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7CA2A-5E7C-49F7-9F62-3D7BD6D3C3ED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165301-A18B-43E8-A9F3-52AF65E425BA}">
      <dgm:prSet phldrT="[Text]" custT="1"/>
      <dgm:spPr/>
      <dgm:t>
        <a:bodyPr/>
        <a:lstStyle/>
        <a:p>
          <a:r>
            <a:rPr lang="en-US" sz="1800" b="1" dirty="0" smtClean="0"/>
            <a:t>Comment</a:t>
          </a:r>
          <a:r>
            <a:rPr lang="en-US" sz="1600" b="1" dirty="0" smtClean="0"/>
            <a:t> </a:t>
          </a:r>
          <a:r>
            <a:rPr lang="en-US" sz="1800" b="1" dirty="0" smtClean="0"/>
            <a:t>Text</a:t>
          </a:r>
          <a:endParaRPr lang="en-US" sz="1600" b="1" dirty="0"/>
        </a:p>
      </dgm:t>
    </dgm:pt>
    <dgm:pt modelId="{37D7400F-2D4C-43B9-B0E2-0A6532926A51}" type="parTrans" cxnId="{8F05E7B2-EBF4-4E94-BF55-0B54063DB220}">
      <dgm:prSet/>
      <dgm:spPr/>
      <dgm:t>
        <a:bodyPr/>
        <a:lstStyle/>
        <a:p>
          <a:endParaRPr lang="en-US"/>
        </a:p>
      </dgm:t>
    </dgm:pt>
    <dgm:pt modelId="{0840004F-235F-474A-8E96-3DD27B8772E5}" type="sibTrans" cxnId="{8F05E7B2-EBF4-4E94-BF55-0B54063DB220}">
      <dgm:prSet/>
      <dgm:spPr/>
      <dgm:t>
        <a:bodyPr/>
        <a:lstStyle/>
        <a:p>
          <a:endParaRPr lang="en-US"/>
        </a:p>
      </dgm:t>
    </dgm:pt>
    <dgm:pt modelId="{D3A91112-E61A-47DF-9564-7FBA88A5861C}">
      <dgm:prSet phldrT="[Text]"/>
      <dgm:spPr/>
      <dgm:t>
        <a:bodyPr/>
        <a:lstStyle/>
        <a:p>
          <a:r>
            <a:rPr lang="en-US" b="1" dirty="0" smtClean="0"/>
            <a:t>Malignant</a:t>
          </a:r>
          <a:endParaRPr lang="en-US" b="1" dirty="0"/>
        </a:p>
      </dgm:t>
    </dgm:pt>
    <dgm:pt modelId="{1B843112-C21F-433B-B30B-08F29290C7CB}" type="parTrans" cxnId="{4F14F651-5876-47AC-940A-255F6C9679AE}">
      <dgm:prSet/>
      <dgm:spPr/>
      <dgm:t>
        <a:bodyPr/>
        <a:lstStyle/>
        <a:p>
          <a:endParaRPr lang="en-US"/>
        </a:p>
      </dgm:t>
    </dgm:pt>
    <dgm:pt modelId="{3927690E-3E52-47AE-88CC-7D951C4E6900}" type="sibTrans" cxnId="{4F14F651-5876-47AC-940A-255F6C9679AE}">
      <dgm:prSet/>
      <dgm:spPr/>
      <dgm:t>
        <a:bodyPr/>
        <a:lstStyle/>
        <a:p>
          <a:endParaRPr lang="en-US"/>
        </a:p>
      </dgm:t>
    </dgm:pt>
    <dgm:pt modelId="{87620EF9-E9A8-4436-9E6A-D79CABB054B2}">
      <dgm:prSet phldrT="[Text]"/>
      <dgm:spPr/>
      <dgm:t>
        <a:bodyPr/>
        <a:lstStyle/>
        <a:p>
          <a:r>
            <a:rPr lang="en-US" b="1" dirty="0" smtClean="0"/>
            <a:t>Loathe</a:t>
          </a:r>
          <a:endParaRPr lang="en-US" b="1" dirty="0"/>
        </a:p>
      </dgm:t>
    </dgm:pt>
    <dgm:pt modelId="{FCD7C194-F556-40DF-A4C2-5170004DEFBB}" type="parTrans" cxnId="{DCC39B9E-841B-409A-96E1-44DCEF64D009}">
      <dgm:prSet/>
      <dgm:spPr/>
      <dgm:t>
        <a:bodyPr/>
        <a:lstStyle/>
        <a:p>
          <a:endParaRPr lang="en-US"/>
        </a:p>
      </dgm:t>
    </dgm:pt>
    <dgm:pt modelId="{032576EE-B4E0-43E7-BB91-C03D5AC0C3DB}" type="sibTrans" cxnId="{DCC39B9E-841B-409A-96E1-44DCEF64D009}">
      <dgm:prSet/>
      <dgm:spPr/>
      <dgm:t>
        <a:bodyPr/>
        <a:lstStyle/>
        <a:p>
          <a:endParaRPr lang="en-US"/>
        </a:p>
      </dgm:t>
    </dgm:pt>
    <dgm:pt modelId="{F863B50B-1A83-4042-B315-046E061B87A2}">
      <dgm:prSet phldrT="[Text]"/>
      <dgm:spPr/>
      <dgm:t>
        <a:bodyPr/>
        <a:lstStyle/>
        <a:p>
          <a:r>
            <a:rPr lang="en-US" b="1" dirty="0" smtClean="0"/>
            <a:t>Rude</a:t>
          </a:r>
          <a:endParaRPr lang="en-US" b="1" dirty="0"/>
        </a:p>
      </dgm:t>
    </dgm:pt>
    <dgm:pt modelId="{F1DF3864-AEB6-4A85-9802-178A56E67937}" type="parTrans" cxnId="{1284FF83-1CE7-41AA-97B0-64F8E1261F2A}">
      <dgm:prSet/>
      <dgm:spPr/>
      <dgm:t>
        <a:bodyPr/>
        <a:lstStyle/>
        <a:p>
          <a:endParaRPr lang="en-US"/>
        </a:p>
      </dgm:t>
    </dgm:pt>
    <dgm:pt modelId="{1D203945-B768-4087-8296-546AC212B21E}" type="sibTrans" cxnId="{1284FF83-1CE7-41AA-97B0-64F8E1261F2A}">
      <dgm:prSet/>
      <dgm:spPr/>
      <dgm:t>
        <a:bodyPr/>
        <a:lstStyle/>
        <a:p>
          <a:endParaRPr lang="en-US"/>
        </a:p>
      </dgm:t>
    </dgm:pt>
    <dgm:pt modelId="{2118A374-8BA9-470F-9B8C-836BF95ADD86}">
      <dgm:prSet phldrT="[Text]"/>
      <dgm:spPr/>
      <dgm:t>
        <a:bodyPr/>
        <a:lstStyle/>
        <a:p>
          <a:r>
            <a:rPr lang="en-US" b="1" dirty="0" smtClean="0"/>
            <a:t>Threat</a:t>
          </a:r>
          <a:endParaRPr lang="en-US" b="1" dirty="0"/>
        </a:p>
      </dgm:t>
    </dgm:pt>
    <dgm:pt modelId="{7A7D88A6-31E7-432B-A938-F5063696CEE5}" type="parTrans" cxnId="{1EF278C0-7B42-45C1-AD7B-EF0F4FEB0986}">
      <dgm:prSet/>
      <dgm:spPr/>
      <dgm:t>
        <a:bodyPr/>
        <a:lstStyle/>
        <a:p>
          <a:endParaRPr lang="en-US"/>
        </a:p>
      </dgm:t>
    </dgm:pt>
    <dgm:pt modelId="{617194DB-FCDB-4797-B65F-EF3B885C20A5}" type="sibTrans" cxnId="{1EF278C0-7B42-45C1-AD7B-EF0F4FEB0986}">
      <dgm:prSet/>
      <dgm:spPr/>
      <dgm:t>
        <a:bodyPr/>
        <a:lstStyle/>
        <a:p>
          <a:endParaRPr lang="en-US"/>
        </a:p>
      </dgm:t>
    </dgm:pt>
    <dgm:pt modelId="{9CAFC249-B402-48EA-9ADB-A845D6B8646D}">
      <dgm:prSet phldrT="[Text]"/>
      <dgm:spPr/>
      <dgm:t>
        <a:bodyPr/>
        <a:lstStyle/>
        <a:p>
          <a:r>
            <a:rPr lang="en-US" b="1" dirty="0" smtClean="0"/>
            <a:t>Abuse</a:t>
          </a:r>
          <a:endParaRPr lang="en-US" b="1" dirty="0"/>
        </a:p>
      </dgm:t>
    </dgm:pt>
    <dgm:pt modelId="{7ECD0924-1210-43DC-AC6B-6C9B8D8A5EAE}" type="parTrans" cxnId="{D78EBC56-33E5-471B-9385-9118C309D072}">
      <dgm:prSet/>
      <dgm:spPr/>
      <dgm:t>
        <a:bodyPr/>
        <a:lstStyle/>
        <a:p>
          <a:endParaRPr lang="en-US"/>
        </a:p>
      </dgm:t>
    </dgm:pt>
    <dgm:pt modelId="{A4C8B052-79C6-4106-A4E7-B4834DD34AAF}" type="sibTrans" cxnId="{D78EBC56-33E5-471B-9385-9118C309D072}">
      <dgm:prSet/>
      <dgm:spPr/>
      <dgm:t>
        <a:bodyPr/>
        <a:lstStyle/>
        <a:p>
          <a:endParaRPr lang="en-US"/>
        </a:p>
      </dgm:t>
    </dgm:pt>
    <dgm:pt modelId="{1D788B1A-C23C-491E-B379-41563FC317A0}">
      <dgm:prSet phldrT="[Text]"/>
      <dgm:spPr/>
      <dgm:t>
        <a:bodyPr/>
        <a:lstStyle/>
        <a:p>
          <a:r>
            <a:rPr lang="en-US" b="1" dirty="0" smtClean="0"/>
            <a:t>Highly Malignant</a:t>
          </a:r>
          <a:endParaRPr lang="en-US" b="1" dirty="0"/>
        </a:p>
      </dgm:t>
    </dgm:pt>
    <dgm:pt modelId="{68D713AD-5A0D-4106-887F-7E017E014912}" type="parTrans" cxnId="{935CC543-E6A0-4FDC-B4C4-8EDF61A64E3E}">
      <dgm:prSet/>
      <dgm:spPr/>
      <dgm:t>
        <a:bodyPr/>
        <a:lstStyle/>
        <a:p>
          <a:endParaRPr lang="en-US"/>
        </a:p>
      </dgm:t>
    </dgm:pt>
    <dgm:pt modelId="{71B6F8F5-EEF4-4CBB-8A27-D6A1335FD988}" type="sibTrans" cxnId="{935CC543-E6A0-4FDC-B4C4-8EDF61A64E3E}">
      <dgm:prSet/>
      <dgm:spPr/>
      <dgm:t>
        <a:bodyPr/>
        <a:lstStyle/>
        <a:p>
          <a:endParaRPr lang="en-US"/>
        </a:p>
      </dgm:t>
    </dgm:pt>
    <dgm:pt modelId="{BF575EBA-6647-42F5-B299-6CAF73D36FD1}" type="pres">
      <dgm:prSet presAssocID="{B687CA2A-5E7C-49F7-9F62-3D7BD6D3C3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ABA636-58A4-4152-997F-796F584A477C}" type="pres">
      <dgm:prSet presAssocID="{2E165301-A18B-43E8-A9F3-52AF65E425BA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8D47D5B4-9408-41A9-AC6B-FB302B5B15C9}" type="pres">
      <dgm:prSet presAssocID="{D3A91112-E61A-47DF-9564-7FBA88A5861C}" presName="Accent1" presStyleCnt="0"/>
      <dgm:spPr/>
    </dgm:pt>
    <dgm:pt modelId="{D934CD11-0C0A-4B20-9922-D82B2462EA9D}" type="pres">
      <dgm:prSet presAssocID="{D3A91112-E61A-47DF-9564-7FBA88A5861C}" presName="Accent" presStyleLbl="bgShp" presStyleIdx="0" presStyleCnt="6"/>
      <dgm:spPr/>
    </dgm:pt>
    <dgm:pt modelId="{B14EA361-D198-427F-82A9-36EE13CF6A27}" type="pres">
      <dgm:prSet presAssocID="{D3A91112-E61A-47DF-9564-7FBA88A5861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A95C462-F926-4F5F-8385-6BD98729DCE5}" type="pres">
      <dgm:prSet presAssocID="{87620EF9-E9A8-4436-9E6A-D79CABB054B2}" presName="Accent2" presStyleCnt="0"/>
      <dgm:spPr/>
    </dgm:pt>
    <dgm:pt modelId="{7B5E4444-77BC-4F62-AA5F-EFDE462ACE4A}" type="pres">
      <dgm:prSet presAssocID="{87620EF9-E9A8-4436-9E6A-D79CABB054B2}" presName="Accent" presStyleLbl="bgShp" presStyleIdx="1" presStyleCnt="6"/>
      <dgm:spPr/>
    </dgm:pt>
    <dgm:pt modelId="{88987D26-6384-4705-8CB1-AE30D0025D43}" type="pres">
      <dgm:prSet presAssocID="{87620EF9-E9A8-4436-9E6A-D79CABB054B2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37533C-932F-4900-9F7A-2D52AF6DE019}" type="pres">
      <dgm:prSet presAssocID="{F863B50B-1A83-4042-B315-046E061B87A2}" presName="Accent3" presStyleCnt="0"/>
      <dgm:spPr/>
    </dgm:pt>
    <dgm:pt modelId="{68D9FD59-7D0C-4B9F-B16F-C48E5211EBA8}" type="pres">
      <dgm:prSet presAssocID="{F863B50B-1A83-4042-B315-046E061B87A2}" presName="Accent" presStyleLbl="bgShp" presStyleIdx="2" presStyleCnt="6"/>
      <dgm:spPr/>
    </dgm:pt>
    <dgm:pt modelId="{C2D80974-C89D-4794-88FA-F96FD24BDD98}" type="pres">
      <dgm:prSet presAssocID="{F863B50B-1A83-4042-B315-046E061B87A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3566-4B52-4F57-8F06-95E9C541CB9D}" type="pres">
      <dgm:prSet presAssocID="{2118A374-8BA9-470F-9B8C-836BF95ADD86}" presName="Accent4" presStyleCnt="0"/>
      <dgm:spPr/>
    </dgm:pt>
    <dgm:pt modelId="{576C8645-213E-49FC-87DF-D0C7C518CF08}" type="pres">
      <dgm:prSet presAssocID="{2118A374-8BA9-470F-9B8C-836BF95ADD86}" presName="Accent" presStyleLbl="bgShp" presStyleIdx="3" presStyleCnt="6"/>
      <dgm:spPr/>
    </dgm:pt>
    <dgm:pt modelId="{343F5B79-3378-45B9-8D93-03EB05E7E354}" type="pres">
      <dgm:prSet presAssocID="{2118A374-8BA9-470F-9B8C-836BF95ADD8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7DD38EA-E66F-47B5-80FE-F1F97BF59A37}" type="pres">
      <dgm:prSet presAssocID="{9CAFC249-B402-48EA-9ADB-A845D6B8646D}" presName="Accent5" presStyleCnt="0"/>
      <dgm:spPr/>
    </dgm:pt>
    <dgm:pt modelId="{842938F6-DDED-4E67-86BB-464E4D2B8589}" type="pres">
      <dgm:prSet presAssocID="{9CAFC249-B402-48EA-9ADB-A845D6B8646D}" presName="Accent" presStyleLbl="bgShp" presStyleIdx="4" presStyleCnt="6"/>
      <dgm:spPr/>
    </dgm:pt>
    <dgm:pt modelId="{627C5217-A035-4AF4-9DA2-B7F4FBB01ED8}" type="pres">
      <dgm:prSet presAssocID="{9CAFC249-B402-48EA-9ADB-A845D6B8646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D3167E6-C76A-48C5-A9F5-6D093C738531}" type="pres">
      <dgm:prSet presAssocID="{1D788B1A-C23C-491E-B379-41563FC317A0}" presName="Accent6" presStyleCnt="0"/>
      <dgm:spPr/>
    </dgm:pt>
    <dgm:pt modelId="{13228CD7-DA79-404E-8C87-AEB3A8A29C00}" type="pres">
      <dgm:prSet presAssocID="{1D788B1A-C23C-491E-B379-41563FC317A0}" presName="Accent" presStyleLbl="bgShp" presStyleIdx="5" presStyleCnt="6"/>
      <dgm:spPr/>
    </dgm:pt>
    <dgm:pt modelId="{540A1E33-6452-40A6-B8EF-179B2C9B6039}" type="pres">
      <dgm:prSet presAssocID="{1D788B1A-C23C-491E-B379-41563FC317A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84FF83-1CE7-41AA-97B0-64F8E1261F2A}" srcId="{2E165301-A18B-43E8-A9F3-52AF65E425BA}" destId="{F863B50B-1A83-4042-B315-046E061B87A2}" srcOrd="2" destOrd="0" parTransId="{F1DF3864-AEB6-4A85-9802-178A56E67937}" sibTransId="{1D203945-B768-4087-8296-546AC212B21E}"/>
    <dgm:cxn modelId="{F4D40E96-4943-4C7A-92A8-C830FFF0689C}" type="presOf" srcId="{87620EF9-E9A8-4436-9E6A-D79CABB054B2}" destId="{88987D26-6384-4705-8CB1-AE30D0025D43}" srcOrd="0" destOrd="0" presId="urn:microsoft.com/office/officeart/2011/layout/HexagonRadial"/>
    <dgm:cxn modelId="{8F05E7B2-EBF4-4E94-BF55-0B54063DB220}" srcId="{B687CA2A-5E7C-49F7-9F62-3D7BD6D3C3ED}" destId="{2E165301-A18B-43E8-A9F3-52AF65E425BA}" srcOrd="0" destOrd="0" parTransId="{37D7400F-2D4C-43B9-B0E2-0A6532926A51}" sibTransId="{0840004F-235F-474A-8E96-3DD27B8772E5}"/>
    <dgm:cxn modelId="{697D1F47-A361-4118-A629-224F5317B744}" type="presOf" srcId="{2118A374-8BA9-470F-9B8C-836BF95ADD86}" destId="{343F5B79-3378-45B9-8D93-03EB05E7E354}" srcOrd="0" destOrd="0" presId="urn:microsoft.com/office/officeart/2011/layout/HexagonRadial"/>
    <dgm:cxn modelId="{D78EBC56-33E5-471B-9385-9118C309D072}" srcId="{2E165301-A18B-43E8-A9F3-52AF65E425BA}" destId="{9CAFC249-B402-48EA-9ADB-A845D6B8646D}" srcOrd="4" destOrd="0" parTransId="{7ECD0924-1210-43DC-AC6B-6C9B8D8A5EAE}" sibTransId="{A4C8B052-79C6-4106-A4E7-B4834DD34AAF}"/>
    <dgm:cxn modelId="{5E7188FA-7104-4F26-9492-1C55D213E4E5}" type="presOf" srcId="{1D788B1A-C23C-491E-B379-41563FC317A0}" destId="{540A1E33-6452-40A6-B8EF-179B2C9B6039}" srcOrd="0" destOrd="0" presId="urn:microsoft.com/office/officeart/2011/layout/HexagonRadial"/>
    <dgm:cxn modelId="{18779B5D-F00D-47F8-811B-C61BB5FB0EE4}" type="presOf" srcId="{D3A91112-E61A-47DF-9564-7FBA88A5861C}" destId="{B14EA361-D198-427F-82A9-36EE13CF6A27}" srcOrd="0" destOrd="0" presId="urn:microsoft.com/office/officeart/2011/layout/HexagonRadial"/>
    <dgm:cxn modelId="{935CC543-E6A0-4FDC-B4C4-8EDF61A64E3E}" srcId="{2E165301-A18B-43E8-A9F3-52AF65E425BA}" destId="{1D788B1A-C23C-491E-B379-41563FC317A0}" srcOrd="5" destOrd="0" parTransId="{68D713AD-5A0D-4106-887F-7E017E014912}" sibTransId="{71B6F8F5-EEF4-4CBB-8A27-D6A1335FD988}"/>
    <dgm:cxn modelId="{4F14F651-5876-47AC-940A-255F6C9679AE}" srcId="{2E165301-A18B-43E8-A9F3-52AF65E425BA}" destId="{D3A91112-E61A-47DF-9564-7FBA88A5861C}" srcOrd="0" destOrd="0" parTransId="{1B843112-C21F-433B-B30B-08F29290C7CB}" sibTransId="{3927690E-3E52-47AE-88CC-7D951C4E6900}"/>
    <dgm:cxn modelId="{DCC39B9E-841B-409A-96E1-44DCEF64D009}" srcId="{2E165301-A18B-43E8-A9F3-52AF65E425BA}" destId="{87620EF9-E9A8-4436-9E6A-D79CABB054B2}" srcOrd="1" destOrd="0" parTransId="{FCD7C194-F556-40DF-A4C2-5170004DEFBB}" sibTransId="{032576EE-B4E0-43E7-BB91-C03D5AC0C3DB}"/>
    <dgm:cxn modelId="{7F17AF12-0D9F-4D01-9ADA-561B47F2F1EF}" type="presOf" srcId="{2E165301-A18B-43E8-A9F3-52AF65E425BA}" destId="{C7ABA636-58A4-4152-997F-796F584A477C}" srcOrd="0" destOrd="0" presId="urn:microsoft.com/office/officeart/2011/layout/HexagonRadial"/>
    <dgm:cxn modelId="{A572921D-CE04-4CE5-891A-7627FC30BD50}" type="presOf" srcId="{B687CA2A-5E7C-49F7-9F62-3D7BD6D3C3ED}" destId="{BF575EBA-6647-42F5-B299-6CAF73D36FD1}" srcOrd="0" destOrd="0" presId="urn:microsoft.com/office/officeart/2011/layout/HexagonRadial"/>
    <dgm:cxn modelId="{1EF278C0-7B42-45C1-AD7B-EF0F4FEB0986}" srcId="{2E165301-A18B-43E8-A9F3-52AF65E425BA}" destId="{2118A374-8BA9-470F-9B8C-836BF95ADD86}" srcOrd="3" destOrd="0" parTransId="{7A7D88A6-31E7-432B-A938-F5063696CEE5}" sibTransId="{617194DB-FCDB-4797-B65F-EF3B885C20A5}"/>
    <dgm:cxn modelId="{C234606E-01E1-46E2-8FAB-2D62222AB125}" type="presOf" srcId="{F863B50B-1A83-4042-B315-046E061B87A2}" destId="{C2D80974-C89D-4794-88FA-F96FD24BDD98}" srcOrd="0" destOrd="0" presId="urn:microsoft.com/office/officeart/2011/layout/HexagonRadial"/>
    <dgm:cxn modelId="{B7D9A91B-3075-44A5-8279-1A8A07A272F4}" type="presOf" srcId="{9CAFC249-B402-48EA-9ADB-A845D6B8646D}" destId="{627C5217-A035-4AF4-9DA2-B7F4FBB01ED8}" srcOrd="0" destOrd="0" presId="urn:microsoft.com/office/officeart/2011/layout/HexagonRadial"/>
    <dgm:cxn modelId="{17173414-4A90-4127-ABFA-ADC23A1D3196}" type="presParOf" srcId="{BF575EBA-6647-42F5-B299-6CAF73D36FD1}" destId="{C7ABA636-58A4-4152-997F-796F584A477C}" srcOrd="0" destOrd="0" presId="urn:microsoft.com/office/officeart/2011/layout/HexagonRadial"/>
    <dgm:cxn modelId="{C9B0A2A4-1CCA-4D8B-9C5F-ADC04C915B65}" type="presParOf" srcId="{BF575EBA-6647-42F5-B299-6CAF73D36FD1}" destId="{8D47D5B4-9408-41A9-AC6B-FB302B5B15C9}" srcOrd="1" destOrd="0" presId="urn:microsoft.com/office/officeart/2011/layout/HexagonRadial"/>
    <dgm:cxn modelId="{A01CCE0C-1205-4373-86D5-03A76A2FC82C}" type="presParOf" srcId="{8D47D5B4-9408-41A9-AC6B-FB302B5B15C9}" destId="{D934CD11-0C0A-4B20-9922-D82B2462EA9D}" srcOrd="0" destOrd="0" presId="urn:microsoft.com/office/officeart/2011/layout/HexagonRadial"/>
    <dgm:cxn modelId="{D7D7A53D-F53D-4BD5-8944-F9DD63951AA4}" type="presParOf" srcId="{BF575EBA-6647-42F5-B299-6CAF73D36FD1}" destId="{B14EA361-D198-427F-82A9-36EE13CF6A27}" srcOrd="2" destOrd="0" presId="urn:microsoft.com/office/officeart/2011/layout/HexagonRadial"/>
    <dgm:cxn modelId="{07C0F0C8-95DE-4912-BC13-1990710DAACE}" type="presParOf" srcId="{BF575EBA-6647-42F5-B299-6CAF73D36FD1}" destId="{0A95C462-F926-4F5F-8385-6BD98729DCE5}" srcOrd="3" destOrd="0" presId="urn:microsoft.com/office/officeart/2011/layout/HexagonRadial"/>
    <dgm:cxn modelId="{7019AF96-7644-4490-A7E9-BBDA05B8A68F}" type="presParOf" srcId="{0A95C462-F926-4F5F-8385-6BD98729DCE5}" destId="{7B5E4444-77BC-4F62-AA5F-EFDE462ACE4A}" srcOrd="0" destOrd="0" presId="urn:microsoft.com/office/officeart/2011/layout/HexagonRadial"/>
    <dgm:cxn modelId="{4D007C5D-7DB6-43A5-A4CA-9D2A060E580D}" type="presParOf" srcId="{BF575EBA-6647-42F5-B299-6CAF73D36FD1}" destId="{88987D26-6384-4705-8CB1-AE30D0025D43}" srcOrd="4" destOrd="0" presId="urn:microsoft.com/office/officeart/2011/layout/HexagonRadial"/>
    <dgm:cxn modelId="{EC8983F9-43D6-4298-80C8-ECCE85F9D300}" type="presParOf" srcId="{BF575EBA-6647-42F5-B299-6CAF73D36FD1}" destId="{BB37533C-932F-4900-9F7A-2D52AF6DE019}" srcOrd="5" destOrd="0" presId="urn:microsoft.com/office/officeart/2011/layout/HexagonRadial"/>
    <dgm:cxn modelId="{D44A4581-584A-4559-B5DF-37EE1402FD77}" type="presParOf" srcId="{BB37533C-932F-4900-9F7A-2D52AF6DE019}" destId="{68D9FD59-7D0C-4B9F-B16F-C48E5211EBA8}" srcOrd="0" destOrd="0" presId="urn:microsoft.com/office/officeart/2011/layout/HexagonRadial"/>
    <dgm:cxn modelId="{0C23CECB-E148-422C-AA97-F731722D8C4E}" type="presParOf" srcId="{BF575EBA-6647-42F5-B299-6CAF73D36FD1}" destId="{C2D80974-C89D-4794-88FA-F96FD24BDD98}" srcOrd="6" destOrd="0" presId="urn:microsoft.com/office/officeart/2011/layout/HexagonRadial"/>
    <dgm:cxn modelId="{8B4CA790-D37E-4D1B-AD4C-4043FD823FCA}" type="presParOf" srcId="{BF575EBA-6647-42F5-B299-6CAF73D36FD1}" destId="{DD823566-4B52-4F57-8F06-95E9C541CB9D}" srcOrd="7" destOrd="0" presId="urn:microsoft.com/office/officeart/2011/layout/HexagonRadial"/>
    <dgm:cxn modelId="{F6DB6400-9BCA-4FFC-A645-EDC9ACCE164B}" type="presParOf" srcId="{DD823566-4B52-4F57-8F06-95E9C541CB9D}" destId="{576C8645-213E-49FC-87DF-D0C7C518CF08}" srcOrd="0" destOrd="0" presId="urn:microsoft.com/office/officeart/2011/layout/HexagonRadial"/>
    <dgm:cxn modelId="{C6A4C649-A053-47A8-8358-A6E9C74694D8}" type="presParOf" srcId="{BF575EBA-6647-42F5-B299-6CAF73D36FD1}" destId="{343F5B79-3378-45B9-8D93-03EB05E7E354}" srcOrd="8" destOrd="0" presId="urn:microsoft.com/office/officeart/2011/layout/HexagonRadial"/>
    <dgm:cxn modelId="{3A067590-005A-4B6E-9EB6-6E409160F0A7}" type="presParOf" srcId="{BF575EBA-6647-42F5-B299-6CAF73D36FD1}" destId="{57DD38EA-E66F-47B5-80FE-F1F97BF59A37}" srcOrd="9" destOrd="0" presId="urn:microsoft.com/office/officeart/2011/layout/HexagonRadial"/>
    <dgm:cxn modelId="{766B55EE-0568-4C0C-839D-773770846853}" type="presParOf" srcId="{57DD38EA-E66F-47B5-80FE-F1F97BF59A37}" destId="{842938F6-DDED-4E67-86BB-464E4D2B8589}" srcOrd="0" destOrd="0" presId="urn:microsoft.com/office/officeart/2011/layout/HexagonRadial"/>
    <dgm:cxn modelId="{D331EF0C-6CF8-4DEE-9E47-496D9D33C86C}" type="presParOf" srcId="{BF575EBA-6647-42F5-B299-6CAF73D36FD1}" destId="{627C5217-A035-4AF4-9DA2-B7F4FBB01ED8}" srcOrd="10" destOrd="0" presId="urn:microsoft.com/office/officeart/2011/layout/HexagonRadial"/>
    <dgm:cxn modelId="{0C244F65-AA47-4098-9144-C872859C4E1F}" type="presParOf" srcId="{BF575EBA-6647-42F5-B299-6CAF73D36FD1}" destId="{AD3167E6-C76A-48C5-A9F5-6D093C738531}" srcOrd="11" destOrd="0" presId="urn:microsoft.com/office/officeart/2011/layout/HexagonRadial"/>
    <dgm:cxn modelId="{414C37AD-591A-4BCE-A0A7-292474D4B8F8}" type="presParOf" srcId="{AD3167E6-C76A-48C5-A9F5-6D093C738531}" destId="{13228CD7-DA79-404E-8C87-AEB3A8A29C00}" srcOrd="0" destOrd="0" presId="urn:microsoft.com/office/officeart/2011/layout/HexagonRadial"/>
    <dgm:cxn modelId="{AA9CF092-DA41-420E-AD00-95BC98C0ABA3}" type="presParOf" srcId="{BF575EBA-6647-42F5-B299-6CAF73D36FD1}" destId="{540A1E33-6452-40A6-B8EF-179B2C9B603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BA636-58A4-4152-997F-796F584A477C}">
      <dsp:nvSpPr>
        <dsp:cNvPr id="0" name=""/>
        <dsp:cNvSpPr/>
      </dsp:nvSpPr>
      <dsp:spPr>
        <a:xfrm>
          <a:off x="4587920" y="1372339"/>
          <a:ext cx="1744302" cy="150889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Comment</a:t>
          </a:r>
          <a:r>
            <a:rPr lang="en-US" sz="1600" b="1" kern="1200" dirty="0" smtClean="0"/>
            <a:t> </a:t>
          </a:r>
          <a:r>
            <a:rPr lang="en-US" sz="1800" b="1" kern="1200" dirty="0" smtClean="0"/>
            <a:t>Text</a:t>
          </a:r>
          <a:endParaRPr lang="en-US" sz="1600" b="1" kern="1200" dirty="0"/>
        </a:p>
      </dsp:txBody>
      <dsp:txXfrm>
        <a:off x="4876975" y="1622384"/>
        <a:ext cx="1166192" cy="1008802"/>
      </dsp:txXfrm>
    </dsp:sp>
    <dsp:sp modelId="{7B5E4444-77BC-4F62-AA5F-EFDE462ACE4A}">
      <dsp:nvSpPr>
        <dsp:cNvPr id="0" name=""/>
        <dsp:cNvSpPr/>
      </dsp:nvSpPr>
      <dsp:spPr>
        <a:xfrm>
          <a:off x="5680188" y="650435"/>
          <a:ext cx="658120" cy="5670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EA361-D198-427F-82A9-36EE13CF6A27}">
      <dsp:nvSpPr>
        <dsp:cNvPr id="0" name=""/>
        <dsp:cNvSpPr/>
      </dsp:nvSpPr>
      <dsp:spPr>
        <a:xfrm>
          <a:off x="4748595" y="0"/>
          <a:ext cx="1429443" cy="123663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Malignant</a:t>
          </a:r>
          <a:endParaRPr lang="en-US" sz="1400" b="1" kern="1200" dirty="0"/>
        </a:p>
      </dsp:txBody>
      <dsp:txXfrm>
        <a:off x="4985484" y="204937"/>
        <a:ext cx="955665" cy="826762"/>
      </dsp:txXfrm>
    </dsp:sp>
    <dsp:sp modelId="{68D9FD59-7D0C-4B9F-B16F-C48E5211EBA8}">
      <dsp:nvSpPr>
        <dsp:cNvPr id="0" name=""/>
        <dsp:cNvSpPr/>
      </dsp:nvSpPr>
      <dsp:spPr>
        <a:xfrm>
          <a:off x="6448266" y="1710531"/>
          <a:ext cx="658120" cy="5670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87D26-6384-4705-8CB1-AE30D0025D43}">
      <dsp:nvSpPr>
        <dsp:cNvPr id="0" name=""/>
        <dsp:cNvSpPr/>
      </dsp:nvSpPr>
      <dsp:spPr>
        <a:xfrm>
          <a:off x="6059561" y="760614"/>
          <a:ext cx="1429443" cy="123663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Loathe</a:t>
          </a:r>
          <a:endParaRPr lang="en-US" sz="1400" b="1" kern="1200" dirty="0"/>
        </a:p>
      </dsp:txBody>
      <dsp:txXfrm>
        <a:off x="6296450" y="965551"/>
        <a:ext cx="955665" cy="826762"/>
      </dsp:txXfrm>
    </dsp:sp>
    <dsp:sp modelId="{576C8645-213E-49FC-87DF-D0C7C518CF08}">
      <dsp:nvSpPr>
        <dsp:cNvPr id="0" name=""/>
        <dsp:cNvSpPr/>
      </dsp:nvSpPr>
      <dsp:spPr>
        <a:xfrm>
          <a:off x="5914710" y="2907180"/>
          <a:ext cx="658120" cy="5670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0974-C89D-4794-88FA-F96FD24BDD98}">
      <dsp:nvSpPr>
        <dsp:cNvPr id="0" name=""/>
        <dsp:cNvSpPr/>
      </dsp:nvSpPr>
      <dsp:spPr>
        <a:xfrm>
          <a:off x="6059561" y="2255894"/>
          <a:ext cx="1429443" cy="123663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Rude</a:t>
          </a:r>
          <a:endParaRPr lang="en-US" sz="1400" b="1" kern="1200" dirty="0"/>
        </a:p>
      </dsp:txBody>
      <dsp:txXfrm>
        <a:off x="6296450" y="2460831"/>
        <a:ext cx="955665" cy="826762"/>
      </dsp:txXfrm>
    </dsp:sp>
    <dsp:sp modelId="{842938F6-DDED-4E67-86BB-464E4D2B8589}">
      <dsp:nvSpPr>
        <dsp:cNvPr id="0" name=""/>
        <dsp:cNvSpPr/>
      </dsp:nvSpPr>
      <dsp:spPr>
        <a:xfrm>
          <a:off x="4591166" y="3031397"/>
          <a:ext cx="658120" cy="5670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F5B79-3378-45B9-8D93-03EB05E7E354}">
      <dsp:nvSpPr>
        <dsp:cNvPr id="0" name=""/>
        <dsp:cNvSpPr/>
      </dsp:nvSpPr>
      <dsp:spPr>
        <a:xfrm>
          <a:off x="4748595" y="3017359"/>
          <a:ext cx="1429443" cy="123663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Threat</a:t>
          </a:r>
          <a:endParaRPr lang="en-US" sz="1400" b="1" kern="1200" dirty="0"/>
        </a:p>
      </dsp:txBody>
      <dsp:txXfrm>
        <a:off x="4985484" y="3222296"/>
        <a:ext cx="955665" cy="826762"/>
      </dsp:txXfrm>
    </dsp:sp>
    <dsp:sp modelId="{13228CD7-DA79-404E-8C87-AEB3A8A29C00}">
      <dsp:nvSpPr>
        <dsp:cNvPr id="0" name=""/>
        <dsp:cNvSpPr/>
      </dsp:nvSpPr>
      <dsp:spPr>
        <a:xfrm>
          <a:off x="3810510" y="1971727"/>
          <a:ext cx="658120" cy="5670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C5217-A035-4AF4-9DA2-B7F4FBB01ED8}">
      <dsp:nvSpPr>
        <dsp:cNvPr id="0" name=""/>
        <dsp:cNvSpPr/>
      </dsp:nvSpPr>
      <dsp:spPr>
        <a:xfrm>
          <a:off x="3431543" y="2256744"/>
          <a:ext cx="1429443" cy="123663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Abuse</a:t>
          </a:r>
          <a:endParaRPr lang="en-US" sz="1400" b="1" kern="1200" dirty="0"/>
        </a:p>
      </dsp:txBody>
      <dsp:txXfrm>
        <a:off x="3668432" y="2461681"/>
        <a:ext cx="955665" cy="826762"/>
      </dsp:txXfrm>
    </dsp:sp>
    <dsp:sp modelId="{540A1E33-6452-40A6-B8EF-179B2C9B6039}">
      <dsp:nvSpPr>
        <dsp:cNvPr id="0" name=""/>
        <dsp:cNvSpPr/>
      </dsp:nvSpPr>
      <dsp:spPr>
        <a:xfrm>
          <a:off x="3431543" y="758912"/>
          <a:ext cx="1429443" cy="123663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Highly Malignant</a:t>
          </a:r>
          <a:endParaRPr lang="en-US" sz="1400" b="1" kern="1200" dirty="0"/>
        </a:p>
      </dsp:txBody>
      <dsp:txXfrm>
        <a:off x="3668432" y="963849"/>
        <a:ext cx="955665" cy="826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2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7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4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3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12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3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4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2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93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Malignant Comments Classifier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Comments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4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912" y="2973542"/>
            <a:ext cx="226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Length of Comments 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472" y="1935922"/>
            <a:ext cx="4417151" cy="32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3153" y="2712285"/>
            <a:ext cx="28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Comments Word Cloud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531" y="2168434"/>
            <a:ext cx="4444218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3153" y="2712285"/>
            <a:ext cx="28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Type of Comments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10" y="2246812"/>
            <a:ext cx="5068388" cy="29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5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the future scope, below can be deliberated upon:</a:t>
            </a:r>
          </a:p>
          <a:p>
            <a:r>
              <a:rPr lang="en-US" dirty="0" smtClean="0"/>
              <a:t>Sensitize words classified as malignant.</a:t>
            </a:r>
            <a:endParaRPr lang="en-US" dirty="0" smtClean="0"/>
          </a:p>
          <a:p>
            <a:r>
              <a:rPr lang="en-US" dirty="0" smtClean="0"/>
              <a:t>Auto-sending to alerts to concerned authorities if comments classified as </a:t>
            </a:r>
            <a:r>
              <a:rPr lang="en-US" dirty="0" smtClean="0"/>
              <a:t>highly malignant.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4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72820"/>
              </p:ext>
            </p:extLst>
          </p:nvPr>
        </p:nvGraphicFramePr>
        <p:xfrm>
          <a:off x="630400" y="2168434"/>
          <a:ext cx="10920549" cy="4253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81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&amp; VISUALIZATIONS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18912" y="2973542"/>
            <a:ext cx="26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Correlation between multiple target labels</a:t>
            </a:r>
            <a:endParaRPr lang="en-IN" b="1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733" y="2090057"/>
            <a:ext cx="4573089" cy="33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8912" y="2973542"/>
            <a:ext cx="226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Plot for Malignant Label</a:t>
            </a:r>
            <a:endParaRPr lang="en-US" dirty="0"/>
          </a:p>
          <a:p>
            <a:endParaRPr lang="en-IN" b="1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734" y="2536235"/>
            <a:ext cx="4599215" cy="31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8912" y="2973542"/>
            <a:ext cx="226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Plot for Highly Malignant Label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500" y="2312127"/>
            <a:ext cx="4714757" cy="29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3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8912" y="2834312"/>
            <a:ext cx="226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Plot for Loathe Label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649" y="2155372"/>
            <a:ext cx="4702358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3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8912" y="2973542"/>
            <a:ext cx="226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Plot for Rude </a:t>
            </a:r>
            <a:r>
              <a:rPr lang="en-US" b="1" dirty="0" smtClean="0"/>
              <a:t>Label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27" y="2338249"/>
            <a:ext cx="4598279" cy="30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22" y="2066550"/>
            <a:ext cx="4579230" cy="3176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8912" y="2973542"/>
            <a:ext cx="226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Plot for </a:t>
            </a:r>
            <a:r>
              <a:rPr lang="en-US" b="1" dirty="0" smtClean="0"/>
              <a:t>Abuse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912" y="2973542"/>
            <a:ext cx="226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Plot for </a:t>
            </a:r>
            <a:r>
              <a:rPr lang="en-US" b="1" dirty="0" smtClean="0"/>
              <a:t>Threat Label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444" y="2233749"/>
            <a:ext cx="4603179" cy="30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18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173</TotalTime>
  <Words>124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Malignant Comments Classifier </vt:lpstr>
      <vt:lpstr>TASK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Scope of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</dc:title>
  <dc:creator>Neha Vishnudas Pai</dc:creator>
  <cp:lastModifiedBy>Neha Vishnudas Pai</cp:lastModifiedBy>
  <cp:revision>12</cp:revision>
  <dcterms:created xsi:type="dcterms:W3CDTF">2021-08-12T18:36:10Z</dcterms:created>
  <dcterms:modified xsi:type="dcterms:W3CDTF">2021-09-10T17:42:28Z</dcterms:modified>
</cp:coreProperties>
</file>