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0" r:id="rId5"/>
    <p:sldId id="263" r:id="rId6"/>
    <p:sldId id="264" r:id="rId7"/>
    <p:sldId id="265" r:id="rId8"/>
    <p:sldId id="259" r:id="rId9"/>
    <p:sldId id="267" r:id="rId10"/>
    <p:sldId id="258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617DB3-36E1-47EB-ACD4-F61CC825ACE3}" type="doc">
      <dgm:prSet loTypeId="urn:microsoft.com/office/officeart/2005/8/layout/vProcess5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22F8EF-49B0-4430-AAFB-295BDA9128E5}">
      <dgm:prSet phldrT="[Text]"/>
      <dgm:spPr/>
      <dgm:t>
        <a:bodyPr/>
        <a:lstStyle/>
        <a:p>
          <a:pPr algn="ctr"/>
          <a:r>
            <a:rPr lang="en-US" dirty="0" smtClean="0"/>
            <a:t>Telecom Service Provider</a:t>
          </a:r>
          <a:endParaRPr lang="en-US" dirty="0"/>
        </a:p>
      </dgm:t>
    </dgm:pt>
    <dgm:pt modelId="{FF3E5E0A-8EBF-450B-9519-27C05D325639}" type="parTrans" cxnId="{8459EF4C-CB31-4CE7-BD01-1F6465C21997}">
      <dgm:prSet/>
      <dgm:spPr/>
      <dgm:t>
        <a:bodyPr/>
        <a:lstStyle/>
        <a:p>
          <a:pPr algn="ctr"/>
          <a:endParaRPr lang="en-US"/>
        </a:p>
      </dgm:t>
    </dgm:pt>
    <dgm:pt modelId="{472B264D-1F09-4610-82C4-F9D00C3E634A}" type="sibTrans" cxnId="{8459EF4C-CB31-4CE7-BD01-1F6465C21997}">
      <dgm:prSet/>
      <dgm:spPr/>
      <dgm:t>
        <a:bodyPr/>
        <a:lstStyle/>
        <a:p>
          <a:pPr algn="ctr"/>
          <a:endParaRPr lang="en-US"/>
        </a:p>
      </dgm:t>
    </dgm:pt>
    <dgm:pt modelId="{750782A5-57AE-4BE4-9B50-38BBF2D14A8F}">
      <dgm:prSet phldrT="[Text]"/>
      <dgm:spPr/>
      <dgm:t>
        <a:bodyPr/>
        <a:lstStyle/>
        <a:p>
          <a:pPr algn="ctr"/>
          <a:r>
            <a:rPr lang="en-US" dirty="0" smtClean="0"/>
            <a:t>Provides Micro-Credit on Mobile Balances</a:t>
          </a:r>
          <a:endParaRPr lang="en-US" dirty="0"/>
        </a:p>
      </dgm:t>
    </dgm:pt>
    <dgm:pt modelId="{7D808505-9B79-4975-8F92-018ACC7AE547}" type="parTrans" cxnId="{85C890BA-5942-42D5-8EAE-FAE324383534}">
      <dgm:prSet/>
      <dgm:spPr/>
      <dgm:t>
        <a:bodyPr/>
        <a:lstStyle/>
        <a:p>
          <a:pPr algn="ctr"/>
          <a:endParaRPr lang="en-US"/>
        </a:p>
      </dgm:t>
    </dgm:pt>
    <dgm:pt modelId="{EAA79D0B-5E59-4EEB-B4B7-D6F20D81C897}" type="sibTrans" cxnId="{85C890BA-5942-42D5-8EAE-FAE324383534}">
      <dgm:prSet/>
      <dgm:spPr/>
      <dgm:t>
        <a:bodyPr/>
        <a:lstStyle/>
        <a:p>
          <a:pPr algn="ctr"/>
          <a:endParaRPr lang="en-US"/>
        </a:p>
      </dgm:t>
    </dgm:pt>
    <dgm:pt modelId="{9FA4369D-9C39-4A09-B224-4F682EA109D8}">
      <dgm:prSet phldrT="[Text]"/>
      <dgm:spPr/>
      <dgm:t>
        <a:bodyPr/>
        <a:lstStyle/>
        <a:p>
          <a:pPr algn="ctr"/>
          <a:r>
            <a:rPr lang="en-US" dirty="0" smtClean="0"/>
            <a:t>To Low-income families</a:t>
          </a:r>
          <a:endParaRPr lang="en-US" dirty="0"/>
        </a:p>
      </dgm:t>
    </dgm:pt>
    <dgm:pt modelId="{2D15F26E-4F33-4934-9171-B1F2BDC9C4AD}" type="parTrans" cxnId="{28AF089B-33C4-4F85-A516-5E08571296AB}">
      <dgm:prSet/>
      <dgm:spPr/>
      <dgm:t>
        <a:bodyPr/>
        <a:lstStyle/>
        <a:p>
          <a:pPr algn="ctr"/>
          <a:endParaRPr lang="en-US"/>
        </a:p>
      </dgm:t>
    </dgm:pt>
    <dgm:pt modelId="{6130E61C-D545-4510-982B-21A62D6A6E8F}" type="sibTrans" cxnId="{28AF089B-33C4-4F85-A516-5E08571296AB}">
      <dgm:prSet/>
      <dgm:spPr/>
      <dgm:t>
        <a:bodyPr/>
        <a:lstStyle/>
        <a:p>
          <a:pPr algn="ctr"/>
          <a:endParaRPr lang="en-US"/>
        </a:p>
      </dgm:t>
    </dgm:pt>
    <dgm:pt modelId="{2EF8C0F6-E687-41A0-86FE-B2F4120B6D71}" type="pres">
      <dgm:prSet presAssocID="{CF617DB3-36E1-47EB-ACD4-F61CC825ACE3}" presName="outerComposite" presStyleCnt="0">
        <dgm:presLayoutVars>
          <dgm:chMax val="5"/>
          <dgm:dir/>
          <dgm:resizeHandles val="exact"/>
        </dgm:presLayoutVars>
      </dgm:prSet>
      <dgm:spPr/>
    </dgm:pt>
    <dgm:pt modelId="{8D346B41-0051-4062-8A87-E0B914F7A6E9}" type="pres">
      <dgm:prSet presAssocID="{CF617DB3-36E1-47EB-ACD4-F61CC825ACE3}" presName="dummyMaxCanvas" presStyleCnt="0">
        <dgm:presLayoutVars/>
      </dgm:prSet>
      <dgm:spPr/>
    </dgm:pt>
    <dgm:pt modelId="{6B95FCFA-7E7F-4467-9504-935AECB791BC}" type="pres">
      <dgm:prSet presAssocID="{CF617DB3-36E1-47EB-ACD4-F61CC825ACE3}" presName="ThreeNodes_1" presStyleLbl="node1" presStyleIdx="0" presStyleCnt="3">
        <dgm:presLayoutVars>
          <dgm:bulletEnabled val="1"/>
        </dgm:presLayoutVars>
      </dgm:prSet>
      <dgm:spPr/>
    </dgm:pt>
    <dgm:pt modelId="{FB633D5B-75CF-4EEF-A3A8-0094657D4034}" type="pres">
      <dgm:prSet presAssocID="{CF617DB3-36E1-47EB-ACD4-F61CC825ACE3}" presName="ThreeNodes_2" presStyleLbl="node1" presStyleIdx="1" presStyleCnt="3">
        <dgm:presLayoutVars>
          <dgm:bulletEnabled val="1"/>
        </dgm:presLayoutVars>
      </dgm:prSet>
      <dgm:spPr/>
    </dgm:pt>
    <dgm:pt modelId="{F0D67CCB-F106-4E53-B44A-90A34034A14C}" type="pres">
      <dgm:prSet presAssocID="{CF617DB3-36E1-47EB-ACD4-F61CC825ACE3}" presName="ThreeNodes_3" presStyleLbl="node1" presStyleIdx="2" presStyleCnt="3">
        <dgm:presLayoutVars>
          <dgm:bulletEnabled val="1"/>
        </dgm:presLayoutVars>
      </dgm:prSet>
      <dgm:spPr/>
    </dgm:pt>
    <dgm:pt modelId="{5FE37934-3F20-4393-9D56-916A9A8FC2A2}" type="pres">
      <dgm:prSet presAssocID="{CF617DB3-36E1-47EB-ACD4-F61CC825ACE3}" presName="ThreeConn_1-2" presStyleLbl="fgAccFollowNode1" presStyleIdx="0" presStyleCnt="2">
        <dgm:presLayoutVars>
          <dgm:bulletEnabled val="1"/>
        </dgm:presLayoutVars>
      </dgm:prSet>
      <dgm:spPr/>
    </dgm:pt>
    <dgm:pt modelId="{08B8E4AC-8CDE-4F40-B4E8-8AFF452F8BAC}" type="pres">
      <dgm:prSet presAssocID="{CF617DB3-36E1-47EB-ACD4-F61CC825ACE3}" presName="ThreeConn_2-3" presStyleLbl="fgAccFollowNode1" presStyleIdx="1" presStyleCnt="2">
        <dgm:presLayoutVars>
          <dgm:bulletEnabled val="1"/>
        </dgm:presLayoutVars>
      </dgm:prSet>
      <dgm:spPr/>
    </dgm:pt>
    <dgm:pt modelId="{3BA5C546-038D-4AF0-8EEE-85AEA78DBADE}" type="pres">
      <dgm:prSet presAssocID="{CF617DB3-36E1-47EB-ACD4-F61CC825ACE3}" presName="ThreeNodes_1_text" presStyleLbl="node1" presStyleIdx="2" presStyleCnt="3">
        <dgm:presLayoutVars>
          <dgm:bulletEnabled val="1"/>
        </dgm:presLayoutVars>
      </dgm:prSet>
      <dgm:spPr/>
    </dgm:pt>
    <dgm:pt modelId="{9B7C063A-CDBC-4D68-B19D-FADA70A646F0}" type="pres">
      <dgm:prSet presAssocID="{CF617DB3-36E1-47EB-ACD4-F61CC825ACE3}" presName="ThreeNodes_2_text" presStyleLbl="node1" presStyleIdx="2" presStyleCnt="3">
        <dgm:presLayoutVars>
          <dgm:bulletEnabled val="1"/>
        </dgm:presLayoutVars>
      </dgm:prSet>
      <dgm:spPr/>
    </dgm:pt>
    <dgm:pt modelId="{17127F0D-DD3C-4FDE-8D2F-B25755BB5D95}" type="pres">
      <dgm:prSet presAssocID="{CF617DB3-36E1-47EB-ACD4-F61CC825ACE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459EF4C-CB31-4CE7-BD01-1F6465C21997}" srcId="{CF617DB3-36E1-47EB-ACD4-F61CC825ACE3}" destId="{D922F8EF-49B0-4430-AAFB-295BDA9128E5}" srcOrd="0" destOrd="0" parTransId="{FF3E5E0A-8EBF-450B-9519-27C05D325639}" sibTransId="{472B264D-1F09-4610-82C4-F9D00C3E634A}"/>
    <dgm:cxn modelId="{28AF089B-33C4-4F85-A516-5E08571296AB}" srcId="{CF617DB3-36E1-47EB-ACD4-F61CC825ACE3}" destId="{9FA4369D-9C39-4A09-B224-4F682EA109D8}" srcOrd="2" destOrd="0" parTransId="{2D15F26E-4F33-4934-9171-B1F2BDC9C4AD}" sibTransId="{6130E61C-D545-4510-982B-21A62D6A6E8F}"/>
    <dgm:cxn modelId="{B5B0A7FD-E460-4DC7-9D41-E1BEEE209A0F}" type="presOf" srcId="{EAA79D0B-5E59-4EEB-B4B7-D6F20D81C897}" destId="{08B8E4AC-8CDE-4F40-B4E8-8AFF452F8BAC}" srcOrd="0" destOrd="0" presId="urn:microsoft.com/office/officeart/2005/8/layout/vProcess5"/>
    <dgm:cxn modelId="{C08A48E9-2E10-4E9E-B9C9-271A5FAE3176}" type="presOf" srcId="{9FA4369D-9C39-4A09-B224-4F682EA109D8}" destId="{F0D67CCB-F106-4E53-B44A-90A34034A14C}" srcOrd="0" destOrd="0" presId="urn:microsoft.com/office/officeart/2005/8/layout/vProcess5"/>
    <dgm:cxn modelId="{1CE73736-F16E-4940-86D9-BEF0E0931D1B}" type="presOf" srcId="{750782A5-57AE-4BE4-9B50-38BBF2D14A8F}" destId="{FB633D5B-75CF-4EEF-A3A8-0094657D4034}" srcOrd="0" destOrd="0" presId="urn:microsoft.com/office/officeart/2005/8/layout/vProcess5"/>
    <dgm:cxn modelId="{7B2599B9-FBD9-4DE4-900E-0DE126543181}" type="presOf" srcId="{D922F8EF-49B0-4430-AAFB-295BDA9128E5}" destId="{6B95FCFA-7E7F-4467-9504-935AECB791BC}" srcOrd="0" destOrd="0" presId="urn:microsoft.com/office/officeart/2005/8/layout/vProcess5"/>
    <dgm:cxn modelId="{35C5759E-DF2F-41A3-9099-CF520F39E098}" type="presOf" srcId="{CF617DB3-36E1-47EB-ACD4-F61CC825ACE3}" destId="{2EF8C0F6-E687-41A0-86FE-B2F4120B6D71}" srcOrd="0" destOrd="0" presId="urn:microsoft.com/office/officeart/2005/8/layout/vProcess5"/>
    <dgm:cxn modelId="{2D409A09-7E84-46EA-BF2F-DAFE2A959CFD}" type="presOf" srcId="{750782A5-57AE-4BE4-9B50-38BBF2D14A8F}" destId="{9B7C063A-CDBC-4D68-B19D-FADA70A646F0}" srcOrd="1" destOrd="0" presId="urn:microsoft.com/office/officeart/2005/8/layout/vProcess5"/>
    <dgm:cxn modelId="{CC9BF72B-1FE4-4162-A23E-4223256E7E97}" type="presOf" srcId="{9FA4369D-9C39-4A09-B224-4F682EA109D8}" destId="{17127F0D-DD3C-4FDE-8D2F-B25755BB5D95}" srcOrd="1" destOrd="0" presId="urn:microsoft.com/office/officeart/2005/8/layout/vProcess5"/>
    <dgm:cxn modelId="{A7B43C83-B783-4D22-8B52-B735712D7067}" type="presOf" srcId="{472B264D-1F09-4610-82C4-F9D00C3E634A}" destId="{5FE37934-3F20-4393-9D56-916A9A8FC2A2}" srcOrd="0" destOrd="0" presId="urn:microsoft.com/office/officeart/2005/8/layout/vProcess5"/>
    <dgm:cxn modelId="{85C890BA-5942-42D5-8EAE-FAE324383534}" srcId="{CF617DB3-36E1-47EB-ACD4-F61CC825ACE3}" destId="{750782A5-57AE-4BE4-9B50-38BBF2D14A8F}" srcOrd="1" destOrd="0" parTransId="{7D808505-9B79-4975-8F92-018ACC7AE547}" sibTransId="{EAA79D0B-5E59-4EEB-B4B7-D6F20D81C897}"/>
    <dgm:cxn modelId="{598AB8E7-9800-4F90-A0E5-1F37E6ACCE4D}" type="presOf" srcId="{D922F8EF-49B0-4430-AAFB-295BDA9128E5}" destId="{3BA5C546-038D-4AF0-8EEE-85AEA78DBADE}" srcOrd="1" destOrd="0" presId="urn:microsoft.com/office/officeart/2005/8/layout/vProcess5"/>
    <dgm:cxn modelId="{E56672A7-AE03-4B84-878D-C5BD1965F769}" type="presParOf" srcId="{2EF8C0F6-E687-41A0-86FE-B2F4120B6D71}" destId="{8D346B41-0051-4062-8A87-E0B914F7A6E9}" srcOrd="0" destOrd="0" presId="urn:microsoft.com/office/officeart/2005/8/layout/vProcess5"/>
    <dgm:cxn modelId="{005DB23E-F34D-4618-9A7B-EC468902C041}" type="presParOf" srcId="{2EF8C0F6-E687-41A0-86FE-B2F4120B6D71}" destId="{6B95FCFA-7E7F-4467-9504-935AECB791BC}" srcOrd="1" destOrd="0" presId="urn:microsoft.com/office/officeart/2005/8/layout/vProcess5"/>
    <dgm:cxn modelId="{6F94D585-77C7-4917-B6ED-4025533F8B91}" type="presParOf" srcId="{2EF8C0F6-E687-41A0-86FE-B2F4120B6D71}" destId="{FB633D5B-75CF-4EEF-A3A8-0094657D4034}" srcOrd="2" destOrd="0" presId="urn:microsoft.com/office/officeart/2005/8/layout/vProcess5"/>
    <dgm:cxn modelId="{462047DD-75F0-4202-A1F7-8584447157A2}" type="presParOf" srcId="{2EF8C0F6-E687-41A0-86FE-B2F4120B6D71}" destId="{F0D67CCB-F106-4E53-B44A-90A34034A14C}" srcOrd="3" destOrd="0" presId="urn:microsoft.com/office/officeart/2005/8/layout/vProcess5"/>
    <dgm:cxn modelId="{041DBF20-5808-4451-AADE-0A2FD953D0BD}" type="presParOf" srcId="{2EF8C0F6-E687-41A0-86FE-B2F4120B6D71}" destId="{5FE37934-3F20-4393-9D56-916A9A8FC2A2}" srcOrd="4" destOrd="0" presId="urn:microsoft.com/office/officeart/2005/8/layout/vProcess5"/>
    <dgm:cxn modelId="{CD09CA20-3E7A-4A56-857A-5519F50D9CF1}" type="presParOf" srcId="{2EF8C0F6-E687-41A0-86FE-B2F4120B6D71}" destId="{08B8E4AC-8CDE-4F40-B4E8-8AFF452F8BAC}" srcOrd="5" destOrd="0" presId="urn:microsoft.com/office/officeart/2005/8/layout/vProcess5"/>
    <dgm:cxn modelId="{23906E27-0AD4-4C23-8C70-0DF3378DEE42}" type="presParOf" srcId="{2EF8C0F6-E687-41A0-86FE-B2F4120B6D71}" destId="{3BA5C546-038D-4AF0-8EEE-85AEA78DBADE}" srcOrd="6" destOrd="0" presId="urn:microsoft.com/office/officeart/2005/8/layout/vProcess5"/>
    <dgm:cxn modelId="{07BA011F-6C51-4C1B-AEE8-1781D11F4E14}" type="presParOf" srcId="{2EF8C0F6-E687-41A0-86FE-B2F4120B6D71}" destId="{9B7C063A-CDBC-4D68-B19D-FADA70A646F0}" srcOrd="7" destOrd="0" presId="urn:microsoft.com/office/officeart/2005/8/layout/vProcess5"/>
    <dgm:cxn modelId="{261D6FF7-CF13-48CB-B584-A39BFC550106}" type="presParOf" srcId="{2EF8C0F6-E687-41A0-86FE-B2F4120B6D71}" destId="{17127F0D-DD3C-4FDE-8D2F-B25755BB5D9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AB0957-C543-43C6-875F-9DC5F2415A72}" type="doc">
      <dgm:prSet loTypeId="urn:microsoft.com/office/officeart/2005/8/layout/arrow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027442-798E-4A7B-BBA8-944560A188FE}">
      <dgm:prSet phldrT="[Text]"/>
      <dgm:spPr/>
      <dgm:t>
        <a:bodyPr/>
        <a:lstStyle/>
        <a:p>
          <a:r>
            <a:rPr lang="en-US" dirty="0" smtClean="0"/>
            <a:t>Payback in 5 days </a:t>
          </a:r>
        </a:p>
        <a:p>
          <a:r>
            <a:rPr lang="en-US" dirty="0" smtClean="0"/>
            <a:t>==&gt;</a:t>
          </a:r>
        </a:p>
        <a:p>
          <a:r>
            <a:rPr lang="en-US" b="1" dirty="0" smtClean="0"/>
            <a:t>Non-Defaulter</a:t>
          </a:r>
          <a:endParaRPr lang="en-US" b="1" dirty="0"/>
        </a:p>
      </dgm:t>
    </dgm:pt>
    <dgm:pt modelId="{EA17EE12-4684-4DB3-B758-83BA7414749A}" type="parTrans" cxnId="{A8A4FFB5-BA7E-4029-B4BE-54783CFFD873}">
      <dgm:prSet/>
      <dgm:spPr/>
      <dgm:t>
        <a:bodyPr/>
        <a:lstStyle/>
        <a:p>
          <a:endParaRPr lang="en-US"/>
        </a:p>
      </dgm:t>
    </dgm:pt>
    <dgm:pt modelId="{986B58BC-6D6E-414D-9F7C-57EAE55DEB4E}" type="sibTrans" cxnId="{A8A4FFB5-BA7E-4029-B4BE-54783CFFD873}">
      <dgm:prSet/>
      <dgm:spPr/>
      <dgm:t>
        <a:bodyPr/>
        <a:lstStyle/>
        <a:p>
          <a:endParaRPr lang="en-US"/>
        </a:p>
      </dgm:t>
    </dgm:pt>
    <dgm:pt modelId="{FE5A48FD-6078-4449-ABA8-3FED0C06B6A5}">
      <dgm:prSet phldrT="[Text]"/>
      <dgm:spPr/>
      <dgm:t>
        <a:bodyPr/>
        <a:lstStyle/>
        <a:p>
          <a:r>
            <a:rPr lang="en-US" dirty="0" smtClean="0"/>
            <a:t>Do not Payback </a:t>
          </a:r>
        </a:p>
        <a:p>
          <a:r>
            <a:rPr lang="en-US" dirty="0" smtClean="0"/>
            <a:t>==&gt;</a:t>
          </a:r>
        </a:p>
        <a:p>
          <a:r>
            <a:rPr lang="en-US" b="1" dirty="0" smtClean="0"/>
            <a:t>Defaulter</a:t>
          </a:r>
          <a:endParaRPr lang="en-US" b="1" dirty="0"/>
        </a:p>
      </dgm:t>
    </dgm:pt>
    <dgm:pt modelId="{F4980FEE-DC38-4F0C-8ACE-FD5FF2C035AC}" type="parTrans" cxnId="{2CA92BF3-3172-4B8D-AB26-EBE073C919C2}">
      <dgm:prSet/>
      <dgm:spPr/>
      <dgm:t>
        <a:bodyPr/>
        <a:lstStyle/>
        <a:p>
          <a:endParaRPr lang="en-US"/>
        </a:p>
      </dgm:t>
    </dgm:pt>
    <dgm:pt modelId="{C93FC9F0-4900-4FF6-BF09-B660A90B2C55}" type="sibTrans" cxnId="{2CA92BF3-3172-4B8D-AB26-EBE073C919C2}">
      <dgm:prSet/>
      <dgm:spPr/>
      <dgm:t>
        <a:bodyPr/>
        <a:lstStyle/>
        <a:p>
          <a:endParaRPr lang="en-US"/>
        </a:p>
      </dgm:t>
    </dgm:pt>
    <dgm:pt modelId="{05763F26-EF09-4CE8-8D0C-DB8CC50875B9}" type="pres">
      <dgm:prSet presAssocID="{7FAB0957-C543-43C6-875F-9DC5F2415A72}" presName="compositeShape" presStyleCnt="0">
        <dgm:presLayoutVars>
          <dgm:chMax val="2"/>
          <dgm:dir/>
          <dgm:resizeHandles val="exact"/>
        </dgm:presLayoutVars>
      </dgm:prSet>
      <dgm:spPr/>
    </dgm:pt>
    <dgm:pt modelId="{85188FF2-6580-43C4-A71F-023618C5A5D6}" type="pres">
      <dgm:prSet presAssocID="{7FAB0957-C543-43C6-875F-9DC5F2415A72}" presName="ribbon" presStyleLbl="node1" presStyleIdx="0" presStyleCnt="1"/>
      <dgm:spPr/>
    </dgm:pt>
    <dgm:pt modelId="{2EEFB5E7-D26F-49CB-BE37-BD0739CD6193}" type="pres">
      <dgm:prSet presAssocID="{7FAB0957-C543-43C6-875F-9DC5F2415A72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01884F-06CE-49EF-8088-843B0F855D7A}" type="pres">
      <dgm:prSet presAssocID="{7FAB0957-C543-43C6-875F-9DC5F2415A72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90300C-ECBD-4BED-9208-2A00AB58684A}" type="presOf" srcId="{75027442-798E-4A7B-BBA8-944560A188FE}" destId="{2EEFB5E7-D26F-49CB-BE37-BD0739CD6193}" srcOrd="0" destOrd="0" presId="urn:microsoft.com/office/officeart/2005/8/layout/arrow6"/>
    <dgm:cxn modelId="{A8A4FFB5-BA7E-4029-B4BE-54783CFFD873}" srcId="{7FAB0957-C543-43C6-875F-9DC5F2415A72}" destId="{75027442-798E-4A7B-BBA8-944560A188FE}" srcOrd="0" destOrd="0" parTransId="{EA17EE12-4684-4DB3-B758-83BA7414749A}" sibTransId="{986B58BC-6D6E-414D-9F7C-57EAE55DEB4E}"/>
    <dgm:cxn modelId="{F7989D1E-B9F0-4122-BC8A-A6ED0C18E46A}" type="presOf" srcId="{7FAB0957-C543-43C6-875F-9DC5F2415A72}" destId="{05763F26-EF09-4CE8-8D0C-DB8CC50875B9}" srcOrd="0" destOrd="0" presId="urn:microsoft.com/office/officeart/2005/8/layout/arrow6"/>
    <dgm:cxn modelId="{E2088000-7F94-4EBA-B88A-C2B7EFF777E8}" type="presOf" srcId="{FE5A48FD-6078-4449-ABA8-3FED0C06B6A5}" destId="{3D01884F-06CE-49EF-8088-843B0F855D7A}" srcOrd="0" destOrd="0" presId="urn:microsoft.com/office/officeart/2005/8/layout/arrow6"/>
    <dgm:cxn modelId="{2CA92BF3-3172-4B8D-AB26-EBE073C919C2}" srcId="{7FAB0957-C543-43C6-875F-9DC5F2415A72}" destId="{FE5A48FD-6078-4449-ABA8-3FED0C06B6A5}" srcOrd="1" destOrd="0" parTransId="{F4980FEE-DC38-4F0C-8ACE-FD5FF2C035AC}" sibTransId="{C93FC9F0-4900-4FF6-BF09-B660A90B2C55}"/>
    <dgm:cxn modelId="{D7167F54-9EF2-4C1C-B259-F1B78FD05919}" type="presParOf" srcId="{05763F26-EF09-4CE8-8D0C-DB8CC50875B9}" destId="{85188FF2-6580-43C4-A71F-023618C5A5D6}" srcOrd="0" destOrd="0" presId="urn:microsoft.com/office/officeart/2005/8/layout/arrow6"/>
    <dgm:cxn modelId="{9B61D614-93B1-4798-8452-96DEB29D031D}" type="presParOf" srcId="{05763F26-EF09-4CE8-8D0C-DB8CC50875B9}" destId="{2EEFB5E7-D26F-49CB-BE37-BD0739CD6193}" srcOrd="1" destOrd="0" presId="urn:microsoft.com/office/officeart/2005/8/layout/arrow6"/>
    <dgm:cxn modelId="{BCDABB67-9A15-48DF-9F8F-B22E0762018A}" type="presParOf" srcId="{05763F26-EF09-4CE8-8D0C-DB8CC50875B9}" destId="{3D01884F-06CE-49EF-8088-843B0F855D7A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1E0A28-DCE6-465A-8618-4D55F6DF60F1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A875D07B-C8C7-448B-94DD-16707ECECB54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6"/>
        </a:solidFill>
        <a:ln>
          <a:noFill/>
        </a:ln>
      </dgm:spPr>
      <dgm:t>
        <a:bodyPr/>
        <a:lstStyle/>
        <a:p>
          <a:r>
            <a:rPr lang="en-US" dirty="0" smtClean="0"/>
            <a:t>customers mobile usage &amp; micro-credit loan patterns.</a:t>
          </a:r>
          <a:endParaRPr lang="en-US" dirty="0"/>
        </a:p>
      </dgm:t>
    </dgm:pt>
    <dgm:pt modelId="{1A5F04CF-D3C0-478F-B3F6-DE709654559C}" type="parTrans" cxnId="{25F7B695-72F9-45B4-B74F-F0F117336F26}">
      <dgm:prSet/>
      <dgm:spPr/>
      <dgm:t>
        <a:bodyPr/>
        <a:lstStyle/>
        <a:p>
          <a:endParaRPr lang="en-US"/>
        </a:p>
      </dgm:t>
    </dgm:pt>
    <dgm:pt modelId="{268C3F75-CDF0-4AA0-80EF-1B1A2B1BA086}" type="sibTrans" cxnId="{25F7B695-72F9-45B4-B74F-F0F117336F26}">
      <dgm:prSet/>
      <dgm:spPr/>
      <dgm:t>
        <a:bodyPr/>
        <a:lstStyle/>
        <a:p>
          <a:endParaRPr lang="en-US"/>
        </a:p>
      </dgm:t>
    </dgm:pt>
    <dgm:pt modelId="{F961900F-DDBA-4251-9BF0-6B161834AF84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dirty="0" smtClean="0"/>
            <a:t>Non-Defaulter</a:t>
          </a:r>
          <a:endParaRPr lang="en-US" dirty="0"/>
        </a:p>
      </dgm:t>
    </dgm:pt>
    <dgm:pt modelId="{51C1F681-4869-4AC1-8FE8-7914A8CC663D}" type="parTrans" cxnId="{3BDFAB07-E351-4CB6-A65C-63BBCF652C86}">
      <dgm:prSet/>
      <dgm:spPr/>
      <dgm:t>
        <a:bodyPr/>
        <a:lstStyle/>
        <a:p>
          <a:endParaRPr lang="en-US"/>
        </a:p>
      </dgm:t>
    </dgm:pt>
    <dgm:pt modelId="{FD182236-9698-4C8E-8745-973940A318AC}" type="sibTrans" cxnId="{3BDFAB07-E351-4CB6-A65C-63BBCF652C86}">
      <dgm:prSet/>
      <dgm:spPr/>
      <dgm:t>
        <a:bodyPr/>
        <a:lstStyle/>
        <a:p>
          <a:endParaRPr lang="en-US"/>
        </a:p>
      </dgm:t>
    </dgm:pt>
    <dgm:pt modelId="{CE08E747-9527-4E47-BB96-78C099D7434E}">
      <dgm:prSet phldrT="[Text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dirty="0" smtClean="0"/>
            <a:t>Defaulter</a:t>
          </a:r>
          <a:endParaRPr lang="en-US" dirty="0"/>
        </a:p>
      </dgm:t>
    </dgm:pt>
    <dgm:pt modelId="{ED931EE9-2168-4F7C-8D81-9C0E6A037052}" type="parTrans" cxnId="{D7FA57FC-A174-4CA1-B168-0DC44FF91966}">
      <dgm:prSet/>
      <dgm:spPr/>
      <dgm:t>
        <a:bodyPr/>
        <a:lstStyle/>
        <a:p>
          <a:endParaRPr lang="en-US"/>
        </a:p>
      </dgm:t>
    </dgm:pt>
    <dgm:pt modelId="{82936851-84D1-4265-BD22-CD447660E22A}" type="sibTrans" cxnId="{D7FA57FC-A174-4CA1-B168-0DC44FF91966}">
      <dgm:prSet/>
      <dgm:spPr/>
      <dgm:t>
        <a:bodyPr/>
        <a:lstStyle/>
        <a:p>
          <a:endParaRPr lang="en-US"/>
        </a:p>
      </dgm:t>
    </dgm:pt>
    <dgm:pt modelId="{E7C0BE82-FDB2-4027-939F-536E674AE372}" type="pres">
      <dgm:prSet presAssocID="{8C1E0A28-DCE6-465A-8618-4D55F6DF60F1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75D47375-FB02-439C-8185-64B638B389C1}" type="pres">
      <dgm:prSet presAssocID="{A875D07B-C8C7-448B-94DD-16707ECECB54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E46DB-7E69-4C7D-95BB-62E8A890326F}" type="pres">
      <dgm:prSet presAssocID="{A875D07B-C8C7-448B-94DD-16707ECECB54}" presName="gear1srcNode" presStyleLbl="node1" presStyleIdx="0" presStyleCnt="3"/>
      <dgm:spPr/>
    </dgm:pt>
    <dgm:pt modelId="{72854A45-510F-4535-8838-064B91AE7E45}" type="pres">
      <dgm:prSet presAssocID="{A875D07B-C8C7-448B-94DD-16707ECECB54}" presName="gear1dstNode" presStyleLbl="node1" presStyleIdx="0" presStyleCnt="3"/>
      <dgm:spPr/>
    </dgm:pt>
    <dgm:pt modelId="{14541111-8331-47C5-8F64-8B9E5D640B5F}" type="pres">
      <dgm:prSet presAssocID="{F961900F-DDBA-4251-9BF0-6B161834AF84}" presName="gear2" presStyleLbl="node1" presStyleIdx="1" presStyleCnt="3">
        <dgm:presLayoutVars>
          <dgm:chMax val="1"/>
          <dgm:bulletEnabled val="1"/>
        </dgm:presLayoutVars>
      </dgm:prSet>
      <dgm:spPr/>
    </dgm:pt>
    <dgm:pt modelId="{15C18179-9E61-40D9-A49B-5B837A2268C7}" type="pres">
      <dgm:prSet presAssocID="{F961900F-DDBA-4251-9BF0-6B161834AF84}" presName="gear2srcNode" presStyleLbl="node1" presStyleIdx="1" presStyleCnt="3"/>
      <dgm:spPr/>
    </dgm:pt>
    <dgm:pt modelId="{E2B88AE2-080E-476F-A789-B1D7172D2983}" type="pres">
      <dgm:prSet presAssocID="{F961900F-DDBA-4251-9BF0-6B161834AF84}" presName="gear2dstNode" presStyleLbl="node1" presStyleIdx="1" presStyleCnt="3"/>
      <dgm:spPr/>
    </dgm:pt>
    <dgm:pt modelId="{B94F318D-C065-4ED6-B4D1-03B6095DE852}" type="pres">
      <dgm:prSet presAssocID="{CE08E747-9527-4E47-BB96-78C099D7434E}" presName="gear3" presStyleLbl="node1" presStyleIdx="2" presStyleCnt="3"/>
      <dgm:spPr/>
    </dgm:pt>
    <dgm:pt modelId="{F7FFE840-B679-4C5E-B4B3-D768B98A66F2}" type="pres">
      <dgm:prSet presAssocID="{CE08E747-9527-4E47-BB96-78C099D7434E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196670BF-098F-4821-9201-29ADA15D921D}" type="pres">
      <dgm:prSet presAssocID="{CE08E747-9527-4E47-BB96-78C099D7434E}" presName="gear3srcNode" presStyleLbl="node1" presStyleIdx="2" presStyleCnt="3"/>
      <dgm:spPr/>
    </dgm:pt>
    <dgm:pt modelId="{56BF34DA-7B18-4DF6-8292-C4B86D3FC99E}" type="pres">
      <dgm:prSet presAssocID="{CE08E747-9527-4E47-BB96-78C099D7434E}" presName="gear3dstNode" presStyleLbl="node1" presStyleIdx="2" presStyleCnt="3"/>
      <dgm:spPr/>
    </dgm:pt>
    <dgm:pt modelId="{7B8EF256-D318-4330-88F0-7BD7393934BF}" type="pres">
      <dgm:prSet presAssocID="{268C3F75-CDF0-4AA0-80EF-1B1A2B1BA086}" presName="connector1" presStyleLbl="sibTrans2D1" presStyleIdx="0" presStyleCnt="3"/>
      <dgm:spPr/>
    </dgm:pt>
    <dgm:pt modelId="{675E19AE-1BBB-455A-8539-C88DDE2F87F0}" type="pres">
      <dgm:prSet presAssocID="{FD182236-9698-4C8E-8745-973940A318AC}" presName="connector2" presStyleLbl="sibTrans2D1" presStyleIdx="1" presStyleCnt="3"/>
      <dgm:spPr/>
    </dgm:pt>
    <dgm:pt modelId="{F055E502-4A27-438A-BFA9-ED31854649C7}" type="pres">
      <dgm:prSet presAssocID="{82936851-84D1-4265-BD22-CD447660E22A}" presName="connector3" presStyleLbl="sibTrans2D1" presStyleIdx="2" presStyleCnt="3"/>
      <dgm:spPr/>
    </dgm:pt>
  </dgm:ptLst>
  <dgm:cxnLst>
    <dgm:cxn modelId="{8A6208FF-D4D6-48BC-9B82-C5DA575E5BD6}" type="presOf" srcId="{A875D07B-C8C7-448B-94DD-16707ECECB54}" destId="{84FE46DB-7E69-4C7D-95BB-62E8A890326F}" srcOrd="1" destOrd="0" presId="urn:microsoft.com/office/officeart/2005/8/layout/gear1"/>
    <dgm:cxn modelId="{D7FA57FC-A174-4CA1-B168-0DC44FF91966}" srcId="{8C1E0A28-DCE6-465A-8618-4D55F6DF60F1}" destId="{CE08E747-9527-4E47-BB96-78C099D7434E}" srcOrd="2" destOrd="0" parTransId="{ED931EE9-2168-4F7C-8D81-9C0E6A037052}" sibTransId="{82936851-84D1-4265-BD22-CD447660E22A}"/>
    <dgm:cxn modelId="{3197853A-0A8E-4ED3-A4C7-01067F8081D7}" type="presOf" srcId="{A875D07B-C8C7-448B-94DD-16707ECECB54}" destId="{75D47375-FB02-439C-8185-64B638B389C1}" srcOrd="0" destOrd="0" presId="urn:microsoft.com/office/officeart/2005/8/layout/gear1"/>
    <dgm:cxn modelId="{25F7B695-72F9-45B4-B74F-F0F117336F26}" srcId="{8C1E0A28-DCE6-465A-8618-4D55F6DF60F1}" destId="{A875D07B-C8C7-448B-94DD-16707ECECB54}" srcOrd="0" destOrd="0" parTransId="{1A5F04CF-D3C0-478F-B3F6-DE709654559C}" sibTransId="{268C3F75-CDF0-4AA0-80EF-1B1A2B1BA086}"/>
    <dgm:cxn modelId="{907631E3-95C4-410F-815D-84A1DD37B853}" type="presOf" srcId="{F961900F-DDBA-4251-9BF0-6B161834AF84}" destId="{15C18179-9E61-40D9-A49B-5B837A2268C7}" srcOrd="1" destOrd="0" presId="urn:microsoft.com/office/officeart/2005/8/layout/gear1"/>
    <dgm:cxn modelId="{E80B6832-3442-406A-B230-816FB8CE5640}" type="presOf" srcId="{CE08E747-9527-4E47-BB96-78C099D7434E}" destId="{B94F318D-C065-4ED6-B4D1-03B6095DE852}" srcOrd="0" destOrd="0" presId="urn:microsoft.com/office/officeart/2005/8/layout/gear1"/>
    <dgm:cxn modelId="{E3F35A58-E482-4E55-9C25-DCF98B281199}" type="presOf" srcId="{FD182236-9698-4C8E-8745-973940A318AC}" destId="{675E19AE-1BBB-455A-8539-C88DDE2F87F0}" srcOrd="0" destOrd="0" presId="urn:microsoft.com/office/officeart/2005/8/layout/gear1"/>
    <dgm:cxn modelId="{E29BA215-1282-4FE1-B6B6-FF0AA8B68145}" type="presOf" srcId="{A875D07B-C8C7-448B-94DD-16707ECECB54}" destId="{72854A45-510F-4535-8838-064B91AE7E45}" srcOrd="2" destOrd="0" presId="urn:microsoft.com/office/officeart/2005/8/layout/gear1"/>
    <dgm:cxn modelId="{E0589044-388B-481A-B9ED-E33C06F9A31C}" type="presOf" srcId="{CE08E747-9527-4E47-BB96-78C099D7434E}" destId="{196670BF-098F-4821-9201-29ADA15D921D}" srcOrd="2" destOrd="0" presId="urn:microsoft.com/office/officeart/2005/8/layout/gear1"/>
    <dgm:cxn modelId="{A98424B6-B19B-4F63-8D67-857D87DB8F0A}" type="presOf" srcId="{8C1E0A28-DCE6-465A-8618-4D55F6DF60F1}" destId="{E7C0BE82-FDB2-4027-939F-536E674AE372}" srcOrd="0" destOrd="0" presId="urn:microsoft.com/office/officeart/2005/8/layout/gear1"/>
    <dgm:cxn modelId="{8F1B951D-6AA7-4C0C-9EAA-3E54D0ED73FC}" type="presOf" srcId="{CE08E747-9527-4E47-BB96-78C099D7434E}" destId="{56BF34DA-7B18-4DF6-8292-C4B86D3FC99E}" srcOrd="3" destOrd="0" presId="urn:microsoft.com/office/officeart/2005/8/layout/gear1"/>
    <dgm:cxn modelId="{2618CD05-0DAB-4C41-9ABC-CBC8CA4A270B}" type="presOf" srcId="{268C3F75-CDF0-4AA0-80EF-1B1A2B1BA086}" destId="{7B8EF256-D318-4330-88F0-7BD7393934BF}" srcOrd="0" destOrd="0" presId="urn:microsoft.com/office/officeart/2005/8/layout/gear1"/>
    <dgm:cxn modelId="{44CF9860-4C0B-47C1-851A-49052DF7ECE0}" type="presOf" srcId="{F961900F-DDBA-4251-9BF0-6B161834AF84}" destId="{14541111-8331-47C5-8F64-8B9E5D640B5F}" srcOrd="0" destOrd="0" presId="urn:microsoft.com/office/officeart/2005/8/layout/gear1"/>
    <dgm:cxn modelId="{476D8FC2-BB44-43DA-B56D-980562B1B7F8}" type="presOf" srcId="{CE08E747-9527-4E47-BB96-78C099D7434E}" destId="{F7FFE840-B679-4C5E-B4B3-D768B98A66F2}" srcOrd="1" destOrd="0" presId="urn:microsoft.com/office/officeart/2005/8/layout/gear1"/>
    <dgm:cxn modelId="{B47AC88C-4CB5-408E-A98C-B76C5D4B3B2E}" type="presOf" srcId="{F961900F-DDBA-4251-9BF0-6B161834AF84}" destId="{E2B88AE2-080E-476F-A789-B1D7172D2983}" srcOrd="2" destOrd="0" presId="urn:microsoft.com/office/officeart/2005/8/layout/gear1"/>
    <dgm:cxn modelId="{945E7BE5-9E23-4BF6-95DF-A5A7671FD169}" type="presOf" srcId="{82936851-84D1-4265-BD22-CD447660E22A}" destId="{F055E502-4A27-438A-BFA9-ED31854649C7}" srcOrd="0" destOrd="0" presId="urn:microsoft.com/office/officeart/2005/8/layout/gear1"/>
    <dgm:cxn modelId="{3BDFAB07-E351-4CB6-A65C-63BBCF652C86}" srcId="{8C1E0A28-DCE6-465A-8618-4D55F6DF60F1}" destId="{F961900F-DDBA-4251-9BF0-6B161834AF84}" srcOrd="1" destOrd="0" parTransId="{51C1F681-4869-4AC1-8FE8-7914A8CC663D}" sibTransId="{FD182236-9698-4C8E-8745-973940A318AC}"/>
    <dgm:cxn modelId="{90856549-6C8C-459E-8B06-285435F8E29F}" type="presParOf" srcId="{E7C0BE82-FDB2-4027-939F-536E674AE372}" destId="{75D47375-FB02-439C-8185-64B638B389C1}" srcOrd="0" destOrd="0" presId="urn:microsoft.com/office/officeart/2005/8/layout/gear1"/>
    <dgm:cxn modelId="{BF09EFBC-D4F3-4FD7-B5AC-E7A092C68F84}" type="presParOf" srcId="{E7C0BE82-FDB2-4027-939F-536E674AE372}" destId="{84FE46DB-7E69-4C7D-95BB-62E8A890326F}" srcOrd="1" destOrd="0" presId="urn:microsoft.com/office/officeart/2005/8/layout/gear1"/>
    <dgm:cxn modelId="{CCD1BB54-B3E1-4325-A09B-EF50C01B3C58}" type="presParOf" srcId="{E7C0BE82-FDB2-4027-939F-536E674AE372}" destId="{72854A45-510F-4535-8838-064B91AE7E45}" srcOrd="2" destOrd="0" presId="urn:microsoft.com/office/officeart/2005/8/layout/gear1"/>
    <dgm:cxn modelId="{CF1BDF05-A42E-4E47-8649-3D35A4727E4A}" type="presParOf" srcId="{E7C0BE82-FDB2-4027-939F-536E674AE372}" destId="{14541111-8331-47C5-8F64-8B9E5D640B5F}" srcOrd="3" destOrd="0" presId="urn:microsoft.com/office/officeart/2005/8/layout/gear1"/>
    <dgm:cxn modelId="{E3008600-7627-46E9-876B-2BDDA98963BE}" type="presParOf" srcId="{E7C0BE82-FDB2-4027-939F-536E674AE372}" destId="{15C18179-9E61-40D9-A49B-5B837A2268C7}" srcOrd="4" destOrd="0" presId="urn:microsoft.com/office/officeart/2005/8/layout/gear1"/>
    <dgm:cxn modelId="{015EE445-5563-4CAD-9072-DFE4CF640B61}" type="presParOf" srcId="{E7C0BE82-FDB2-4027-939F-536E674AE372}" destId="{E2B88AE2-080E-476F-A789-B1D7172D2983}" srcOrd="5" destOrd="0" presId="urn:microsoft.com/office/officeart/2005/8/layout/gear1"/>
    <dgm:cxn modelId="{DAEA4A3E-4117-4F78-AA04-A808DBD7ACD4}" type="presParOf" srcId="{E7C0BE82-FDB2-4027-939F-536E674AE372}" destId="{B94F318D-C065-4ED6-B4D1-03B6095DE852}" srcOrd="6" destOrd="0" presId="urn:microsoft.com/office/officeart/2005/8/layout/gear1"/>
    <dgm:cxn modelId="{FF2B92BB-D89C-4ED3-877B-2042307AB4F8}" type="presParOf" srcId="{E7C0BE82-FDB2-4027-939F-536E674AE372}" destId="{F7FFE840-B679-4C5E-B4B3-D768B98A66F2}" srcOrd="7" destOrd="0" presId="urn:microsoft.com/office/officeart/2005/8/layout/gear1"/>
    <dgm:cxn modelId="{8D73E89D-28D6-4C9E-9C43-38F240EADE13}" type="presParOf" srcId="{E7C0BE82-FDB2-4027-939F-536E674AE372}" destId="{196670BF-098F-4821-9201-29ADA15D921D}" srcOrd="8" destOrd="0" presId="urn:microsoft.com/office/officeart/2005/8/layout/gear1"/>
    <dgm:cxn modelId="{7578C605-02A7-4B5D-8C7D-2F02A145440F}" type="presParOf" srcId="{E7C0BE82-FDB2-4027-939F-536E674AE372}" destId="{56BF34DA-7B18-4DF6-8292-C4B86D3FC99E}" srcOrd="9" destOrd="0" presId="urn:microsoft.com/office/officeart/2005/8/layout/gear1"/>
    <dgm:cxn modelId="{E91CCBC7-5445-4B56-8B2F-C5B5BA5B7490}" type="presParOf" srcId="{E7C0BE82-FDB2-4027-939F-536E674AE372}" destId="{7B8EF256-D318-4330-88F0-7BD7393934BF}" srcOrd="10" destOrd="0" presId="urn:microsoft.com/office/officeart/2005/8/layout/gear1"/>
    <dgm:cxn modelId="{2F8B4A0B-2401-404A-93C9-5937F660F733}" type="presParOf" srcId="{E7C0BE82-FDB2-4027-939F-536E674AE372}" destId="{675E19AE-1BBB-455A-8539-C88DDE2F87F0}" srcOrd="11" destOrd="0" presId="urn:microsoft.com/office/officeart/2005/8/layout/gear1"/>
    <dgm:cxn modelId="{02DFAA9E-FD64-4190-92F3-44A8F5088A4E}" type="presParOf" srcId="{E7C0BE82-FDB2-4027-939F-536E674AE372}" destId="{F055E502-4A27-438A-BFA9-ED31854649C7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EFA314-57BC-4B8A-B893-07B12FFC7A4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048F6A-3666-478B-8489-268E95262023}">
      <dgm:prSet phldrT="[Text]"/>
      <dgm:spPr/>
      <dgm:t>
        <a:bodyPr/>
        <a:lstStyle/>
        <a:p>
          <a:r>
            <a:rPr lang="en-US" dirty="0" smtClean="0"/>
            <a:t>Outliers</a:t>
          </a:r>
          <a:endParaRPr lang="en-US" dirty="0"/>
        </a:p>
      </dgm:t>
    </dgm:pt>
    <dgm:pt modelId="{FEDB35C7-3573-4276-BA3E-127A87A8D858}" type="parTrans" cxnId="{680564BA-EBDE-4301-BD33-C96BD680FE87}">
      <dgm:prSet/>
      <dgm:spPr/>
      <dgm:t>
        <a:bodyPr/>
        <a:lstStyle/>
        <a:p>
          <a:endParaRPr lang="en-US"/>
        </a:p>
      </dgm:t>
    </dgm:pt>
    <dgm:pt modelId="{0CF7DE33-190E-40D2-BB2A-51419882900D}" type="sibTrans" cxnId="{680564BA-EBDE-4301-BD33-C96BD680FE87}">
      <dgm:prSet/>
      <dgm:spPr/>
      <dgm:t>
        <a:bodyPr/>
        <a:lstStyle/>
        <a:p>
          <a:endParaRPr lang="en-US"/>
        </a:p>
      </dgm:t>
    </dgm:pt>
    <dgm:pt modelId="{C6723F4A-BF55-4235-B1CE-BDCBC34B4A16}">
      <dgm:prSet phldrT="[Text]"/>
      <dgm:spPr/>
      <dgm:t>
        <a:bodyPr/>
        <a:lstStyle/>
        <a:p>
          <a:r>
            <a:rPr lang="en-US" dirty="0" smtClean="0"/>
            <a:t>Identified using boxplots.</a:t>
          </a:r>
          <a:endParaRPr lang="en-US" dirty="0"/>
        </a:p>
      </dgm:t>
    </dgm:pt>
    <dgm:pt modelId="{15C43E9A-45F7-4DF7-AFEC-09CB4A1BD290}" type="parTrans" cxnId="{1FD2872B-EC69-4A48-8298-7E2B50E02DAC}">
      <dgm:prSet/>
      <dgm:spPr/>
      <dgm:t>
        <a:bodyPr/>
        <a:lstStyle/>
        <a:p>
          <a:endParaRPr lang="en-US"/>
        </a:p>
      </dgm:t>
    </dgm:pt>
    <dgm:pt modelId="{D86FF311-068E-40FC-87B6-E530BDF029D4}" type="sibTrans" cxnId="{1FD2872B-EC69-4A48-8298-7E2B50E02DAC}">
      <dgm:prSet/>
      <dgm:spPr/>
      <dgm:t>
        <a:bodyPr/>
        <a:lstStyle/>
        <a:p>
          <a:endParaRPr lang="en-US"/>
        </a:p>
      </dgm:t>
    </dgm:pt>
    <dgm:pt modelId="{A1E1802E-B700-431D-B205-39A80E7938AF}">
      <dgm:prSet phldrT="[Text]"/>
      <dgm:spPr/>
      <dgm:t>
        <a:bodyPr/>
        <a:lstStyle/>
        <a:p>
          <a:r>
            <a:rPr lang="en-US" dirty="0" smtClean="0"/>
            <a:t>Skewness</a:t>
          </a:r>
          <a:endParaRPr lang="en-US" dirty="0"/>
        </a:p>
      </dgm:t>
    </dgm:pt>
    <dgm:pt modelId="{1811F8F7-BA66-41CC-BC00-C9E87C54A86A}" type="parTrans" cxnId="{8BC6AA88-6312-477D-8CF7-850981BFCC5A}">
      <dgm:prSet/>
      <dgm:spPr/>
      <dgm:t>
        <a:bodyPr/>
        <a:lstStyle/>
        <a:p>
          <a:endParaRPr lang="en-US"/>
        </a:p>
      </dgm:t>
    </dgm:pt>
    <dgm:pt modelId="{ECA0BDC4-7990-4323-871C-288C049D8178}" type="sibTrans" cxnId="{8BC6AA88-6312-477D-8CF7-850981BFCC5A}">
      <dgm:prSet/>
      <dgm:spPr/>
      <dgm:t>
        <a:bodyPr/>
        <a:lstStyle/>
        <a:p>
          <a:endParaRPr lang="en-US"/>
        </a:p>
      </dgm:t>
    </dgm:pt>
    <dgm:pt modelId="{5D9ABD3C-3408-49FC-A534-89C69603AE9E}">
      <dgm:prSet phldrT="[Text]"/>
      <dgm:spPr/>
      <dgm:t>
        <a:bodyPr/>
        <a:lstStyle/>
        <a:p>
          <a:r>
            <a:rPr lang="en-US" dirty="0" smtClean="0"/>
            <a:t>Treated using power transform function in yeo-</a:t>
          </a:r>
          <a:r>
            <a:rPr lang="en-US" dirty="0" err="1" smtClean="0"/>
            <a:t>johnson</a:t>
          </a:r>
          <a:r>
            <a:rPr lang="en-US" dirty="0" smtClean="0"/>
            <a:t> method.</a:t>
          </a:r>
          <a:endParaRPr lang="en-US" dirty="0"/>
        </a:p>
      </dgm:t>
    </dgm:pt>
    <dgm:pt modelId="{C5D29641-999C-4085-B10E-F4EC7FC66F5E}" type="parTrans" cxnId="{9C7CA924-85F0-4ED7-91DE-B55EAF041A8F}">
      <dgm:prSet/>
      <dgm:spPr/>
      <dgm:t>
        <a:bodyPr/>
        <a:lstStyle/>
        <a:p>
          <a:endParaRPr lang="en-US"/>
        </a:p>
      </dgm:t>
    </dgm:pt>
    <dgm:pt modelId="{CEC52AB6-CBE3-43B4-8702-6A74B5DD84A9}" type="sibTrans" cxnId="{9C7CA924-85F0-4ED7-91DE-B55EAF041A8F}">
      <dgm:prSet/>
      <dgm:spPr/>
      <dgm:t>
        <a:bodyPr/>
        <a:lstStyle/>
        <a:p>
          <a:endParaRPr lang="en-US"/>
        </a:p>
      </dgm:t>
    </dgm:pt>
    <dgm:pt modelId="{7C04B846-6A77-453B-972C-169A08DE8B7A}">
      <dgm:prSet phldrT="[Text]"/>
      <dgm:spPr/>
      <dgm:t>
        <a:bodyPr/>
        <a:lstStyle/>
        <a:p>
          <a:r>
            <a:rPr lang="en-US" dirty="0" smtClean="0"/>
            <a:t>Scaling</a:t>
          </a:r>
          <a:endParaRPr lang="en-US" dirty="0"/>
        </a:p>
      </dgm:t>
    </dgm:pt>
    <dgm:pt modelId="{6F784BD7-B402-4F5A-9886-DE9F45741B0A}" type="parTrans" cxnId="{2ACFF954-D7F4-458C-B06B-7BD8D3538D8E}">
      <dgm:prSet/>
      <dgm:spPr/>
      <dgm:t>
        <a:bodyPr/>
        <a:lstStyle/>
        <a:p>
          <a:endParaRPr lang="en-US"/>
        </a:p>
      </dgm:t>
    </dgm:pt>
    <dgm:pt modelId="{946CE9B5-E6C5-4CA1-993A-265FCE7E1F0C}" type="sibTrans" cxnId="{2ACFF954-D7F4-458C-B06B-7BD8D3538D8E}">
      <dgm:prSet/>
      <dgm:spPr/>
      <dgm:t>
        <a:bodyPr/>
        <a:lstStyle/>
        <a:p>
          <a:endParaRPr lang="en-US"/>
        </a:p>
      </dgm:t>
    </dgm:pt>
    <dgm:pt modelId="{44D8020A-EE86-4C56-A9E4-5E8EF96BEBD4}">
      <dgm:prSet phldrT="[Text]"/>
      <dgm:spPr/>
      <dgm:t>
        <a:bodyPr/>
        <a:lstStyle/>
        <a:p>
          <a:r>
            <a:rPr lang="en-US" dirty="0" smtClean="0"/>
            <a:t>Values were scaled down to 0 to 1 range using standard scaler.</a:t>
          </a:r>
          <a:endParaRPr lang="en-US" dirty="0"/>
        </a:p>
      </dgm:t>
    </dgm:pt>
    <dgm:pt modelId="{32098238-8DFA-4713-90DC-C8A93F7EBDD3}" type="parTrans" cxnId="{3C5B0698-6D5B-48B4-9D78-65F9B494CA36}">
      <dgm:prSet/>
      <dgm:spPr/>
      <dgm:t>
        <a:bodyPr/>
        <a:lstStyle/>
        <a:p>
          <a:endParaRPr lang="en-US"/>
        </a:p>
      </dgm:t>
    </dgm:pt>
    <dgm:pt modelId="{62D8A777-5857-4983-B58D-905B174D491E}" type="sibTrans" cxnId="{3C5B0698-6D5B-48B4-9D78-65F9B494CA36}">
      <dgm:prSet/>
      <dgm:spPr/>
      <dgm:t>
        <a:bodyPr/>
        <a:lstStyle/>
        <a:p>
          <a:endParaRPr lang="en-US"/>
        </a:p>
      </dgm:t>
    </dgm:pt>
    <dgm:pt modelId="{B4B17747-A434-4929-BF4A-F0923F6F9C42}">
      <dgm:prSet/>
      <dgm:spPr/>
      <dgm:t>
        <a:bodyPr/>
        <a:lstStyle/>
        <a:p>
          <a:r>
            <a:rPr lang="en-US" dirty="0" smtClean="0"/>
            <a:t>Removed using z-scores.</a:t>
          </a:r>
          <a:endParaRPr lang="en-US" dirty="0" smtClean="0"/>
        </a:p>
      </dgm:t>
    </dgm:pt>
    <dgm:pt modelId="{3D808231-AC37-42AE-B2D2-CAF986205C2C}" type="parTrans" cxnId="{44943636-E1C1-455F-880E-6D836FE8ABB1}">
      <dgm:prSet/>
      <dgm:spPr/>
      <dgm:t>
        <a:bodyPr/>
        <a:lstStyle/>
        <a:p>
          <a:endParaRPr lang="en-US"/>
        </a:p>
      </dgm:t>
    </dgm:pt>
    <dgm:pt modelId="{129CE8B8-9125-45BD-8F73-BBDEC97B662F}" type="sibTrans" cxnId="{44943636-E1C1-455F-880E-6D836FE8ABB1}">
      <dgm:prSet/>
      <dgm:spPr/>
      <dgm:t>
        <a:bodyPr/>
        <a:lstStyle/>
        <a:p>
          <a:endParaRPr lang="en-US"/>
        </a:p>
      </dgm:t>
    </dgm:pt>
    <dgm:pt modelId="{B1C610CF-117C-4F65-9B2A-4DA0D09C4DAD}">
      <dgm:prSet/>
      <dgm:spPr/>
      <dgm:t>
        <a:bodyPr/>
        <a:lstStyle/>
        <a:p>
          <a:r>
            <a:rPr lang="en-US" dirty="0" smtClean="0"/>
            <a:t>Data Imbalance</a:t>
          </a:r>
          <a:endParaRPr lang="en-US" dirty="0"/>
        </a:p>
      </dgm:t>
    </dgm:pt>
    <dgm:pt modelId="{FD235ACE-C998-4FB4-8B03-882CD0A62CDF}" type="parTrans" cxnId="{CDCB1BE9-AE04-43C2-A468-18DCA2FAF5A9}">
      <dgm:prSet/>
      <dgm:spPr/>
      <dgm:t>
        <a:bodyPr/>
        <a:lstStyle/>
        <a:p>
          <a:endParaRPr lang="en-US"/>
        </a:p>
      </dgm:t>
    </dgm:pt>
    <dgm:pt modelId="{D2AE25DD-6AD2-42BC-9FE8-255B593633FA}" type="sibTrans" cxnId="{CDCB1BE9-AE04-43C2-A468-18DCA2FAF5A9}">
      <dgm:prSet/>
      <dgm:spPr/>
      <dgm:t>
        <a:bodyPr/>
        <a:lstStyle/>
        <a:p>
          <a:endParaRPr lang="en-US"/>
        </a:p>
      </dgm:t>
    </dgm:pt>
    <dgm:pt modelId="{8F6A9171-CA3D-4486-B906-A15CF69D8646}">
      <dgm:prSet/>
      <dgm:spPr/>
      <dgm:t>
        <a:bodyPr/>
        <a:lstStyle/>
        <a:p>
          <a:r>
            <a:rPr lang="en-US" dirty="0" smtClean="0"/>
            <a:t>SMOTE oversampling technique was used to remove the imbalance in label.</a:t>
          </a:r>
          <a:endParaRPr lang="en-US" dirty="0"/>
        </a:p>
      </dgm:t>
    </dgm:pt>
    <dgm:pt modelId="{FD6DE1C4-3183-4D6E-95C9-AF4B0F872FF9}" type="parTrans" cxnId="{0DAA4F9E-06CD-406E-9E9A-6D4E2387D253}">
      <dgm:prSet/>
      <dgm:spPr/>
      <dgm:t>
        <a:bodyPr/>
        <a:lstStyle/>
        <a:p>
          <a:endParaRPr lang="en-US"/>
        </a:p>
      </dgm:t>
    </dgm:pt>
    <dgm:pt modelId="{1455DFDD-90ED-47B1-85B2-DA9BC2DDD749}" type="sibTrans" cxnId="{0DAA4F9E-06CD-406E-9E9A-6D4E2387D253}">
      <dgm:prSet/>
      <dgm:spPr/>
      <dgm:t>
        <a:bodyPr/>
        <a:lstStyle/>
        <a:p>
          <a:endParaRPr lang="en-US"/>
        </a:p>
      </dgm:t>
    </dgm:pt>
    <dgm:pt modelId="{A0A0DD0A-DCB4-4164-9912-A15D4586E81A}" type="pres">
      <dgm:prSet presAssocID="{64EFA314-57BC-4B8A-B893-07B12FFC7A4D}" presName="Name0" presStyleCnt="0">
        <dgm:presLayoutVars>
          <dgm:dir/>
          <dgm:animLvl val="lvl"/>
          <dgm:resizeHandles val="exact"/>
        </dgm:presLayoutVars>
      </dgm:prSet>
      <dgm:spPr/>
    </dgm:pt>
    <dgm:pt modelId="{EAB5016B-3237-4CF8-8122-01BA45B84BCB}" type="pres">
      <dgm:prSet presAssocID="{1F048F6A-3666-478B-8489-268E95262023}" presName="composite" presStyleCnt="0"/>
      <dgm:spPr/>
    </dgm:pt>
    <dgm:pt modelId="{45AB0BFD-0B35-4B1A-A1BD-908E6FC354FC}" type="pres">
      <dgm:prSet presAssocID="{1F048F6A-3666-478B-8489-268E95262023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434A07-3682-44CC-8EAA-FF70975E3489}" type="pres">
      <dgm:prSet presAssocID="{1F048F6A-3666-478B-8489-268E95262023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960BDB-078F-4BA9-AFD7-FAD91E1E3148}" type="pres">
      <dgm:prSet presAssocID="{0CF7DE33-190E-40D2-BB2A-51419882900D}" presName="space" presStyleCnt="0"/>
      <dgm:spPr/>
    </dgm:pt>
    <dgm:pt modelId="{B4C9B963-901A-4717-8117-B1178EF51BA2}" type="pres">
      <dgm:prSet presAssocID="{A1E1802E-B700-431D-B205-39A80E7938AF}" presName="composite" presStyleCnt="0"/>
      <dgm:spPr/>
    </dgm:pt>
    <dgm:pt modelId="{1ACAFCE4-5576-4EF5-A286-88DE4D7AB046}" type="pres">
      <dgm:prSet presAssocID="{A1E1802E-B700-431D-B205-39A80E7938AF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FC899E-808A-4361-8390-15AC3721B5AB}" type="pres">
      <dgm:prSet presAssocID="{A1E1802E-B700-431D-B205-39A80E7938AF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AC8C73-D037-42C2-937B-DCF4D53F7DBA}" type="pres">
      <dgm:prSet presAssocID="{ECA0BDC4-7990-4323-871C-288C049D8178}" presName="space" presStyleCnt="0"/>
      <dgm:spPr/>
    </dgm:pt>
    <dgm:pt modelId="{292EBAF8-09A1-46C0-A935-86E552A78CF1}" type="pres">
      <dgm:prSet presAssocID="{7C04B846-6A77-453B-972C-169A08DE8B7A}" presName="composite" presStyleCnt="0"/>
      <dgm:spPr/>
    </dgm:pt>
    <dgm:pt modelId="{0E66E8FB-C88E-4E7D-821F-35EC28C3117F}" type="pres">
      <dgm:prSet presAssocID="{7C04B846-6A77-453B-972C-169A08DE8B7A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5955D6-BB73-4242-9886-C371BEE9F112}" type="pres">
      <dgm:prSet presAssocID="{7C04B846-6A77-453B-972C-169A08DE8B7A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5293A2-8F49-4F19-AA33-CC4FE9214412}" type="pres">
      <dgm:prSet presAssocID="{946CE9B5-E6C5-4CA1-993A-265FCE7E1F0C}" presName="space" presStyleCnt="0"/>
      <dgm:spPr/>
    </dgm:pt>
    <dgm:pt modelId="{B5011863-D8E8-45CB-AF11-F081DCF2EC6B}" type="pres">
      <dgm:prSet presAssocID="{B1C610CF-117C-4F65-9B2A-4DA0D09C4DAD}" presName="composite" presStyleCnt="0"/>
      <dgm:spPr/>
    </dgm:pt>
    <dgm:pt modelId="{5B4657DF-1212-4BA9-A33B-F20B87DCE7CA}" type="pres">
      <dgm:prSet presAssocID="{B1C610CF-117C-4F65-9B2A-4DA0D09C4DAD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5679116F-C41E-433D-A519-1AD461871345}" type="pres">
      <dgm:prSet presAssocID="{B1C610CF-117C-4F65-9B2A-4DA0D09C4DAD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F920D942-19F3-48CB-A728-BCAEBCFBCC06}" type="presOf" srcId="{8F6A9171-CA3D-4486-B906-A15CF69D8646}" destId="{5679116F-C41E-433D-A519-1AD461871345}" srcOrd="0" destOrd="0" presId="urn:microsoft.com/office/officeart/2005/8/layout/hList1"/>
    <dgm:cxn modelId="{1C94F601-EDC4-4833-8105-983F560C5D55}" type="presOf" srcId="{1F048F6A-3666-478B-8489-268E95262023}" destId="{45AB0BFD-0B35-4B1A-A1BD-908E6FC354FC}" srcOrd="0" destOrd="0" presId="urn:microsoft.com/office/officeart/2005/8/layout/hList1"/>
    <dgm:cxn modelId="{030100C6-EE7F-4663-B744-B639E86D1EEB}" type="presOf" srcId="{44D8020A-EE86-4C56-A9E4-5E8EF96BEBD4}" destId="{105955D6-BB73-4242-9886-C371BEE9F112}" srcOrd="0" destOrd="0" presId="urn:microsoft.com/office/officeart/2005/8/layout/hList1"/>
    <dgm:cxn modelId="{0DAA4F9E-06CD-406E-9E9A-6D4E2387D253}" srcId="{B1C610CF-117C-4F65-9B2A-4DA0D09C4DAD}" destId="{8F6A9171-CA3D-4486-B906-A15CF69D8646}" srcOrd="0" destOrd="0" parTransId="{FD6DE1C4-3183-4D6E-95C9-AF4B0F872FF9}" sibTransId="{1455DFDD-90ED-47B1-85B2-DA9BC2DDD749}"/>
    <dgm:cxn modelId="{3B39ACDB-7C80-4B59-B0AC-4EECE8F52C60}" type="presOf" srcId="{B4B17747-A434-4929-BF4A-F0923F6F9C42}" destId="{33434A07-3682-44CC-8EAA-FF70975E3489}" srcOrd="0" destOrd="1" presId="urn:microsoft.com/office/officeart/2005/8/layout/hList1"/>
    <dgm:cxn modelId="{9C7CA924-85F0-4ED7-91DE-B55EAF041A8F}" srcId="{A1E1802E-B700-431D-B205-39A80E7938AF}" destId="{5D9ABD3C-3408-49FC-A534-89C69603AE9E}" srcOrd="0" destOrd="0" parTransId="{C5D29641-999C-4085-B10E-F4EC7FC66F5E}" sibTransId="{CEC52AB6-CBE3-43B4-8702-6A74B5DD84A9}"/>
    <dgm:cxn modelId="{1FD2872B-EC69-4A48-8298-7E2B50E02DAC}" srcId="{1F048F6A-3666-478B-8489-268E95262023}" destId="{C6723F4A-BF55-4235-B1CE-BDCBC34B4A16}" srcOrd="0" destOrd="0" parTransId="{15C43E9A-45F7-4DF7-AFEC-09CB4A1BD290}" sibTransId="{D86FF311-068E-40FC-87B6-E530BDF029D4}"/>
    <dgm:cxn modelId="{8E9D67B2-E294-49A2-88CF-FA85A6FAFD07}" type="presOf" srcId="{5D9ABD3C-3408-49FC-A534-89C69603AE9E}" destId="{D3FC899E-808A-4361-8390-15AC3721B5AB}" srcOrd="0" destOrd="0" presId="urn:microsoft.com/office/officeart/2005/8/layout/hList1"/>
    <dgm:cxn modelId="{579F9958-634A-4476-91A2-48FDF2930846}" type="presOf" srcId="{C6723F4A-BF55-4235-B1CE-BDCBC34B4A16}" destId="{33434A07-3682-44CC-8EAA-FF70975E3489}" srcOrd="0" destOrd="0" presId="urn:microsoft.com/office/officeart/2005/8/layout/hList1"/>
    <dgm:cxn modelId="{3C5B0698-6D5B-48B4-9D78-65F9B494CA36}" srcId="{7C04B846-6A77-453B-972C-169A08DE8B7A}" destId="{44D8020A-EE86-4C56-A9E4-5E8EF96BEBD4}" srcOrd="0" destOrd="0" parTransId="{32098238-8DFA-4713-90DC-C8A93F7EBDD3}" sibTransId="{62D8A777-5857-4983-B58D-905B174D491E}"/>
    <dgm:cxn modelId="{5AB47909-6081-4097-B0E7-CC10D61CAF7F}" type="presOf" srcId="{B1C610CF-117C-4F65-9B2A-4DA0D09C4DAD}" destId="{5B4657DF-1212-4BA9-A33B-F20B87DCE7CA}" srcOrd="0" destOrd="0" presId="urn:microsoft.com/office/officeart/2005/8/layout/hList1"/>
    <dgm:cxn modelId="{C0CC87C7-35BF-4534-8598-11A5BBD7A54A}" type="presOf" srcId="{A1E1802E-B700-431D-B205-39A80E7938AF}" destId="{1ACAFCE4-5576-4EF5-A286-88DE4D7AB046}" srcOrd="0" destOrd="0" presId="urn:microsoft.com/office/officeart/2005/8/layout/hList1"/>
    <dgm:cxn modelId="{680564BA-EBDE-4301-BD33-C96BD680FE87}" srcId="{64EFA314-57BC-4B8A-B893-07B12FFC7A4D}" destId="{1F048F6A-3666-478B-8489-268E95262023}" srcOrd="0" destOrd="0" parTransId="{FEDB35C7-3573-4276-BA3E-127A87A8D858}" sibTransId="{0CF7DE33-190E-40D2-BB2A-51419882900D}"/>
    <dgm:cxn modelId="{2ACFF954-D7F4-458C-B06B-7BD8D3538D8E}" srcId="{64EFA314-57BC-4B8A-B893-07B12FFC7A4D}" destId="{7C04B846-6A77-453B-972C-169A08DE8B7A}" srcOrd="2" destOrd="0" parTransId="{6F784BD7-B402-4F5A-9886-DE9F45741B0A}" sibTransId="{946CE9B5-E6C5-4CA1-993A-265FCE7E1F0C}"/>
    <dgm:cxn modelId="{8BC6AA88-6312-477D-8CF7-850981BFCC5A}" srcId="{64EFA314-57BC-4B8A-B893-07B12FFC7A4D}" destId="{A1E1802E-B700-431D-B205-39A80E7938AF}" srcOrd="1" destOrd="0" parTransId="{1811F8F7-BA66-41CC-BC00-C9E87C54A86A}" sibTransId="{ECA0BDC4-7990-4323-871C-288C049D8178}"/>
    <dgm:cxn modelId="{A736E4EC-E353-4FAB-80F4-45F9D40687F4}" type="presOf" srcId="{64EFA314-57BC-4B8A-B893-07B12FFC7A4D}" destId="{A0A0DD0A-DCB4-4164-9912-A15D4586E81A}" srcOrd="0" destOrd="0" presId="urn:microsoft.com/office/officeart/2005/8/layout/hList1"/>
    <dgm:cxn modelId="{44943636-E1C1-455F-880E-6D836FE8ABB1}" srcId="{1F048F6A-3666-478B-8489-268E95262023}" destId="{B4B17747-A434-4929-BF4A-F0923F6F9C42}" srcOrd="1" destOrd="0" parTransId="{3D808231-AC37-42AE-B2D2-CAF986205C2C}" sibTransId="{129CE8B8-9125-45BD-8F73-BBDEC97B662F}"/>
    <dgm:cxn modelId="{CDCB1BE9-AE04-43C2-A468-18DCA2FAF5A9}" srcId="{64EFA314-57BC-4B8A-B893-07B12FFC7A4D}" destId="{B1C610CF-117C-4F65-9B2A-4DA0D09C4DAD}" srcOrd="3" destOrd="0" parTransId="{FD235ACE-C998-4FB4-8B03-882CD0A62CDF}" sibTransId="{D2AE25DD-6AD2-42BC-9FE8-255B593633FA}"/>
    <dgm:cxn modelId="{17E8DDA9-3574-4B08-A79A-1FF78E65E944}" type="presOf" srcId="{7C04B846-6A77-453B-972C-169A08DE8B7A}" destId="{0E66E8FB-C88E-4E7D-821F-35EC28C3117F}" srcOrd="0" destOrd="0" presId="urn:microsoft.com/office/officeart/2005/8/layout/hList1"/>
    <dgm:cxn modelId="{6C9F13D1-30F2-44D3-80B8-C9143AB2A9BA}" type="presParOf" srcId="{A0A0DD0A-DCB4-4164-9912-A15D4586E81A}" destId="{EAB5016B-3237-4CF8-8122-01BA45B84BCB}" srcOrd="0" destOrd="0" presId="urn:microsoft.com/office/officeart/2005/8/layout/hList1"/>
    <dgm:cxn modelId="{4877E275-176F-45A0-A9CC-3F2D96C353BF}" type="presParOf" srcId="{EAB5016B-3237-4CF8-8122-01BA45B84BCB}" destId="{45AB0BFD-0B35-4B1A-A1BD-908E6FC354FC}" srcOrd="0" destOrd="0" presId="urn:microsoft.com/office/officeart/2005/8/layout/hList1"/>
    <dgm:cxn modelId="{04282DBF-9EC6-4B43-920F-0C818ECA83FD}" type="presParOf" srcId="{EAB5016B-3237-4CF8-8122-01BA45B84BCB}" destId="{33434A07-3682-44CC-8EAA-FF70975E3489}" srcOrd="1" destOrd="0" presId="urn:microsoft.com/office/officeart/2005/8/layout/hList1"/>
    <dgm:cxn modelId="{E771C45B-1BB5-45D6-B097-D41171F4F1A7}" type="presParOf" srcId="{A0A0DD0A-DCB4-4164-9912-A15D4586E81A}" destId="{76960BDB-078F-4BA9-AFD7-FAD91E1E3148}" srcOrd="1" destOrd="0" presId="urn:microsoft.com/office/officeart/2005/8/layout/hList1"/>
    <dgm:cxn modelId="{2F5FBC84-1798-4254-A899-D38EC6DFCED3}" type="presParOf" srcId="{A0A0DD0A-DCB4-4164-9912-A15D4586E81A}" destId="{B4C9B963-901A-4717-8117-B1178EF51BA2}" srcOrd="2" destOrd="0" presId="urn:microsoft.com/office/officeart/2005/8/layout/hList1"/>
    <dgm:cxn modelId="{AF82D903-CED8-4021-82EF-7138BE9E35B5}" type="presParOf" srcId="{B4C9B963-901A-4717-8117-B1178EF51BA2}" destId="{1ACAFCE4-5576-4EF5-A286-88DE4D7AB046}" srcOrd="0" destOrd="0" presId="urn:microsoft.com/office/officeart/2005/8/layout/hList1"/>
    <dgm:cxn modelId="{1853AC97-DC1D-45AC-8265-8BD24D849FE3}" type="presParOf" srcId="{B4C9B963-901A-4717-8117-B1178EF51BA2}" destId="{D3FC899E-808A-4361-8390-15AC3721B5AB}" srcOrd="1" destOrd="0" presId="urn:microsoft.com/office/officeart/2005/8/layout/hList1"/>
    <dgm:cxn modelId="{73CC6191-4175-49F2-AF5A-819C8BBCF4A3}" type="presParOf" srcId="{A0A0DD0A-DCB4-4164-9912-A15D4586E81A}" destId="{50AC8C73-D037-42C2-937B-DCF4D53F7DBA}" srcOrd="3" destOrd="0" presId="urn:microsoft.com/office/officeart/2005/8/layout/hList1"/>
    <dgm:cxn modelId="{23DCB303-8BAA-4952-81E6-F8CE9BAB1A6C}" type="presParOf" srcId="{A0A0DD0A-DCB4-4164-9912-A15D4586E81A}" destId="{292EBAF8-09A1-46C0-A935-86E552A78CF1}" srcOrd="4" destOrd="0" presId="urn:microsoft.com/office/officeart/2005/8/layout/hList1"/>
    <dgm:cxn modelId="{D1E41249-E545-4AE9-BDE2-4AD31AC3204E}" type="presParOf" srcId="{292EBAF8-09A1-46C0-A935-86E552A78CF1}" destId="{0E66E8FB-C88E-4E7D-821F-35EC28C3117F}" srcOrd="0" destOrd="0" presId="urn:microsoft.com/office/officeart/2005/8/layout/hList1"/>
    <dgm:cxn modelId="{E94862A3-F60A-44C2-A381-DA2622470C56}" type="presParOf" srcId="{292EBAF8-09A1-46C0-A935-86E552A78CF1}" destId="{105955D6-BB73-4242-9886-C371BEE9F112}" srcOrd="1" destOrd="0" presId="urn:microsoft.com/office/officeart/2005/8/layout/hList1"/>
    <dgm:cxn modelId="{832F8FF3-B7CC-4680-BE1F-579D48BDB105}" type="presParOf" srcId="{A0A0DD0A-DCB4-4164-9912-A15D4586E81A}" destId="{DA5293A2-8F49-4F19-AA33-CC4FE9214412}" srcOrd="5" destOrd="0" presId="urn:microsoft.com/office/officeart/2005/8/layout/hList1"/>
    <dgm:cxn modelId="{26F0AF03-1AB0-474A-876C-1CD173D68306}" type="presParOf" srcId="{A0A0DD0A-DCB4-4164-9912-A15D4586E81A}" destId="{B5011863-D8E8-45CB-AF11-F081DCF2EC6B}" srcOrd="6" destOrd="0" presId="urn:microsoft.com/office/officeart/2005/8/layout/hList1"/>
    <dgm:cxn modelId="{4C5E367C-0AF0-4616-BFE1-F5864745DA10}" type="presParOf" srcId="{B5011863-D8E8-45CB-AF11-F081DCF2EC6B}" destId="{5B4657DF-1212-4BA9-A33B-F20B87DCE7CA}" srcOrd="0" destOrd="0" presId="urn:microsoft.com/office/officeart/2005/8/layout/hList1"/>
    <dgm:cxn modelId="{94E71F69-D7EE-4DE4-AEEE-E811C4A7452A}" type="presParOf" srcId="{B5011863-D8E8-45CB-AF11-F081DCF2EC6B}" destId="{5679116F-C41E-433D-A519-1AD46187134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BFB4C27-8BFA-470E-9D09-AE25A668629D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0A562E7-B9CC-4E59-9E8F-AF2832856820}">
      <dgm:prSet phldrT="[Text]"/>
      <dgm:spPr/>
      <dgm:t>
        <a:bodyPr/>
        <a:lstStyle/>
        <a:p>
          <a:r>
            <a:rPr lang="en-US" b="1" dirty="0" smtClean="0"/>
            <a:t>Train Test Split</a:t>
          </a:r>
          <a:endParaRPr lang="en-US" b="1" dirty="0"/>
        </a:p>
      </dgm:t>
    </dgm:pt>
    <dgm:pt modelId="{74EDBCA3-E74D-4AF5-8A9E-01122B6953DA}" type="parTrans" cxnId="{DA12638A-792E-4571-81E0-D6DB433D3D30}">
      <dgm:prSet/>
      <dgm:spPr/>
      <dgm:t>
        <a:bodyPr/>
        <a:lstStyle/>
        <a:p>
          <a:endParaRPr lang="en-US"/>
        </a:p>
      </dgm:t>
    </dgm:pt>
    <dgm:pt modelId="{BD8D1723-C92A-446E-9FC1-9A524CC265C0}" type="sibTrans" cxnId="{DA12638A-792E-4571-81E0-D6DB433D3D30}">
      <dgm:prSet/>
      <dgm:spPr/>
      <dgm:t>
        <a:bodyPr/>
        <a:lstStyle/>
        <a:p>
          <a:endParaRPr lang="en-US"/>
        </a:p>
      </dgm:t>
    </dgm:pt>
    <dgm:pt modelId="{7B8E1186-3B90-4A70-B0DE-D7A38EC50713}">
      <dgm:prSet phldrT="[Text]"/>
      <dgm:spPr/>
      <dgm:t>
        <a:bodyPr/>
        <a:lstStyle/>
        <a:p>
          <a:r>
            <a:rPr lang="en-US" dirty="0" smtClean="0"/>
            <a:t>First, we split the data into train and test sets. </a:t>
          </a:r>
          <a:endParaRPr lang="en-US" dirty="0"/>
        </a:p>
      </dgm:t>
    </dgm:pt>
    <dgm:pt modelId="{AC31618E-8955-43D4-9D1C-F630CCF5B7C6}" type="parTrans" cxnId="{4AFD8C4F-845B-424F-A669-098781305F64}">
      <dgm:prSet/>
      <dgm:spPr/>
      <dgm:t>
        <a:bodyPr/>
        <a:lstStyle/>
        <a:p>
          <a:endParaRPr lang="en-US"/>
        </a:p>
      </dgm:t>
    </dgm:pt>
    <dgm:pt modelId="{83D3F5BE-3EC3-47EB-8903-89656C457416}" type="sibTrans" cxnId="{4AFD8C4F-845B-424F-A669-098781305F64}">
      <dgm:prSet/>
      <dgm:spPr/>
      <dgm:t>
        <a:bodyPr/>
        <a:lstStyle/>
        <a:p>
          <a:endParaRPr lang="en-US"/>
        </a:p>
      </dgm:t>
    </dgm:pt>
    <dgm:pt modelId="{D4D0A708-A920-4A78-A9E4-8B6E5D144401}">
      <dgm:prSet phldrT="[Text]"/>
      <dgm:spPr/>
      <dgm:t>
        <a:bodyPr/>
        <a:lstStyle/>
        <a:p>
          <a:r>
            <a:rPr lang="en-US" b="1" dirty="0" smtClean="0"/>
            <a:t>Test Multiple Models</a:t>
          </a:r>
          <a:endParaRPr lang="en-US" b="1" dirty="0"/>
        </a:p>
      </dgm:t>
    </dgm:pt>
    <dgm:pt modelId="{E9B220C5-5BE3-4AB8-9D34-4F46BFEE99EA}" type="parTrans" cxnId="{0EA1B984-33DD-40FA-9FB2-25533791C7A3}">
      <dgm:prSet/>
      <dgm:spPr/>
      <dgm:t>
        <a:bodyPr/>
        <a:lstStyle/>
        <a:p>
          <a:endParaRPr lang="en-US"/>
        </a:p>
      </dgm:t>
    </dgm:pt>
    <dgm:pt modelId="{827595C3-F3C2-4231-AC8F-6595C4C02EE2}" type="sibTrans" cxnId="{0EA1B984-33DD-40FA-9FB2-25533791C7A3}">
      <dgm:prSet/>
      <dgm:spPr/>
      <dgm:t>
        <a:bodyPr/>
        <a:lstStyle/>
        <a:p>
          <a:endParaRPr lang="en-US"/>
        </a:p>
      </dgm:t>
    </dgm:pt>
    <dgm:pt modelId="{49D0D123-C2B7-4FBD-9A74-615B7FE56D47}">
      <dgm:prSet phldrT="[Text]"/>
      <dgm:spPr/>
      <dgm:t>
        <a:bodyPr/>
        <a:lstStyle/>
        <a:p>
          <a:r>
            <a:rPr lang="en-US" dirty="0" smtClean="0"/>
            <a:t>Next, we fit various models such as Logistic Regression, Random Forest, KNN, Decision Tree, </a:t>
          </a:r>
          <a:r>
            <a:rPr lang="en-US" dirty="0" err="1" smtClean="0"/>
            <a:t>XGBoost</a:t>
          </a:r>
          <a:r>
            <a:rPr lang="en-US" dirty="0" smtClean="0"/>
            <a:t>, Gradient Boosting, </a:t>
          </a:r>
          <a:r>
            <a:rPr lang="en-US" dirty="0" err="1" smtClean="0"/>
            <a:t>etc</a:t>
          </a:r>
          <a:endParaRPr lang="en-US" dirty="0"/>
        </a:p>
      </dgm:t>
    </dgm:pt>
    <dgm:pt modelId="{6D48BDBB-C7C9-4319-B7B5-13ADA6725201}" type="parTrans" cxnId="{6828A7A0-11C7-448C-9388-A7300D65870E}">
      <dgm:prSet/>
      <dgm:spPr/>
      <dgm:t>
        <a:bodyPr/>
        <a:lstStyle/>
        <a:p>
          <a:endParaRPr lang="en-US"/>
        </a:p>
      </dgm:t>
    </dgm:pt>
    <dgm:pt modelId="{1FCB69D5-9ABE-466D-A166-F79A3DD50794}" type="sibTrans" cxnId="{6828A7A0-11C7-448C-9388-A7300D65870E}">
      <dgm:prSet/>
      <dgm:spPr/>
      <dgm:t>
        <a:bodyPr/>
        <a:lstStyle/>
        <a:p>
          <a:endParaRPr lang="en-US"/>
        </a:p>
      </dgm:t>
    </dgm:pt>
    <dgm:pt modelId="{4FF4C62D-1DF5-4FC9-811F-87F58765EF5F}">
      <dgm:prSet phldrT="[Text]"/>
      <dgm:spPr/>
      <dgm:t>
        <a:bodyPr/>
        <a:lstStyle/>
        <a:p>
          <a:r>
            <a:rPr lang="en-US" b="1" dirty="0" smtClean="0"/>
            <a:t>Hyper Parameter Tuning</a:t>
          </a:r>
          <a:endParaRPr lang="en-US" b="1" dirty="0"/>
        </a:p>
      </dgm:t>
    </dgm:pt>
    <dgm:pt modelId="{938CA440-5BEB-4F05-947F-1AFAC78F57B4}" type="parTrans" cxnId="{D54BFD0E-7C26-4C30-B800-56A0AE192125}">
      <dgm:prSet/>
      <dgm:spPr/>
      <dgm:t>
        <a:bodyPr/>
        <a:lstStyle/>
        <a:p>
          <a:endParaRPr lang="en-US"/>
        </a:p>
      </dgm:t>
    </dgm:pt>
    <dgm:pt modelId="{4D628FF2-23FC-41DB-B768-8A5EF94D46DA}" type="sibTrans" cxnId="{D54BFD0E-7C26-4C30-B800-56A0AE192125}">
      <dgm:prSet/>
      <dgm:spPr/>
      <dgm:t>
        <a:bodyPr/>
        <a:lstStyle/>
        <a:p>
          <a:endParaRPr lang="en-US"/>
        </a:p>
      </dgm:t>
    </dgm:pt>
    <dgm:pt modelId="{0AB363CB-B0AC-4D5A-8C08-04B319DAA45B}">
      <dgm:prSet phldrT="[Text]"/>
      <dgm:spPr/>
      <dgm:t>
        <a:bodyPr/>
        <a:lstStyle/>
        <a:p>
          <a:r>
            <a:rPr lang="en-US" dirty="0" smtClean="0"/>
            <a:t>We set a parameter criterion.</a:t>
          </a:r>
          <a:endParaRPr lang="en-US" dirty="0"/>
        </a:p>
      </dgm:t>
    </dgm:pt>
    <dgm:pt modelId="{4150C5C2-1AA9-441D-AF1D-DE28161C641B}" type="parTrans" cxnId="{7A1E078F-D8AC-4707-B1A6-364345AB6C09}">
      <dgm:prSet/>
      <dgm:spPr/>
      <dgm:t>
        <a:bodyPr/>
        <a:lstStyle/>
        <a:p>
          <a:endParaRPr lang="en-US"/>
        </a:p>
      </dgm:t>
    </dgm:pt>
    <dgm:pt modelId="{8BB57E21-A3A7-43F9-A66C-57A5143F94F7}" type="sibTrans" cxnId="{7A1E078F-D8AC-4707-B1A6-364345AB6C09}">
      <dgm:prSet/>
      <dgm:spPr/>
      <dgm:t>
        <a:bodyPr/>
        <a:lstStyle/>
        <a:p>
          <a:endParaRPr lang="en-US"/>
        </a:p>
      </dgm:t>
    </dgm:pt>
    <dgm:pt modelId="{592FDB98-0D6D-48FD-89FE-697A7CCC9290}">
      <dgm:prSet phldrT="[Text]"/>
      <dgm:spPr/>
      <dgm:t>
        <a:bodyPr/>
        <a:lstStyle/>
        <a:p>
          <a:r>
            <a:rPr lang="en-US" dirty="0" smtClean="0"/>
            <a:t>Using </a:t>
          </a:r>
          <a:r>
            <a:rPr lang="en-US" dirty="0" err="1" smtClean="0"/>
            <a:t>Randomised</a:t>
          </a:r>
          <a:r>
            <a:rPr lang="en-US" dirty="0" smtClean="0"/>
            <a:t> Search CV, find the best parameters that give best performance.</a:t>
          </a:r>
          <a:endParaRPr lang="en-US" dirty="0"/>
        </a:p>
      </dgm:t>
    </dgm:pt>
    <dgm:pt modelId="{90C9626A-01E7-446C-A049-3BB76B8B0DB4}" type="parTrans" cxnId="{F85CB4B7-93B8-4F6C-9912-A726D0737872}">
      <dgm:prSet/>
      <dgm:spPr/>
      <dgm:t>
        <a:bodyPr/>
        <a:lstStyle/>
        <a:p>
          <a:endParaRPr lang="en-US"/>
        </a:p>
      </dgm:t>
    </dgm:pt>
    <dgm:pt modelId="{706F2303-0D31-41F9-8F10-858105980FE7}" type="sibTrans" cxnId="{F85CB4B7-93B8-4F6C-9912-A726D0737872}">
      <dgm:prSet/>
      <dgm:spPr/>
      <dgm:t>
        <a:bodyPr/>
        <a:lstStyle/>
        <a:p>
          <a:endParaRPr lang="en-US"/>
        </a:p>
      </dgm:t>
    </dgm:pt>
    <dgm:pt modelId="{5E85C887-4004-4453-8EC0-0BC3CAD3ADED}" type="pres">
      <dgm:prSet presAssocID="{2BFB4C27-8BFA-470E-9D09-AE25A668629D}" presName="Name0" presStyleCnt="0">
        <dgm:presLayoutVars>
          <dgm:dir/>
          <dgm:resizeHandles val="exact"/>
        </dgm:presLayoutVars>
      </dgm:prSet>
      <dgm:spPr/>
    </dgm:pt>
    <dgm:pt modelId="{1F008DAD-691F-40D3-A4D6-86A3C4568B5E}" type="pres">
      <dgm:prSet presAssocID="{30A562E7-B9CC-4E59-9E8F-AF283285682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55D5B-7685-498F-AA99-90F44213D014}" type="pres">
      <dgm:prSet presAssocID="{BD8D1723-C92A-446E-9FC1-9A524CC265C0}" presName="sibTrans" presStyleCnt="0"/>
      <dgm:spPr/>
    </dgm:pt>
    <dgm:pt modelId="{C8CC71DC-3005-4AD7-AFF6-136AEAE6A34F}" type="pres">
      <dgm:prSet presAssocID="{D4D0A708-A920-4A78-A9E4-8B6E5D14440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78D482-C39F-4CB5-AD40-6C7C87BB42AA}" type="pres">
      <dgm:prSet presAssocID="{827595C3-F3C2-4231-AC8F-6595C4C02EE2}" presName="sibTrans" presStyleCnt="0"/>
      <dgm:spPr/>
    </dgm:pt>
    <dgm:pt modelId="{1029ACBD-27DF-4CBF-A992-946EB81A0085}" type="pres">
      <dgm:prSet presAssocID="{4FF4C62D-1DF5-4FC9-811F-87F58765EF5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4BFD0E-7C26-4C30-B800-56A0AE192125}" srcId="{2BFB4C27-8BFA-470E-9D09-AE25A668629D}" destId="{4FF4C62D-1DF5-4FC9-811F-87F58765EF5F}" srcOrd="2" destOrd="0" parTransId="{938CA440-5BEB-4F05-947F-1AFAC78F57B4}" sibTransId="{4D628FF2-23FC-41DB-B768-8A5EF94D46DA}"/>
    <dgm:cxn modelId="{5F03D7A8-9D5E-40C9-95D0-699AA5736926}" type="presOf" srcId="{30A562E7-B9CC-4E59-9E8F-AF2832856820}" destId="{1F008DAD-691F-40D3-A4D6-86A3C4568B5E}" srcOrd="0" destOrd="0" presId="urn:microsoft.com/office/officeart/2005/8/layout/hList6"/>
    <dgm:cxn modelId="{7A1E078F-D8AC-4707-B1A6-364345AB6C09}" srcId="{4FF4C62D-1DF5-4FC9-811F-87F58765EF5F}" destId="{0AB363CB-B0AC-4D5A-8C08-04B319DAA45B}" srcOrd="0" destOrd="0" parTransId="{4150C5C2-1AA9-441D-AF1D-DE28161C641B}" sibTransId="{8BB57E21-A3A7-43F9-A66C-57A5143F94F7}"/>
    <dgm:cxn modelId="{82B63F1B-58EC-4A97-8B7D-88B32982FBE6}" type="presOf" srcId="{0AB363CB-B0AC-4D5A-8C08-04B319DAA45B}" destId="{1029ACBD-27DF-4CBF-A992-946EB81A0085}" srcOrd="0" destOrd="1" presId="urn:microsoft.com/office/officeart/2005/8/layout/hList6"/>
    <dgm:cxn modelId="{A40C0FA3-B725-4D90-9DF5-F1AF6F7DC7B2}" type="presOf" srcId="{7B8E1186-3B90-4A70-B0DE-D7A38EC50713}" destId="{1F008DAD-691F-40D3-A4D6-86A3C4568B5E}" srcOrd="0" destOrd="1" presId="urn:microsoft.com/office/officeart/2005/8/layout/hList6"/>
    <dgm:cxn modelId="{0EA1B984-33DD-40FA-9FB2-25533791C7A3}" srcId="{2BFB4C27-8BFA-470E-9D09-AE25A668629D}" destId="{D4D0A708-A920-4A78-A9E4-8B6E5D144401}" srcOrd="1" destOrd="0" parTransId="{E9B220C5-5BE3-4AB8-9D34-4F46BFEE99EA}" sibTransId="{827595C3-F3C2-4231-AC8F-6595C4C02EE2}"/>
    <dgm:cxn modelId="{B384C122-1116-420B-AFBB-2B2FA260E768}" type="presOf" srcId="{49D0D123-C2B7-4FBD-9A74-615B7FE56D47}" destId="{C8CC71DC-3005-4AD7-AFF6-136AEAE6A34F}" srcOrd="0" destOrd="1" presId="urn:microsoft.com/office/officeart/2005/8/layout/hList6"/>
    <dgm:cxn modelId="{24E4FCE8-FAF9-4FE4-9495-ED1A821E99B1}" type="presOf" srcId="{D4D0A708-A920-4A78-A9E4-8B6E5D144401}" destId="{C8CC71DC-3005-4AD7-AFF6-136AEAE6A34F}" srcOrd="0" destOrd="0" presId="urn:microsoft.com/office/officeart/2005/8/layout/hList6"/>
    <dgm:cxn modelId="{6828A7A0-11C7-448C-9388-A7300D65870E}" srcId="{D4D0A708-A920-4A78-A9E4-8B6E5D144401}" destId="{49D0D123-C2B7-4FBD-9A74-615B7FE56D47}" srcOrd="0" destOrd="0" parTransId="{6D48BDBB-C7C9-4319-B7B5-13ADA6725201}" sibTransId="{1FCB69D5-9ABE-466D-A166-F79A3DD50794}"/>
    <dgm:cxn modelId="{F6062973-495C-45F1-88C1-81EEFCA9CB2C}" type="presOf" srcId="{592FDB98-0D6D-48FD-89FE-697A7CCC9290}" destId="{1029ACBD-27DF-4CBF-A992-946EB81A0085}" srcOrd="0" destOrd="2" presId="urn:microsoft.com/office/officeart/2005/8/layout/hList6"/>
    <dgm:cxn modelId="{F85CB4B7-93B8-4F6C-9912-A726D0737872}" srcId="{4FF4C62D-1DF5-4FC9-811F-87F58765EF5F}" destId="{592FDB98-0D6D-48FD-89FE-697A7CCC9290}" srcOrd="1" destOrd="0" parTransId="{90C9626A-01E7-446C-A049-3BB76B8B0DB4}" sibTransId="{706F2303-0D31-41F9-8F10-858105980FE7}"/>
    <dgm:cxn modelId="{4AFD8C4F-845B-424F-A669-098781305F64}" srcId="{30A562E7-B9CC-4E59-9E8F-AF2832856820}" destId="{7B8E1186-3B90-4A70-B0DE-D7A38EC50713}" srcOrd="0" destOrd="0" parTransId="{AC31618E-8955-43D4-9D1C-F630CCF5B7C6}" sibTransId="{83D3F5BE-3EC3-47EB-8903-89656C457416}"/>
    <dgm:cxn modelId="{5CE1224C-7B07-4D84-9C07-394CFA99D945}" type="presOf" srcId="{4FF4C62D-1DF5-4FC9-811F-87F58765EF5F}" destId="{1029ACBD-27DF-4CBF-A992-946EB81A0085}" srcOrd="0" destOrd="0" presId="urn:microsoft.com/office/officeart/2005/8/layout/hList6"/>
    <dgm:cxn modelId="{DA12638A-792E-4571-81E0-D6DB433D3D30}" srcId="{2BFB4C27-8BFA-470E-9D09-AE25A668629D}" destId="{30A562E7-B9CC-4E59-9E8F-AF2832856820}" srcOrd="0" destOrd="0" parTransId="{74EDBCA3-E74D-4AF5-8A9E-01122B6953DA}" sibTransId="{BD8D1723-C92A-446E-9FC1-9A524CC265C0}"/>
    <dgm:cxn modelId="{17F72E4C-DC27-4017-B278-97EB3CE13461}" type="presOf" srcId="{2BFB4C27-8BFA-470E-9D09-AE25A668629D}" destId="{5E85C887-4004-4453-8EC0-0BC3CAD3ADED}" srcOrd="0" destOrd="0" presId="urn:microsoft.com/office/officeart/2005/8/layout/hList6"/>
    <dgm:cxn modelId="{25516D8E-0F40-4A09-8F01-3856CD8DC3A8}" type="presParOf" srcId="{5E85C887-4004-4453-8EC0-0BC3CAD3ADED}" destId="{1F008DAD-691F-40D3-A4D6-86A3C4568B5E}" srcOrd="0" destOrd="0" presId="urn:microsoft.com/office/officeart/2005/8/layout/hList6"/>
    <dgm:cxn modelId="{A348D3B7-E668-4C7D-8318-9134C2A8C935}" type="presParOf" srcId="{5E85C887-4004-4453-8EC0-0BC3CAD3ADED}" destId="{D7B55D5B-7685-498F-AA99-90F44213D014}" srcOrd="1" destOrd="0" presId="urn:microsoft.com/office/officeart/2005/8/layout/hList6"/>
    <dgm:cxn modelId="{F8E44BE9-A2CE-402B-B030-7875E72AEF8E}" type="presParOf" srcId="{5E85C887-4004-4453-8EC0-0BC3CAD3ADED}" destId="{C8CC71DC-3005-4AD7-AFF6-136AEAE6A34F}" srcOrd="2" destOrd="0" presId="urn:microsoft.com/office/officeart/2005/8/layout/hList6"/>
    <dgm:cxn modelId="{A38C3F79-02E7-4C9B-9EBD-4532F6E8C600}" type="presParOf" srcId="{5E85C887-4004-4453-8EC0-0BC3CAD3ADED}" destId="{6D78D482-C39F-4CB5-AD40-6C7C87BB42AA}" srcOrd="3" destOrd="0" presId="urn:microsoft.com/office/officeart/2005/8/layout/hList6"/>
    <dgm:cxn modelId="{B54DA194-1A14-4CB5-9042-16A21B3458B8}" type="presParOf" srcId="{5E85C887-4004-4453-8EC0-0BC3CAD3ADED}" destId="{1029ACBD-27DF-4CBF-A992-946EB81A0085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2052584-8CA3-4AEF-A402-88C89935F5BC}" type="doc">
      <dgm:prSet loTypeId="urn:microsoft.com/office/officeart/2005/8/layout/pyramid1" loCatId="pyramid" qsTypeId="urn:microsoft.com/office/officeart/2005/8/quickstyle/3d2" qsCatId="3D" csTypeId="urn:microsoft.com/office/officeart/2005/8/colors/accent2_4" csCatId="accent2" phldr="1"/>
      <dgm:spPr/>
    </dgm:pt>
    <dgm:pt modelId="{5EC25431-9049-4B8A-B3C5-0536E88E9223}">
      <dgm:prSet phldrT="[Text]" custT="1"/>
      <dgm:spPr/>
      <dgm:t>
        <a:bodyPr/>
        <a:lstStyle/>
        <a:p>
          <a:endParaRPr lang="en-US" sz="1900" b="1" dirty="0" smtClean="0"/>
        </a:p>
        <a:p>
          <a:r>
            <a:rPr lang="en-US" sz="1900" b="1" dirty="0" smtClean="0"/>
            <a:t>Model </a:t>
          </a:r>
        </a:p>
        <a:p>
          <a:r>
            <a:rPr lang="en-US" sz="1900" b="1" dirty="0" smtClean="0"/>
            <a:t>Accuracy </a:t>
          </a:r>
        </a:p>
        <a:p>
          <a:r>
            <a:rPr lang="en-US" sz="1900" b="1" dirty="0" smtClean="0"/>
            <a:t> 94.90%</a:t>
          </a:r>
        </a:p>
      </dgm:t>
    </dgm:pt>
    <dgm:pt modelId="{2E107EB1-BFC2-4EA4-88F6-07961B5FC59A}" type="parTrans" cxnId="{AE166F8B-9D1B-42A9-92B6-6AD578A8EAF6}">
      <dgm:prSet/>
      <dgm:spPr/>
      <dgm:t>
        <a:bodyPr/>
        <a:lstStyle/>
        <a:p>
          <a:endParaRPr lang="en-US"/>
        </a:p>
      </dgm:t>
    </dgm:pt>
    <dgm:pt modelId="{14754208-AB86-46C3-926F-73E024201F40}" type="sibTrans" cxnId="{AE166F8B-9D1B-42A9-92B6-6AD578A8EAF6}">
      <dgm:prSet/>
      <dgm:spPr/>
      <dgm:t>
        <a:bodyPr/>
        <a:lstStyle/>
        <a:p>
          <a:endParaRPr lang="en-US"/>
        </a:p>
      </dgm:t>
    </dgm:pt>
    <dgm:pt modelId="{F13B4C0B-633A-419F-96D7-66E74038517B}">
      <dgm:prSet phldrT="[Text]" custT="1"/>
      <dgm:spPr/>
      <dgm:t>
        <a:bodyPr/>
        <a:lstStyle/>
        <a:p>
          <a:r>
            <a:rPr lang="en-US" sz="1600" b="1" dirty="0" smtClean="0"/>
            <a:t>Hyper Parameter Tuning </a:t>
          </a:r>
        </a:p>
        <a:p>
          <a:r>
            <a:rPr lang="en-US" sz="1600" dirty="0" smtClean="0"/>
            <a:t>with </a:t>
          </a:r>
          <a:r>
            <a:rPr lang="en-US" sz="1600" dirty="0" err="1" smtClean="0"/>
            <a:t>Randomised</a:t>
          </a:r>
          <a:r>
            <a:rPr lang="en-US" sz="1600" dirty="0" smtClean="0"/>
            <a:t> Search CV</a:t>
          </a:r>
        </a:p>
        <a:p>
          <a:r>
            <a:rPr lang="en-US" sz="1600" dirty="0" smtClean="0"/>
            <a:t>Best </a:t>
          </a:r>
          <a:r>
            <a:rPr lang="en-US" sz="1600" dirty="0" err="1" smtClean="0"/>
            <a:t>Params</a:t>
          </a:r>
          <a:r>
            <a:rPr lang="en-US" sz="1600" dirty="0" smtClean="0"/>
            <a:t>-  {'</a:t>
          </a:r>
          <a:r>
            <a:rPr lang="en-US" sz="1600" dirty="0" err="1" smtClean="0"/>
            <a:t>reg_lambda</a:t>
          </a:r>
          <a:r>
            <a:rPr lang="en-US" sz="1600" dirty="0" smtClean="0"/>
            <a:t>': 10, '</a:t>
          </a:r>
          <a:r>
            <a:rPr lang="en-US" sz="1600" dirty="0" err="1" smtClean="0"/>
            <a:t>reg_alpha</a:t>
          </a:r>
          <a:r>
            <a:rPr lang="en-US" sz="1600" dirty="0" smtClean="0"/>
            <a:t>': 0, '</a:t>
          </a:r>
          <a:r>
            <a:rPr lang="en-US" sz="1600" dirty="0" err="1" smtClean="0"/>
            <a:t>n_estimators</a:t>
          </a:r>
          <a:r>
            <a:rPr lang="en-US" sz="1600" dirty="0" smtClean="0"/>
            <a:t>': 100, '</a:t>
          </a:r>
          <a:r>
            <a:rPr lang="en-US" sz="1600" dirty="0" err="1" smtClean="0"/>
            <a:t>max_depth</a:t>
          </a:r>
          <a:r>
            <a:rPr lang="en-US" sz="1600" dirty="0" smtClean="0"/>
            <a:t>': 15, '</a:t>
          </a:r>
          <a:r>
            <a:rPr lang="en-US" sz="1600" dirty="0" err="1" smtClean="0"/>
            <a:t>learning_rate</a:t>
          </a:r>
          <a:r>
            <a:rPr lang="en-US" sz="1600" dirty="0" smtClean="0"/>
            <a:t>': 0.7, 'gamma': 0.001}</a:t>
          </a:r>
          <a:endParaRPr lang="en-US" sz="1600" dirty="0"/>
        </a:p>
      </dgm:t>
    </dgm:pt>
    <dgm:pt modelId="{FF3FBCB1-3ECF-47E4-84DC-9A1BE2BE3E45}" type="parTrans" cxnId="{E84CBCDE-95C5-4BA4-9D3F-23F50B4C5243}">
      <dgm:prSet/>
      <dgm:spPr/>
      <dgm:t>
        <a:bodyPr/>
        <a:lstStyle/>
        <a:p>
          <a:endParaRPr lang="en-US"/>
        </a:p>
      </dgm:t>
    </dgm:pt>
    <dgm:pt modelId="{F62723DB-B8C2-4CE3-A3BE-15F5C0EAF060}" type="sibTrans" cxnId="{E84CBCDE-95C5-4BA4-9D3F-23F50B4C5243}">
      <dgm:prSet/>
      <dgm:spPr/>
      <dgm:t>
        <a:bodyPr/>
        <a:lstStyle/>
        <a:p>
          <a:endParaRPr lang="en-US"/>
        </a:p>
      </dgm:t>
    </dgm:pt>
    <dgm:pt modelId="{6BEFE21C-370C-40A2-B6A4-71084CFB10F6}">
      <dgm:prSet phldrT="[Text]" custT="1"/>
      <dgm:spPr/>
      <dgm:t>
        <a:bodyPr/>
        <a:lstStyle/>
        <a:p>
          <a:r>
            <a:rPr lang="en-US" sz="1600" b="1" dirty="0" smtClean="0"/>
            <a:t>XGB Classifier Model </a:t>
          </a:r>
        </a:p>
        <a:p>
          <a:r>
            <a:rPr lang="en-US" sz="1600" dirty="0" smtClean="0"/>
            <a:t>Accuracy- 94.78%</a:t>
          </a:r>
          <a:endParaRPr lang="en-US" sz="1600" dirty="0"/>
        </a:p>
      </dgm:t>
    </dgm:pt>
    <dgm:pt modelId="{EF36DB1A-39B1-4658-B991-7E2588602284}" type="parTrans" cxnId="{E8609BF4-E5B8-4752-ACDD-2B5BEC45B851}">
      <dgm:prSet/>
      <dgm:spPr/>
      <dgm:t>
        <a:bodyPr/>
        <a:lstStyle/>
        <a:p>
          <a:endParaRPr lang="en-US"/>
        </a:p>
      </dgm:t>
    </dgm:pt>
    <dgm:pt modelId="{6F6762D0-B520-4167-B598-2EFA657A1D89}" type="sibTrans" cxnId="{E8609BF4-E5B8-4752-ACDD-2B5BEC45B851}">
      <dgm:prSet/>
      <dgm:spPr/>
      <dgm:t>
        <a:bodyPr/>
        <a:lstStyle/>
        <a:p>
          <a:endParaRPr lang="en-US"/>
        </a:p>
      </dgm:t>
    </dgm:pt>
    <dgm:pt modelId="{76BFB01B-9775-49F3-86A3-3E844DB60440}" type="pres">
      <dgm:prSet presAssocID="{D2052584-8CA3-4AEF-A402-88C89935F5BC}" presName="Name0" presStyleCnt="0">
        <dgm:presLayoutVars>
          <dgm:dir/>
          <dgm:animLvl val="lvl"/>
          <dgm:resizeHandles val="exact"/>
        </dgm:presLayoutVars>
      </dgm:prSet>
      <dgm:spPr/>
    </dgm:pt>
    <dgm:pt modelId="{AEFADED4-7244-4FCE-983D-595D538110EC}" type="pres">
      <dgm:prSet presAssocID="{5EC25431-9049-4B8A-B3C5-0536E88E9223}" presName="Name8" presStyleCnt="0"/>
      <dgm:spPr/>
    </dgm:pt>
    <dgm:pt modelId="{E4FC09DA-AD2B-4792-A510-861BAB7767E6}" type="pres">
      <dgm:prSet presAssocID="{5EC25431-9049-4B8A-B3C5-0536E88E9223}" presName="level" presStyleLbl="node1" presStyleIdx="0" presStyleCnt="3" custScaleX="100266" custScaleY="185128" custLinFactNeighborX="68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D9C865-D592-4131-BBE8-DFB2C4DD083C}" type="pres">
      <dgm:prSet presAssocID="{5EC25431-9049-4B8A-B3C5-0536E88E922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19BB56-B71A-459E-B729-863446125E59}" type="pres">
      <dgm:prSet presAssocID="{F13B4C0B-633A-419F-96D7-66E74038517B}" presName="Name8" presStyleCnt="0"/>
      <dgm:spPr/>
    </dgm:pt>
    <dgm:pt modelId="{C81C22FC-BF5A-4E23-A42C-81CAAB64C414}" type="pres">
      <dgm:prSet presAssocID="{F13B4C0B-633A-419F-96D7-66E74038517B}" presName="level" presStyleLbl="node1" presStyleIdx="1" presStyleCnt="3" custScaleX="99275" custScaleY="197833" custLinFactNeighborX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8F7BCF-53F6-47E5-8C4E-F047402A5D88}" type="pres">
      <dgm:prSet presAssocID="{F13B4C0B-633A-419F-96D7-66E74038517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96D784-3A49-42A8-911C-680019AC1482}" type="pres">
      <dgm:prSet presAssocID="{6BEFE21C-370C-40A2-B6A4-71084CFB10F6}" presName="Name8" presStyleCnt="0"/>
      <dgm:spPr/>
    </dgm:pt>
    <dgm:pt modelId="{B7401F11-1C2F-4CB0-A43B-CC6A43AD7D10}" type="pres">
      <dgm:prSet presAssocID="{6BEFE21C-370C-40A2-B6A4-71084CFB10F6}" presName="level" presStyleLbl="node1" presStyleIdx="2" presStyleCnt="3" custScaleX="99180" custScaleY="8597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D24C66-9C9A-43C2-9D33-5D512BD300EE}" type="pres">
      <dgm:prSet presAssocID="{6BEFE21C-370C-40A2-B6A4-71084CFB10F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609BF4-E5B8-4752-ACDD-2B5BEC45B851}" srcId="{D2052584-8CA3-4AEF-A402-88C89935F5BC}" destId="{6BEFE21C-370C-40A2-B6A4-71084CFB10F6}" srcOrd="2" destOrd="0" parTransId="{EF36DB1A-39B1-4658-B991-7E2588602284}" sibTransId="{6F6762D0-B520-4167-B598-2EFA657A1D89}"/>
    <dgm:cxn modelId="{60A1DD92-68B0-482A-90C1-2BBD0FF8ECAB}" type="presOf" srcId="{5EC25431-9049-4B8A-B3C5-0536E88E9223}" destId="{E4FC09DA-AD2B-4792-A510-861BAB7767E6}" srcOrd="0" destOrd="0" presId="urn:microsoft.com/office/officeart/2005/8/layout/pyramid1"/>
    <dgm:cxn modelId="{C65FE2A3-7468-43B9-9581-206A8985A3C6}" type="presOf" srcId="{5EC25431-9049-4B8A-B3C5-0536E88E9223}" destId="{12D9C865-D592-4131-BBE8-DFB2C4DD083C}" srcOrd="1" destOrd="0" presId="urn:microsoft.com/office/officeart/2005/8/layout/pyramid1"/>
    <dgm:cxn modelId="{E84CBCDE-95C5-4BA4-9D3F-23F50B4C5243}" srcId="{D2052584-8CA3-4AEF-A402-88C89935F5BC}" destId="{F13B4C0B-633A-419F-96D7-66E74038517B}" srcOrd="1" destOrd="0" parTransId="{FF3FBCB1-3ECF-47E4-84DC-9A1BE2BE3E45}" sibTransId="{F62723DB-B8C2-4CE3-A3BE-15F5C0EAF060}"/>
    <dgm:cxn modelId="{722C44A3-110E-4E9C-939C-47AFE8FE053F}" type="presOf" srcId="{F13B4C0B-633A-419F-96D7-66E74038517B}" destId="{C81C22FC-BF5A-4E23-A42C-81CAAB64C414}" srcOrd="0" destOrd="0" presId="urn:microsoft.com/office/officeart/2005/8/layout/pyramid1"/>
    <dgm:cxn modelId="{D1D9DA3B-1286-4061-BFEF-564A356AACB1}" type="presOf" srcId="{6BEFE21C-370C-40A2-B6A4-71084CFB10F6}" destId="{B7401F11-1C2F-4CB0-A43B-CC6A43AD7D10}" srcOrd="0" destOrd="0" presId="urn:microsoft.com/office/officeart/2005/8/layout/pyramid1"/>
    <dgm:cxn modelId="{A99C6055-6B41-47BD-B006-ABA5CEF7402F}" type="presOf" srcId="{D2052584-8CA3-4AEF-A402-88C89935F5BC}" destId="{76BFB01B-9775-49F3-86A3-3E844DB60440}" srcOrd="0" destOrd="0" presId="urn:microsoft.com/office/officeart/2005/8/layout/pyramid1"/>
    <dgm:cxn modelId="{AE166F8B-9D1B-42A9-92B6-6AD578A8EAF6}" srcId="{D2052584-8CA3-4AEF-A402-88C89935F5BC}" destId="{5EC25431-9049-4B8A-B3C5-0536E88E9223}" srcOrd="0" destOrd="0" parTransId="{2E107EB1-BFC2-4EA4-88F6-07961B5FC59A}" sibTransId="{14754208-AB86-46C3-926F-73E024201F40}"/>
    <dgm:cxn modelId="{94525448-9B90-4B07-A714-69C8CD0499EC}" type="presOf" srcId="{F13B4C0B-633A-419F-96D7-66E74038517B}" destId="{F78F7BCF-53F6-47E5-8C4E-F047402A5D88}" srcOrd="1" destOrd="0" presId="urn:microsoft.com/office/officeart/2005/8/layout/pyramid1"/>
    <dgm:cxn modelId="{0F17BBE1-C8A9-477E-BD33-423549BDCFDE}" type="presOf" srcId="{6BEFE21C-370C-40A2-B6A4-71084CFB10F6}" destId="{9CD24C66-9C9A-43C2-9D33-5D512BD300EE}" srcOrd="1" destOrd="0" presId="urn:microsoft.com/office/officeart/2005/8/layout/pyramid1"/>
    <dgm:cxn modelId="{0BED187B-5E84-4902-BB8A-FC3C4957BBBE}" type="presParOf" srcId="{76BFB01B-9775-49F3-86A3-3E844DB60440}" destId="{AEFADED4-7244-4FCE-983D-595D538110EC}" srcOrd="0" destOrd="0" presId="urn:microsoft.com/office/officeart/2005/8/layout/pyramid1"/>
    <dgm:cxn modelId="{0025FA14-4CB7-4E27-8CD3-D141BB340588}" type="presParOf" srcId="{AEFADED4-7244-4FCE-983D-595D538110EC}" destId="{E4FC09DA-AD2B-4792-A510-861BAB7767E6}" srcOrd="0" destOrd="0" presId="urn:microsoft.com/office/officeart/2005/8/layout/pyramid1"/>
    <dgm:cxn modelId="{D979B841-64E0-4C96-8B52-51F8B9B6246B}" type="presParOf" srcId="{AEFADED4-7244-4FCE-983D-595D538110EC}" destId="{12D9C865-D592-4131-BBE8-DFB2C4DD083C}" srcOrd="1" destOrd="0" presId="urn:microsoft.com/office/officeart/2005/8/layout/pyramid1"/>
    <dgm:cxn modelId="{FC976B9C-133D-4D16-A43F-DD5377EDC00A}" type="presParOf" srcId="{76BFB01B-9775-49F3-86A3-3E844DB60440}" destId="{9819BB56-B71A-459E-B729-863446125E59}" srcOrd="1" destOrd="0" presId="urn:microsoft.com/office/officeart/2005/8/layout/pyramid1"/>
    <dgm:cxn modelId="{B990A8EA-8660-4559-9F09-CACF2137A91D}" type="presParOf" srcId="{9819BB56-B71A-459E-B729-863446125E59}" destId="{C81C22FC-BF5A-4E23-A42C-81CAAB64C414}" srcOrd="0" destOrd="0" presId="urn:microsoft.com/office/officeart/2005/8/layout/pyramid1"/>
    <dgm:cxn modelId="{7764391A-526F-475B-87F2-027C62D6C68E}" type="presParOf" srcId="{9819BB56-B71A-459E-B729-863446125E59}" destId="{F78F7BCF-53F6-47E5-8C4E-F047402A5D88}" srcOrd="1" destOrd="0" presId="urn:microsoft.com/office/officeart/2005/8/layout/pyramid1"/>
    <dgm:cxn modelId="{A40743EA-B38C-4C05-AA1C-5EF8FFE68A92}" type="presParOf" srcId="{76BFB01B-9775-49F3-86A3-3E844DB60440}" destId="{6996D784-3A49-42A8-911C-680019AC1482}" srcOrd="2" destOrd="0" presId="urn:microsoft.com/office/officeart/2005/8/layout/pyramid1"/>
    <dgm:cxn modelId="{3C7C7B6B-D03E-4641-8CC0-549ACB91BE2E}" type="presParOf" srcId="{6996D784-3A49-42A8-911C-680019AC1482}" destId="{B7401F11-1C2F-4CB0-A43B-CC6A43AD7D10}" srcOrd="0" destOrd="0" presId="urn:microsoft.com/office/officeart/2005/8/layout/pyramid1"/>
    <dgm:cxn modelId="{F3FA5252-AA00-43A9-8B0D-AF4E47E75D29}" type="presParOf" srcId="{6996D784-3A49-42A8-911C-680019AC1482}" destId="{9CD24C66-9C9A-43C2-9D33-5D512BD300EE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95FCFA-7E7F-4467-9504-935AECB791BC}">
      <dsp:nvSpPr>
        <dsp:cNvPr id="0" name=""/>
        <dsp:cNvSpPr/>
      </dsp:nvSpPr>
      <dsp:spPr>
        <a:xfrm>
          <a:off x="0" y="0"/>
          <a:ext cx="8189721" cy="5172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Telecom Service Provider</a:t>
          </a:r>
          <a:endParaRPr lang="en-US" sz="2200" kern="1200" dirty="0"/>
        </a:p>
      </dsp:txBody>
      <dsp:txXfrm>
        <a:off x="15151" y="15151"/>
        <a:ext cx="7631525" cy="486986"/>
      </dsp:txXfrm>
    </dsp:sp>
    <dsp:sp modelId="{FB633D5B-75CF-4EEF-A3A8-0094657D4034}">
      <dsp:nvSpPr>
        <dsp:cNvPr id="0" name=""/>
        <dsp:cNvSpPr/>
      </dsp:nvSpPr>
      <dsp:spPr>
        <a:xfrm>
          <a:off x="722622" y="603503"/>
          <a:ext cx="8189721" cy="5172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Provides Micro-Credit on Mobile Balances</a:t>
          </a:r>
          <a:endParaRPr lang="en-US" sz="2200" kern="1200" dirty="0"/>
        </a:p>
      </dsp:txBody>
      <dsp:txXfrm>
        <a:off x="737773" y="618654"/>
        <a:ext cx="7100558" cy="486986"/>
      </dsp:txXfrm>
    </dsp:sp>
    <dsp:sp modelId="{F0D67CCB-F106-4E53-B44A-90A34034A14C}">
      <dsp:nvSpPr>
        <dsp:cNvPr id="0" name=""/>
        <dsp:cNvSpPr/>
      </dsp:nvSpPr>
      <dsp:spPr>
        <a:xfrm>
          <a:off x="1445244" y="1207007"/>
          <a:ext cx="8189721" cy="5172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To Low-income families</a:t>
          </a:r>
          <a:endParaRPr lang="en-US" sz="2200" kern="1200" dirty="0"/>
        </a:p>
      </dsp:txBody>
      <dsp:txXfrm>
        <a:off x="1460395" y="1222158"/>
        <a:ext cx="7100558" cy="486986"/>
      </dsp:txXfrm>
    </dsp:sp>
    <dsp:sp modelId="{5FE37934-3F20-4393-9D56-916A9A8FC2A2}">
      <dsp:nvSpPr>
        <dsp:cNvPr id="0" name=""/>
        <dsp:cNvSpPr/>
      </dsp:nvSpPr>
      <dsp:spPr>
        <a:xfrm>
          <a:off x="7853483" y="392277"/>
          <a:ext cx="336237" cy="3362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7929136" y="392277"/>
        <a:ext cx="184931" cy="253018"/>
      </dsp:txXfrm>
    </dsp:sp>
    <dsp:sp modelId="{08B8E4AC-8CDE-4F40-B4E8-8AFF452F8BAC}">
      <dsp:nvSpPr>
        <dsp:cNvPr id="0" name=""/>
        <dsp:cNvSpPr/>
      </dsp:nvSpPr>
      <dsp:spPr>
        <a:xfrm>
          <a:off x="8576105" y="992332"/>
          <a:ext cx="336237" cy="3362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8651758" y="992332"/>
        <a:ext cx="184931" cy="2530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88FF2-6580-43C4-A71F-023618C5A5D6}">
      <dsp:nvSpPr>
        <dsp:cNvPr id="0" name=""/>
        <dsp:cNvSpPr/>
      </dsp:nvSpPr>
      <dsp:spPr>
        <a:xfrm>
          <a:off x="0" y="494253"/>
          <a:ext cx="6705393" cy="2682157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EFB5E7-D26F-49CB-BE37-BD0739CD6193}">
      <dsp:nvSpPr>
        <dsp:cNvPr id="0" name=""/>
        <dsp:cNvSpPr/>
      </dsp:nvSpPr>
      <dsp:spPr>
        <a:xfrm>
          <a:off x="804647" y="963630"/>
          <a:ext cx="2212779" cy="1314257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7564" rIns="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Payback in 5 days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==&gt;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Non-Defaulter</a:t>
          </a:r>
          <a:endParaRPr lang="en-US" sz="1900" b="1" kern="1200" dirty="0"/>
        </a:p>
      </dsp:txBody>
      <dsp:txXfrm>
        <a:off x="804647" y="963630"/>
        <a:ext cx="2212779" cy="1314257"/>
      </dsp:txXfrm>
    </dsp:sp>
    <dsp:sp modelId="{3D01884F-06CE-49EF-8088-843B0F855D7A}">
      <dsp:nvSpPr>
        <dsp:cNvPr id="0" name=""/>
        <dsp:cNvSpPr/>
      </dsp:nvSpPr>
      <dsp:spPr>
        <a:xfrm>
          <a:off x="3352696" y="1392776"/>
          <a:ext cx="2615103" cy="1314257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7564" rIns="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Do not Payback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==&gt;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Defaulter</a:t>
          </a:r>
          <a:endParaRPr lang="en-US" sz="1900" b="1" kern="1200" dirty="0"/>
        </a:p>
      </dsp:txBody>
      <dsp:txXfrm>
        <a:off x="3352696" y="1392776"/>
        <a:ext cx="2615103" cy="13142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D47375-FB02-439C-8185-64B638B389C1}">
      <dsp:nvSpPr>
        <dsp:cNvPr id="0" name=""/>
        <dsp:cNvSpPr/>
      </dsp:nvSpPr>
      <dsp:spPr>
        <a:xfrm>
          <a:off x="3903472" y="2221992"/>
          <a:ext cx="2715768" cy="2715768"/>
        </a:xfrm>
        <a:prstGeom prst="gear9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customers mobile usage &amp; micro-credit loan patterns.</a:t>
          </a:r>
          <a:endParaRPr lang="en-US" sz="1600" kern="1200" dirty="0"/>
        </a:p>
      </dsp:txBody>
      <dsp:txXfrm>
        <a:off x="4449462" y="2858148"/>
        <a:ext cx="1623788" cy="1395961"/>
      </dsp:txXfrm>
    </dsp:sp>
    <dsp:sp modelId="{14541111-8331-47C5-8F64-8B9E5D640B5F}">
      <dsp:nvSpPr>
        <dsp:cNvPr id="0" name=""/>
        <dsp:cNvSpPr/>
      </dsp:nvSpPr>
      <dsp:spPr>
        <a:xfrm>
          <a:off x="2323388" y="1580083"/>
          <a:ext cx="1975104" cy="1975104"/>
        </a:xfrm>
        <a:prstGeom prst="gear6">
          <a:avLst/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Non-Defaulter</a:t>
          </a:r>
          <a:endParaRPr lang="en-US" sz="1600" kern="1200" dirty="0"/>
        </a:p>
      </dsp:txBody>
      <dsp:txXfrm>
        <a:off x="2820626" y="2080327"/>
        <a:ext cx="980628" cy="974616"/>
      </dsp:txXfrm>
    </dsp:sp>
    <dsp:sp modelId="{B94F318D-C065-4ED6-B4D1-03B6095DE852}">
      <dsp:nvSpPr>
        <dsp:cNvPr id="0" name=""/>
        <dsp:cNvSpPr/>
      </dsp:nvSpPr>
      <dsp:spPr>
        <a:xfrm rot="20700000">
          <a:off x="3429648" y="217463"/>
          <a:ext cx="1935198" cy="1935198"/>
        </a:xfrm>
        <a:prstGeom prst="gear6">
          <a:avLst/>
        </a:prstGeom>
        <a:solidFill>
          <a:schemeClr val="accent4"/>
        </a:solidFill>
        <a:ln w="2857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Defaulter</a:t>
          </a:r>
          <a:endParaRPr lang="en-US" sz="1600" kern="1200" dirty="0"/>
        </a:p>
      </dsp:txBody>
      <dsp:txXfrm rot="-20700000">
        <a:off x="3854094" y="641908"/>
        <a:ext cx="1086307" cy="1086307"/>
      </dsp:txXfrm>
    </dsp:sp>
    <dsp:sp modelId="{7B8EF256-D318-4330-88F0-7BD7393934BF}">
      <dsp:nvSpPr>
        <dsp:cNvPr id="0" name=""/>
        <dsp:cNvSpPr/>
      </dsp:nvSpPr>
      <dsp:spPr>
        <a:xfrm>
          <a:off x="3702894" y="1807481"/>
          <a:ext cx="3476183" cy="3476183"/>
        </a:xfrm>
        <a:prstGeom prst="circularArrow">
          <a:avLst>
            <a:gd name="adj1" fmla="val 4688"/>
            <a:gd name="adj2" fmla="val 299029"/>
            <a:gd name="adj3" fmla="val 2531453"/>
            <a:gd name="adj4" fmla="val 15828729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5E19AE-1BBB-455A-8539-C88DDE2F87F0}">
      <dsp:nvSpPr>
        <dsp:cNvPr id="0" name=""/>
        <dsp:cNvSpPr/>
      </dsp:nvSpPr>
      <dsp:spPr>
        <a:xfrm>
          <a:off x="1973601" y="1139876"/>
          <a:ext cx="2525664" cy="252566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55E502-4A27-438A-BFA9-ED31854649C7}">
      <dsp:nvSpPr>
        <dsp:cNvPr id="0" name=""/>
        <dsp:cNvSpPr/>
      </dsp:nvSpPr>
      <dsp:spPr>
        <a:xfrm>
          <a:off x="2982017" y="-209608"/>
          <a:ext cx="2723174" cy="272317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AB0BFD-0B35-4B1A-A1BD-908E6FC354FC}">
      <dsp:nvSpPr>
        <dsp:cNvPr id="0" name=""/>
        <dsp:cNvSpPr/>
      </dsp:nvSpPr>
      <dsp:spPr>
        <a:xfrm>
          <a:off x="3055" y="1428130"/>
          <a:ext cx="1837531" cy="619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Outliers</a:t>
          </a:r>
          <a:endParaRPr lang="en-US" sz="1700" kern="1200" dirty="0"/>
        </a:p>
      </dsp:txBody>
      <dsp:txXfrm>
        <a:off x="3055" y="1428130"/>
        <a:ext cx="1837531" cy="619975"/>
      </dsp:txXfrm>
    </dsp:sp>
    <dsp:sp modelId="{33434A07-3682-44CC-8EAA-FF70975E3489}">
      <dsp:nvSpPr>
        <dsp:cNvPr id="0" name=""/>
        <dsp:cNvSpPr/>
      </dsp:nvSpPr>
      <dsp:spPr>
        <a:xfrm>
          <a:off x="3055" y="2048105"/>
          <a:ext cx="1837531" cy="19424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Identified using boxplots.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Removed using z-scores.</a:t>
          </a:r>
          <a:endParaRPr lang="en-US" sz="1700" kern="1200" dirty="0" smtClean="0"/>
        </a:p>
      </dsp:txBody>
      <dsp:txXfrm>
        <a:off x="3055" y="2048105"/>
        <a:ext cx="1837531" cy="1942430"/>
      </dsp:txXfrm>
    </dsp:sp>
    <dsp:sp modelId="{1ACAFCE4-5576-4EF5-A286-88DE4D7AB046}">
      <dsp:nvSpPr>
        <dsp:cNvPr id="0" name=""/>
        <dsp:cNvSpPr/>
      </dsp:nvSpPr>
      <dsp:spPr>
        <a:xfrm>
          <a:off x="2097841" y="1428130"/>
          <a:ext cx="1837531" cy="619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Skewness</a:t>
          </a:r>
          <a:endParaRPr lang="en-US" sz="1700" kern="1200" dirty="0"/>
        </a:p>
      </dsp:txBody>
      <dsp:txXfrm>
        <a:off x="2097841" y="1428130"/>
        <a:ext cx="1837531" cy="619975"/>
      </dsp:txXfrm>
    </dsp:sp>
    <dsp:sp modelId="{D3FC899E-808A-4361-8390-15AC3721B5AB}">
      <dsp:nvSpPr>
        <dsp:cNvPr id="0" name=""/>
        <dsp:cNvSpPr/>
      </dsp:nvSpPr>
      <dsp:spPr>
        <a:xfrm>
          <a:off x="2097841" y="2048105"/>
          <a:ext cx="1837531" cy="19424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Treated using power transform function in yeo-</a:t>
          </a:r>
          <a:r>
            <a:rPr lang="en-US" sz="1700" kern="1200" dirty="0" err="1" smtClean="0"/>
            <a:t>johnson</a:t>
          </a:r>
          <a:r>
            <a:rPr lang="en-US" sz="1700" kern="1200" dirty="0" smtClean="0"/>
            <a:t> method.</a:t>
          </a:r>
          <a:endParaRPr lang="en-US" sz="1700" kern="1200" dirty="0"/>
        </a:p>
      </dsp:txBody>
      <dsp:txXfrm>
        <a:off x="2097841" y="2048105"/>
        <a:ext cx="1837531" cy="1942430"/>
      </dsp:txXfrm>
    </dsp:sp>
    <dsp:sp modelId="{0E66E8FB-C88E-4E7D-821F-35EC28C3117F}">
      <dsp:nvSpPr>
        <dsp:cNvPr id="0" name=""/>
        <dsp:cNvSpPr/>
      </dsp:nvSpPr>
      <dsp:spPr>
        <a:xfrm>
          <a:off x="4192627" y="1428130"/>
          <a:ext cx="1837531" cy="619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Scaling</a:t>
          </a:r>
          <a:endParaRPr lang="en-US" sz="1700" kern="1200" dirty="0"/>
        </a:p>
      </dsp:txBody>
      <dsp:txXfrm>
        <a:off x="4192627" y="1428130"/>
        <a:ext cx="1837531" cy="619975"/>
      </dsp:txXfrm>
    </dsp:sp>
    <dsp:sp modelId="{105955D6-BB73-4242-9886-C371BEE9F112}">
      <dsp:nvSpPr>
        <dsp:cNvPr id="0" name=""/>
        <dsp:cNvSpPr/>
      </dsp:nvSpPr>
      <dsp:spPr>
        <a:xfrm>
          <a:off x="4192627" y="2048105"/>
          <a:ext cx="1837531" cy="19424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Values were scaled down to 0 to 1 range using standard scaler.</a:t>
          </a:r>
          <a:endParaRPr lang="en-US" sz="1700" kern="1200" dirty="0"/>
        </a:p>
      </dsp:txBody>
      <dsp:txXfrm>
        <a:off x="4192627" y="2048105"/>
        <a:ext cx="1837531" cy="1942430"/>
      </dsp:txXfrm>
    </dsp:sp>
    <dsp:sp modelId="{5B4657DF-1212-4BA9-A33B-F20B87DCE7CA}">
      <dsp:nvSpPr>
        <dsp:cNvPr id="0" name=""/>
        <dsp:cNvSpPr/>
      </dsp:nvSpPr>
      <dsp:spPr>
        <a:xfrm>
          <a:off x="6287412" y="1428130"/>
          <a:ext cx="1837531" cy="619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Data Imbalance</a:t>
          </a:r>
          <a:endParaRPr lang="en-US" sz="1700" kern="1200" dirty="0"/>
        </a:p>
      </dsp:txBody>
      <dsp:txXfrm>
        <a:off x="6287412" y="1428130"/>
        <a:ext cx="1837531" cy="619975"/>
      </dsp:txXfrm>
    </dsp:sp>
    <dsp:sp modelId="{5679116F-C41E-433D-A519-1AD461871345}">
      <dsp:nvSpPr>
        <dsp:cNvPr id="0" name=""/>
        <dsp:cNvSpPr/>
      </dsp:nvSpPr>
      <dsp:spPr>
        <a:xfrm>
          <a:off x="6287412" y="2048105"/>
          <a:ext cx="1837531" cy="19424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SMOTE oversampling technique was used to remove the imbalance in label.</a:t>
          </a:r>
          <a:endParaRPr lang="en-US" sz="1700" kern="1200" dirty="0"/>
        </a:p>
      </dsp:txBody>
      <dsp:txXfrm>
        <a:off x="6287412" y="2048105"/>
        <a:ext cx="1837531" cy="19424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008DAD-691F-40D3-A4D6-86A3C4568B5E}">
      <dsp:nvSpPr>
        <dsp:cNvPr id="0" name=""/>
        <dsp:cNvSpPr/>
      </dsp:nvSpPr>
      <dsp:spPr>
        <a:xfrm rot="16200000">
          <a:off x="-306634" y="307712"/>
          <a:ext cx="3416300" cy="2800875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0006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Train Test Split</a:t>
          </a:r>
          <a:endParaRPr lang="en-US" sz="19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First, we split the data into train and test sets. </a:t>
          </a:r>
          <a:endParaRPr lang="en-US" sz="1500" kern="1200" dirty="0"/>
        </a:p>
      </dsp:txBody>
      <dsp:txXfrm rot="5400000">
        <a:off x="1079" y="683259"/>
        <a:ext cx="2800875" cy="2049780"/>
      </dsp:txXfrm>
    </dsp:sp>
    <dsp:sp modelId="{C8CC71DC-3005-4AD7-AFF6-136AEAE6A34F}">
      <dsp:nvSpPr>
        <dsp:cNvPr id="0" name=""/>
        <dsp:cNvSpPr/>
      </dsp:nvSpPr>
      <dsp:spPr>
        <a:xfrm rot="16200000">
          <a:off x="2704306" y="307712"/>
          <a:ext cx="3416300" cy="2800875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0006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Test Multiple Models</a:t>
          </a:r>
          <a:endParaRPr lang="en-US" sz="19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Next, we fit various models such as Logistic Regression, Random Forest, KNN, Decision Tree, </a:t>
          </a:r>
          <a:r>
            <a:rPr lang="en-US" sz="1500" kern="1200" dirty="0" err="1" smtClean="0"/>
            <a:t>XGBoost</a:t>
          </a:r>
          <a:r>
            <a:rPr lang="en-US" sz="1500" kern="1200" dirty="0" smtClean="0"/>
            <a:t>, Gradient Boosting, </a:t>
          </a:r>
          <a:r>
            <a:rPr lang="en-US" sz="1500" kern="1200" dirty="0" err="1" smtClean="0"/>
            <a:t>etc</a:t>
          </a:r>
          <a:endParaRPr lang="en-US" sz="1500" kern="1200" dirty="0"/>
        </a:p>
      </dsp:txBody>
      <dsp:txXfrm rot="5400000">
        <a:off x="3012019" y="683259"/>
        <a:ext cx="2800875" cy="2049780"/>
      </dsp:txXfrm>
    </dsp:sp>
    <dsp:sp modelId="{1029ACBD-27DF-4CBF-A992-946EB81A0085}">
      <dsp:nvSpPr>
        <dsp:cNvPr id="0" name=""/>
        <dsp:cNvSpPr/>
      </dsp:nvSpPr>
      <dsp:spPr>
        <a:xfrm rot="16200000">
          <a:off x="5715247" y="307712"/>
          <a:ext cx="3416300" cy="2800875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0006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Hyper Parameter Tuning</a:t>
          </a:r>
          <a:endParaRPr lang="en-US" sz="19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We set a parameter criterion.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Using </a:t>
          </a:r>
          <a:r>
            <a:rPr lang="en-US" sz="1500" kern="1200" dirty="0" err="1" smtClean="0"/>
            <a:t>Randomised</a:t>
          </a:r>
          <a:r>
            <a:rPr lang="en-US" sz="1500" kern="1200" dirty="0" smtClean="0"/>
            <a:t> Search CV, find the best parameters that give best performance.</a:t>
          </a:r>
          <a:endParaRPr lang="en-US" sz="1500" kern="1200" dirty="0"/>
        </a:p>
      </dsp:txBody>
      <dsp:txXfrm rot="5400000">
        <a:off x="6022960" y="683259"/>
        <a:ext cx="2800875" cy="20497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FC09DA-AD2B-4792-A510-861BAB7767E6}">
      <dsp:nvSpPr>
        <dsp:cNvPr id="0" name=""/>
        <dsp:cNvSpPr/>
      </dsp:nvSpPr>
      <dsp:spPr>
        <a:xfrm>
          <a:off x="2912885" y="0"/>
          <a:ext cx="3782807" cy="1485211"/>
        </a:xfrm>
        <a:prstGeom prst="trapezoid">
          <a:avLst>
            <a:gd name="adj" fmla="val 127011"/>
          </a:avLst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b="1" kern="1200" dirty="0" smtClean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Model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Accuracy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 94.90%</a:t>
          </a:r>
        </a:p>
      </dsp:txBody>
      <dsp:txXfrm>
        <a:off x="2912885" y="0"/>
        <a:ext cx="3782807" cy="1485211"/>
      </dsp:txXfrm>
    </dsp:sp>
    <dsp:sp modelId="{C81C22FC-BF5A-4E23-A42C-81CAAB64C414}">
      <dsp:nvSpPr>
        <dsp:cNvPr id="0" name=""/>
        <dsp:cNvSpPr/>
      </dsp:nvSpPr>
      <dsp:spPr>
        <a:xfrm>
          <a:off x="904354" y="1485211"/>
          <a:ext cx="7747880" cy="1587138"/>
        </a:xfrm>
        <a:prstGeom prst="trapezoid">
          <a:avLst>
            <a:gd name="adj" fmla="val 127011"/>
          </a:avLst>
        </a:prstGeom>
        <a:gradFill rotWithShape="0">
          <a:gsLst>
            <a:gs pos="0">
              <a:schemeClr val="accent2">
                <a:shade val="50000"/>
                <a:hueOff val="304463"/>
                <a:satOff val="3311"/>
                <a:lumOff val="30481"/>
                <a:alphaOff val="0"/>
                <a:tint val="98000"/>
                <a:lumMod val="114000"/>
              </a:schemeClr>
            </a:gs>
            <a:gs pos="100000">
              <a:schemeClr val="accent2">
                <a:shade val="50000"/>
                <a:hueOff val="304463"/>
                <a:satOff val="3311"/>
                <a:lumOff val="30481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Hyper Parameter Tuning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with </a:t>
          </a:r>
          <a:r>
            <a:rPr lang="en-US" sz="1600" kern="1200" dirty="0" err="1" smtClean="0"/>
            <a:t>Randomised</a:t>
          </a:r>
          <a:r>
            <a:rPr lang="en-US" sz="1600" kern="1200" dirty="0" smtClean="0"/>
            <a:t> Search CV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Best </a:t>
          </a:r>
          <a:r>
            <a:rPr lang="en-US" sz="1600" kern="1200" dirty="0" err="1" smtClean="0"/>
            <a:t>Params</a:t>
          </a:r>
          <a:r>
            <a:rPr lang="en-US" sz="1600" kern="1200" dirty="0" smtClean="0"/>
            <a:t>-  {'</a:t>
          </a:r>
          <a:r>
            <a:rPr lang="en-US" sz="1600" kern="1200" dirty="0" err="1" smtClean="0"/>
            <a:t>reg_lambda</a:t>
          </a:r>
          <a:r>
            <a:rPr lang="en-US" sz="1600" kern="1200" dirty="0" smtClean="0"/>
            <a:t>': 10, '</a:t>
          </a:r>
          <a:r>
            <a:rPr lang="en-US" sz="1600" kern="1200" dirty="0" err="1" smtClean="0"/>
            <a:t>reg_alpha</a:t>
          </a:r>
          <a:r>
            <a:rPr lang="en-US" sz="1600" kern="1200" dirty="0" smtClean="0"/>
            <a:t>': 0, '</a:t>
          </a:r>
          <a:r>
            <a:rPr lang="en-US" sz="1600" kern="1200" dirty="0" err="1" smtClean="0"/>
            <a:t>n_estimators</a:t>
          </a:r>
          <a:r>
            <a:rPr lang="en-US" sz="1600" kern="1200" dirty="0" smtClean="0"/>
            <a:t>': 100, '</a:t>
          </a:r>
          <a:r>
            <a:rPr lang="en-US" sz="1600" kern="1200" dirty="0" err="1" smtClean="0"/>
            <a:t>max_depth</a:t>
          </a:r>
          <a:r>
            <a:rPr lang="en-US" sz="1600" kern="1200" dirty="0" smtClean="0"/>
            <a:t>': 15, '</a:t>
          </a:r>
          <a:r>
            <a:rPr lang="en-US" sz="1600" kern="1200" dirty="0" err="1" smtClean="0"/>
            <a:t>learning_rate</a:t>
          </a:r>
          <a:r>
            <a:rPr lang="en-US" sz="1600" kern="1200" dirty="0" smtClean="0"/>
            <a:t>': 0.7, 'gamma': 0.001}</a:t>
          </a:r>
          <a:endParaRPr lang="en-US" sz="1600" kern="1200" dirty="0"/>
        </a:p>
      </dsp:txBody>
      <dsp:txXfrm>
        <a:off x="2260233" y="1485211"/>
        <a:ext cx="5036122" cy="1587138"/>
      </dsp:txXfrm>
    </dsp:sp>
    <dsp:sp modelId="{B7401F11-1C2F-4CB0-A43B-CC6A43AD7D10}">
      <dsp:nvSpPr>
        <dsp:cNvPr id="0" name=""/>
        <dsp:cNvSpPr/>
      </dsp:nvSpPr>
      <dsp:spPr>
        <a:xfrm>
          <a:off x="39182" y="3072350"/>
          <a:ext cx="9478225" cy="689752"/>
        </a:xfrm>
        <a:prstGeom prst="trapezoid">
          <a:avLst>
            <a:gd name="adj" fmla="val 127011"/>
          </a:avLst>
        </a:prstGeom>
        <a:gradFill rotWithShape="0">
          <a:gsLst>
            <a:gs pos="0">
              <a:schemeClr val="accent2">
                <a:shade val="50000"/>
                <a:hueOff val="304463"/>
                <a:satOff val="3311"/>
                <a:lumOff val="30481"/>
                <a:alphaOff val="0"/>
                <a:tint val="98000"/>
                <a:lumMod val="114000"/>
              </a:schemeClr>
            </a:gs>
            <a:gs pos="100000">
              <a:schemeClr val="accent2">
                <a:shade val="50000"/>
                <a:hueOff val="304463"/>
                <a:satOff val="3311"/>
                <a:lumOff val="30481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XGB Classifier Model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Accuracy- 94.78%</a:t>
          </a:r>
          <a:endParaRPr lang="en-US" sz="1600" kern="1200" dirty="0"/>
        </a:p>
      </dsp:txBody>
      <dsp:txXfrm>
        <a:off x="1697871" y="3072350"/>
        <a:ext cx="6160846" cy="6897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 Credit Loan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Defaulter prediction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917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Dashboard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38706"/>
              </p:ext>
            </p:extLst>
          </p:nvPr>
        </p:nvGraphicFramePr>
        <p:xfrm>
          <a:off x="1817396" y="2625633"/>
          <a:ext cx="8580637" cy="3737847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2870690">
                  <a:extLst>
                    <a:ext uri="{9D8B030D-6E8A-4147-A177-3AD203B41FA5}">
                      <a16:colId xmlns:a16="http://schemas.microsoft.com/office/drawing/2014/main" val="1860957126"/>
                    </a:ext>
                  </a:extLst>
                </a:gridCol>
                <a:gridCol w="1403914">
                  <a:extLst>
                    <a:ext uri="{9D8B030D-6E8A-4147-A177-3AD203B41FA5}">
                      <a16:colId xmlns:a16="http://schemas.microsoft.com/office/drawing/2014/main" val="2628084263"/>
                    </a:ext>
                  </a:extLst>
                </a:gridCol>
                <a:gridCol w="1445822">
                  <a:extLst>
                    <a:ext uri="{9D8B030D-6E8A-4147-A177-3AD203B41FA5}">
                      <a16:colId xmlns:a16="http://schemas.microsoft.com/office/drawing/2014/main" val="599655905"/>
                    </a:ext>
                  </a:extLst>
                </a:gridCol>
                <a:gridCol w="1445822">
                  <a:extLst>
                    <a:ext uri="{9D8B030D-6E8A-4147-A177-3AD203B41FA5}">
                      <a16:colId xmlns:a16="http://schemas.microsoft.com/office/drawing/2014/main" val="642004477"/>
                    </a:ext>
                  </a:extLst>
                </a:gridCol>
                <a:gridCol w="1414389">
                  <a:extLst>
                    <a:ext uri="{9D8B030D-6E8A-4147-A177-3AD203B41FA5}">
                      <a16:colId xmlns:a16="http://schemas.microsoft.com/office/drawing/2014/main" val="3577479361"/>
                    </a:ext>
                  </a:extLst>
                </a:gridCol>
              </a:tblGrid>
              <a:tr h="473865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Bahnschrift Light" panose="020B0502040204020203" pitchFamily="34" charset="0"/>
                        </a:rPr>
                        <a:t>Algorithms </a:t>
                      </a:r>
                      <a:endParaRPr lang="en-US" sz="1600" b="1" u="none" strike="noStrike" dirty="0" smtClean="0">
                        <a:effectLst/>
                        <a:latin typeface="Bahnschrift Light" panose="020B0502040204020203" pitchFamily="34" charset="0"/>
                      </a:endParaRPr>
                    </a:p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Bahnschrift Light" panose="020B0502040204020203" pitchFamily="34" charset="0"/>
                        </a:rPr>
                        <a:t>Tested</a:t>
                      </a:r>
                      <a:endParaRPr lang="en-US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Bahnschrift Light" panose="020B0502040204020203" pitchFamily="34" charset="0"/>
                        </a:rPr>
                        <a:t>Key Metrics of the Hyper Parameter Tuned </a:t>
                      </a:r>
                      <a:r>
                        <a:rPr lang="en-US" sz="1600" b="1" u="none" strike="noStrike" dirty="0" smtClean="0">
                          <a:effectLst/>
                          <a:latin typeface="Bahnschrift Light" panose="020B0502040204020203" pitchFamily="34" charset="0"/>
                        </a:rPr>
                        <a:t>Model</a:t>
                      </a:r>
                    </a:p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784438"/>
                  </a:ext>
                </a:extLst>
              </a:tr>
              <a:tr h="5842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Bahnschrift Light" panose="020B0502040204020203" pitchFamily="34" charset="0"/>
                        </a:rPr>
                        <a:t>Accuracy Score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Bahnschrift Light" panose="020B0502040204020203" pitchFamily="34" charset="0"/>
                        </a:rPr>
                        <a:t>Precision    </a:t>
                      </a:r>
                      <a:r>
                        <a:rPr lang="en-US" sz="1600" b="1" u="none" strike="noStrike" dirty="0" smtClean="0">
                          <a:effectLst/>
                          <a:latin typeface="Bahnschrift Light" panose="020B0502040204020203" pitchFamily="34" charset="0"/>
                        </a:rPr>
                        <a:t>      </a:t>
                      </a:r>
                      <a:r>
                        <a:rPr lang="en-US" sz="1600" b="1" u="none" strike="noStrike" dirty="0">
                          <a:effectLst/>
                          <a:latin typeface="Bahnschrift Light" panose="020B0502040204020203" pitchFamily="34" charset="0"/>
                        </a:rPr>
                        <a:t>(0 | 1)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Bahnschrift Light" panose="020B0502040204020203" pitchFamily="34" charset="0"/>
                        </a:rPr>
                        <a:t>Recall               (0 | 1)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Bahnschrift Light" panose="020B0502040204020203" pitchFamily="34" charset="0"/>
                        </a:rPr>
                        <a:t>F1 score     </a:t>
                      </a:r>
                      <a:r>
                        <a:rPr lang="en-US" sz="1600" b="1" u="none" strike="noStrike" dirty="0" smtClean="0">
                          <a:effectLst/>
                          <a:latin typeface="Bahnschrift Light" panose="020B0502040204020203" pitchFamily="34" charset="0"/>
                        </a:rPr>
                        <a:t>       </a:t>
                      </a:r>
                      <a:r>
                        <a:rPr lang="en-US" sz="1600" b="1" u="none" strike="noStrike" dirty="0">
                          <a:effectLst/>
                          <a:latin typeface="Bahnschrift Light" panose="020B0502040204020203" pitchFamily="34" charset="0"/>
                        </a:rPr>
                        <a:t>(0 | 1)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288763697"/>
                  </a:ext>
                </a:extLst>
              </a:tr>
              <a:tr h="45998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Bahnschrift Light" panose="020B0502040204020203" pitchFamily="34" charset="0"/>
                        </a:rPr>
                        <a:t>Logistic Regression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Bahnschrift Light" panose="020B0502040204020203" pitchFamily="34" charset="0"/>
                        </a:rPr>
                        <a:t>0.7807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Bahnschrift Light" panose="020B0502040204020203" pitchFamily="34" charset="0"/>
                        </a:rPr>
                        <a:t>0.78 | 0.79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Bahnschrift Light" panose="020B0502040204020203" pitchFamily="34" charset="0"/>
                        </a:rPr>
                        <a:t>0.79 | 0.77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Bahnschrift Light" panose="020B0502040204020203" pitchFamily="34" charset="0"/>
                        </a:rPr>
                        <a:t>0.78 | 0.78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667079613"/>
                  </a:ext>
                </a:extLst>
              </a:tr>
              <a:tr h="4363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Bahnschrift Light" panose="020B0502040204020203" pitchFamily="34" charset="0"/>
                        </a:rPr>
                        <a:t>Random Forest Classifier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0.7811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Bahnschrift Light" panose="020B0502040204020203" pitchFamily="34" charset="0"/>
                        </a:rPr>
                        <a:t>0.78 | 0.78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Bahnschrift Light" panose="020B0502040204020203" pitchFamily="34" charset="0"/>
                        </a:rPr>
                        <a:t>0.79 | 0.78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Bahnschrift Light" panose="020B0502040204020203" pitchFamily="34" charset="0"/>
                        </a:rPr>
                        <a:t>0.78 | 0.78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516620391"/>
                  </a:ext>
                </a:extLst>
              </a:tr>
              <a:tr h="4363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Bahnschrift Light" panose="020B0502040204020203" pitchFamily="34" charset="0"/>
                        </a:rPr>
                        <a:t>Decision Tree Classifier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0.8454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Bahnschrift Light" panose="020B0502040204020203" pitchFamily="34" charset="0"/>
                        </a:rPr>
                        <a:t>0.86 | 0.83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Bahnschrift Light" panose="020B0502040204020203" pitchFamily="34" charset="0"/>
                        </a:rPr>
                        <a:t>0.82 | 0.87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Bahnschrift Light" panose="020B0502040204020203" pitchFamily="34" charset="0"/>
                        </a:rPr>
                        <a:t>0.84 | 0.85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77405062"/>
                  </a:ext>
                </a:extLst>
              </a:tr>
              <a:tr h="4363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Bahnschrift Light" panose="020B0502040204020203" pitchFamily="34" charset="0"/>
                        </a:rPr>
                        <a:t>K Neighbors Classifier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0.9372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Bahnschrift Light" panose="020B0502040204020203" pitchFamily="34" charset="0"/>
                        </a:rPr>
                        <a:t>0.89 | 0.99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Bahnschrift Light" panose="020B0502040204020203" pitchFamily="34" charset="0"/>
                        </a:rPr>
                        <a:t>0.99 | 0.88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Bahnschrift Light" panose="020B0502040204020203" pitchFamily="34" charset="0"/>
                        </a:rPr>
                        <a:t>0.94 | 0.93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92632940"/>
                  </a:ext>
                </a:extLst>
              </a:tr>
              <a:tr h="45090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Bahnschrift Light" panose="020B0502040204020203" pitchFamily="34" charset="0"/>
                        </a:rPr>
                        <a:t>Gradient Boosting Classifier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0.9465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Bahnschrift Light" panose="020B0502040204020203" pitchFamily="34" charset="0"/>
                        </a:rPr>
                        <a:t>0.96 | 0.94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Bahnschrift Light" panose="020B0502040204020203" pitchFamily="34" charset="0"/>
                        </a:rPr>
                        <a:t>0.94 | 0.96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Bahnschrift Light" panose="020B0502040204020203" pitchFamily="34" charset="0"/>
                        </a:rPr>
                        <a:t>0.95 | 0.95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230116235"/>
                  </a:ext>
                </a:extLst>
              </a:tr>
              <a:tr h="4363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Bahnschrift Light" panose="020B0502040204020203" pitchFamily="34" charset="0"/>
                        </a:rPr>
                        <a:t>XGB Classifier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0.9490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Bahnschrift Light" panose="020B0502040204020203" pitchFamily="34" charset="0"/>
                        </a:rPr>
                        <a:t>0.96 | 0.94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Bahnschrift Light" panose="020B0502040204020203" pitchFamily="34" charset="0"/>
                        </a:rPr>
                        <a:t>0.94 | 0.96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Bahnschrift Light" panose="020B0502040204020203" pitchFamily="34" charset="0"/>
                        </a:rPr>
                        <a:t>0.95 | 0.95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907581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434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Model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717060"/>
              </p:ext>
            </p:extLst>
          </p:nvPr>
        </p:nvGraphicFramePr>
        <p:xfrm>
          <a:off x="1154953" y="2547256"/>
          <a:ext cx="9556590" cy="37621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0350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improve customer selection for micro-credit, this prediction model can be used effectively.</a:t>
            </a:r>
          </a:p>
          <a:p>
            <a:r>
              <a:rPr lang="en-US" dirty="0" smtClean="0"/>
              <a:t>However, as data scientists our task is to not just solve problems but also come up with innovative solutions to mitigate issues further.</a:t>
            </a:r>
          </a:p>
          <a:p>
            <a:r>
              <a:rPr lang="en-US" dirty="0" smtClean="0"/>
              <a:t>By lending to only those customers who will not default, we are limiting the target consumer base. </a:t>
            </a:r>
            <a:endParaRPr lang="en-US" dirty="0"/>
          </a:p>
          <a:p>
            <a:r>
              <a:rPr lang="en-US" dirty="0" smtClean="0"/>
              <a:t>If instead, we introduce enticing schemes that reward early credit repayments, we can successfully convert even the current defaulters.</a:t>
            </a:r>
          </a:p>
          <a:p>
            <a:r>
              <a:rPr lang="en-US" dirty="0" smtClean="0"/>
              <a:t>This will result in a win-win situation for both service provider whose defaults will reduce, as well as low-income customers who will get unrestricted access to micro-credit on mobile balances.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91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8603157"/>
              </p:ext>
            </p:extLst>
          </p:nvPr>
        </p:nvGraphicFramePr>
        <p:xfrm>
          <a:off x="1416212" y="2416632"/>
          <a:ext cx="9634966" cy="172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03791555"/>
              </p:ext>
            </p:extLst>
          </p:nvPr>
        </p:nvGraphicFramePr>
        <p:xfrm>
          <a:off x="2987247" y="3644536"/>
          <a:ext cx="6705393" cy="367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7648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Task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Given certain details about customers such as mobile network usage patterns and mobile balance loan history, we are required to build a model that predicts whether a customer will pay the loan within 5 days or not.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29669176"/>
              </p:ext>
            </p:extLst>
          </p:nvPr>
        </p:nvGraphicFramePr>
        <p:xfrm>
          <a:off x="3416662" y="1295400"/>
          <a:ext cx="8300720" cy="4937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9324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</a:t>
            </a:r>
            <a:r>
              <a:rPr lang="en-US" dirty="0" smtClean="0"/>
              <a:t>Visualizations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37806" y="2534196"/>
            <a:ext cx="4088674" cy="33832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4325" y="2534196"/>
            <a:ext cx="3092042" cy="3500846"/>
          </a:xfrm>
        </p:spPr>
        <p:txBody>
          <a:bodyPr/>
          <a:lstStyle/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Univariate </a:t>
            </a:r>
            <a:r>
              <a:rPr lang="en-IN" b="1" dirty="0"/>
              <a:t>Analysis with Target </a:t>
            </a:r>
            <a:r>
              <a:rPr lang="en-IN" b="1" dirty="0" smtClean="0"/>
              <a:t>Distribution</a:t>
            </a:r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 err="1" smtClean="0"/>
              <a:t>countplot</a:t>
            </a:r>
            <a:r>
              <a:rPr lang="en-US" dirty="0" smtClean="0"/>
              <a:t> from </a:t>
            </a:r>
            <a:r>
              <a:rPr lang="en-US" dirty="0" err="1" smtClean="0"/>
              <a:t>seaborn</a:t>
            </a:r>
            <a:r>
              <a:rPr lang="en-US" dirty="0" smtClean="0"/>
              <a:t> reveals imbalance </a:t>
            </a:r>
            <a:r>
              <a:rPr lang="en-US" dirty="0"/>
              <a:t>in data between the Defaulter class </a:t>
            </a:r>
            <a:r>
              <a:rPr lang="en-US" dirty="0" smtClean="0"/>
              <a:t>(0) and </a:t>
            </a:r>
            <a:r>
              <a:rPr lang="en-US" dirty="0"/>
              <a:t>the </a:t>
            </a:r>
            <a:r>
              <a:rPr lang="en-US" dirty="0" smtClean="0"/>
              <a:t>Non-defaulter (1) </a:t>
            </a:r>
            <a:r>
              <a:rPr lang="en-US" dirty="0"/>
              <a:t>class.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254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</a:t>
            </a:r>
            <a:r>
              <a:rPr lang="en-US" dirty="0" smtClean="0"/>
              <a:t>Visualizations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4325" y="2534196"/>
            <a:ext cx="3092042" cy="3500846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b="1" dirty="0"/>
              <a:t>Bi-variate analysis with Month-wise </a:t>
            </a:r>
            <a:r>
              <a:rPr lang="en-US" b="1" dirty="0" smtClean="0"/>
              <a:t>Customers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In this plot, </a:t>
            </a:r>
            <a:r>
              <a:rPr lang="en-US" dirty="0"/>
              <a:t>more customer </a:t>
            </a:r>
            <a:r>
              <a:rPr lang="en-US" dirty="0" smtClean="0"/>
              <a:t>footprint is observed </a:t>
            </a:r>
            <a:r>
              <a:rPr lang="en-US" dirty="0"/>
              <a:t>in the months of July and June as </a:t>
            </a:r>
            <a:r>
              <a:rPr lang="en-US" dirty="0" smtClean="0"/>
              <a:t>compared </a:t>
            </a:r>
            <a:r>
              <a:rPr lang="en-US" dirty="0"/>
              <a:t>to August. This likely indicates a monthly trend where more users would need credit. 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97999" y="2704011"/>
            <a:ext cx="4763611" cy="33310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8421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</a:t>
            </a:r>
            <a:r>
              <a:rPr lang="en-US" dirty="0" smtClean="0"/>
              <a:t>Visualizations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4324" y="2534196"/>
            <a:ext cx="3482269" cy="3500846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Bi-variate </a:t>
            </a:r>
            <a:r>
              <a:rPr lang="en-US" b="1" dirty="0"/>
              <a:t>analysis with Age on Network and Loan status </a:t>
            </a:r>
            <a:endParaRPr lang="en-US" dirty="0"/>
          </a:p>
          <a:p>
            <a:pPr marL="0" indent="0">
              <a:buNone/>
            </a:pPr>
            <a:r>
              <a:rPr lang="en-IN" dirty="0" smtClean="0"/>
              <a:t>This graph attempts to plot a relation between </a:t>
            </a:r>
            <a:r>
              <a:rPr lang="en-IN" dirty="0"/>
              <a:t>customer age on network and their likelihood for defaults. The more the time a customer has spent on the same network, lesser is the chance of a default. Our client can give more preference to loyal customers for giving out </a:t>
            </a:r>
            <a:r>
              <a:rPr lang="en-IN" dirty="0" smtClean="0"/>
              <a:t>credit.</a:t>
            </a:r>
            <a:endParaRPr lang="en-US" dirty="0"/>
          </a:p>
        </p:txBody>
      </p:sp>
      <p:pic>
        <p:nvPicPr>
          <p:cNvPr id="8" name="Content Placeholder 7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01018" y="2534196"/>
            <a:ext cx="3907451" cy="3631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8195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</a:t>
            </a:r>
            <a:r>
              <a:rPr lang="en-US" dirty="0" smtClean="0"/>
              <a:t>Visualizations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4324" y="2534196"/>
            <a:ext cx="2972819" cy="350084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IN" b="1" dirty="0"/>
              <a:t>Bivariate Analysis with Total loan amount and Daily balance </a:t>
            </a:r>
            <a:r>
              <a:rPr lang="en-IN" b="1" dirty="0" smtClean="0"/>
              <a:t>used</a:t>
            </a:r>
          </a:p>
          <a:p>
            <a:pPr marL="0" indent="0">
              <a:buNone/>
            </a:pPr>
            <a:r>
              <a:rPr lang="en-IN" dirty="0"/>
              <a:t>Here, we can see a faint linear relationship between the two.</a:t>
            </a:r>
            <a:endParaRPr lang="en-US" dirty="0"/>
          </a:p>
          <a:p>
            <a:pPr marL="0" indent="0">
              <a:buNone/>
            </a:pPr>
            <a:r>
              <a:rPr lang="en-IN" dirty="0" smtClean="0"/>
              <a:t>.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55403" y="2599512"/>
            <a:ext cx="4305762" cy="3814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2112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Steps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50907901"/>
              </p:ext>
            </p:extLst>
          </p:nvPr>
        </p:nvGraphicFramePr>
        <p:xfrm>
          <a:off x="2188754" y="160231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4748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Models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6866765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57135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361</TotalTime>
  <Words>629</Words>
  <Application>Microsoft Office PowerPoint</Application>
  <PresentationFormat>Widescreen</PresentationFormat>
  <Paragraphs>107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Bahnschrift Light</vt:lpstr>
      <vt:lpstr>Century Gothic</vt:lpstr>
      <vt:lpstr>Wingdings 3</vt:lpstr>
      <vt:lpstr>Ion Boardroom</vt:lpstr>
      <vt:lpstr>Micro Credit Loan</vt:lpstr>
      <vt:lpstr>Problem Statement</vt:lpstr>
      <vt:lpstr>Our Task</vt:lpstr>
      <vt:lpstr>EDA Visualizations</vt:lpstr>
      <vt:lpstr>EDA Visualizations</vt:lpstr>
      <vt:lpstr>EDA Visualizations</vt:lpstr>
      <vt:lpstr>EDA Visualizations</vt:lpstr>
      <vt:lpstr>EDA Steps</vt:lpstr>
      <vt:lpstr>Building Models</vt:lpstr>
      <vt:lpstr>Model Dashboard</vt:lpstr>
      <vt:lpstr>Final Model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Credit Loan</dc:title>
  <dc:creator>Neha Vishnudas Pai</dc:creator>
  <cp:lastModifiedBy>Neha Vishnudas Pai</cp:lastModifiedBy>
  <cp:revision>22</cp:revision>
  <dcterms:created xsi:type="dcterms:W3CDTF">2021-04-26T12:35:15Z</dcterms:created>
  <dcterms:modified xsi:type="dcterms:W3CDTF">2021-05-02T18:45:20Z</dcterms:modified>
</cp:coreProperties>
</file>