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22D0-8F18-48CC-9400-9359299EE5D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2527-95AF-45F9-A4C2-DD55003F4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4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22D0-8F18-48CC-9400-9359299EE5D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2527-95AF-45F9-A4C2-DD55003F4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35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22D0-8F18-48CC-9400-9359299EE5D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2527-95AF-45F9-A4C2-DD55003F4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24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22D0-8F18-48CC-9400-9359299EE5D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2527-95AF-45F9-A4C2-DD55003F4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08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22D0-8F18-48CC-9400-9359299EE5D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2527-95AF-45F9-A4C2-DD55003F4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25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22D0-8F18-48CC-9400-9359299EE5D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2527-95AF-45F9-A4C2-DD55003F4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83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22D0-8F18-48CC-9400-9359299EE5D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2527-95AF-45F9-A4C2-DD55003F4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06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22D0-8F18-48CC-9400-9359299EE5D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2527-95AF-45F9-A4C2-DD55003F4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48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22D0-8F18-48CC-9400-9359299EE5D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2527-95AF-45F9-A4C2-DD55003F4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67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22D0-8F18-48CC-9400-9359299EE5D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2527-95AF-45F9-A4C2-DD55003F4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77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22D0-8F18-48CC-9400-9359299EE5D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2527-95AF-45F9-A4C2-DD55003F4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97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422D0-8F18-48CC-9400-9359299EE5D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62527-95AF-45F9-A4C2-DD55003F4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11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D131-A683-46D8-D6A9-6AD6072E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insights – Week 53 (31</a:t>
            </a:r>
            <a:r>
              <a:rPr lang="en-IN" baseline="30000" dirty="0"/>
              <a:t>st</a:t>
            </a:r>
            <a:r>
              <a:rPr lang="en-IN" dirty="0"/>
              <a:t> December)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F8D9D-3FE6-EEFA-3FB8-7C6FB095C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1146"/>
          </a:xfrm>
        </p:spPr>
        <p:txBody>
          <a:bodyPr>
            <a:normAutofit/>
          </a:bodyPr>
          <a:lstStyle/>
          <a:p>
            <a:r>
              <a:rPr lang="en-IN" sz="2400" dirty="0"/>
              <a:t>WoW Change : </a:t>
            </a:r>
          </a:p>
          <a:p>
            <a:pPr lvl="1"/>
            <a:r>
              <a:rPr lang="en-IN" sz="1800" dirty="0"/>
              <a:t>Revenue increased by : 28.8%</a:t>
            </a:r>
          </a:p>
          <a:p>
            <a:pPr lvl="1"/>
            <a:r>
              <a:rPr lang="en-IN" sz="1800" dirty="0"/>
              <a:t>Total transaction amount and total count increased by 35% and 3.4% respectively</a:t>
            </a:r>
          </a:p>
          <a:p>
            <a:pPr lvl="1"/>
            <a:r>
              <a:rPr lang="en-IN" sz="1800" dirty="0"/>
              <a:t>Customer count increased by :28.3%</a:t>
            </a:r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D6D20B-69A1-819A-F788-FB9A7BB16D10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241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600" dirty="0"/>
              <a:t>Overview : </a:t>
            </a:r>
          </a:p>
          <a:p>
            <a:pPr lvl="1"/>
            <a:r>
              <a:rPr lang="en-IN" sz="1800" dirty="0"/>
              <a:t>Overall revenue is 57M</a:t>
            </a:r>
          </a:p>
          <a:p>
            <a:pPr lvl="1"/>
            <a:r>
              <a:rPr lang="en-IN" sz="1800" dirty="0"/>
              <a:t>Total interest is 8M</a:t>
            </a:r>
          </a:p>
          <a:p>
            <a:pPr lvl="1"/>
            <a:r>
              <a:rPr lang="en-IN" sz="1800" dirty="0"/>
              <a:t>Total transaction amount is  46M</a:t>
            </a:r>
          </a:p>
          <a:p>
            <a:pPr lvl="1"/>
            <a:r>
              <a:rPr lang="en-IN" sz="1800" dirty="0"/>
              <a:t>Male customers are contributing more in revenue 31M, female 26M</a:t>
            </a:r>
          </a:p>
          <a:p>
            <a:pPr lvl="1"/>
            <a:r>
              <a:rPr lang="en-IN" sz="1800" dirty="0"/>
              <a:t>Overall activation rate is 57.5%</a:t>
            </a:r>
          </a:p>
          <a:p>
            <a:pPr lvl="1"/>
            <a:r>
              <a:rPr lang="en-IN" sz="1800" dirty="0"/>
              <a:t>Overall delinquent rate is 6.06%</a:t>
            </a:r>
          </a:p>
        </p:txBody>
      </p:sp>
    </p:spTree>
    <p:extLst>
      <p:ext uri="{BB962C8B-B14F-4D97-AF65-F5344CB8AC3E}">
        <p14:creationId xmlns:p14="http://schemas.microsoft.com/office/powerpoint/2010/main" val="231967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519</TotalTime>
  <Words>77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Project insights – Week 53 (31st December)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nehap040602@gmail.com</dc:creator>
  <cp:lastModifiedBy>nehap040602@gmail.com</cp:lastModifiedBy>
  <cp:revision>1</cp:revision>
  <dcterms:created xsi:type="dcterms:W3CDTF">2024-07-23T09:18:07Z</dcterms:created>
  <dcterms:modified xsi:type="dcterms:W3CDTF">2024-07-23T17:57:34Z</dcterms:modified>
</cp:coreProperties>
</file>