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al Bold" panose="020B0704020202020204" pitchFamily="34" charset="0"/>
      <p:regular r:id="rId8"/>
      <p:bold r:id="rId9"/>
    </p:embeddedFont>
    <p:embeddedFont>
      <p:font typeface="Arimo Bold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Garamond Bold" panose="02020804030307010803" pitchFamily="18" charset="0"/>
      <p:regular r:id="rId13"/>
      <p:bold r:id="rId14"/>
    </p:embeddedFont>
    <p:embeddedFont>
      <p:font typeface="Gotham Bold" panose="020B0604020202020204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  <p:embeddedFont>
      <p:font typeface="TT Rounds Condense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4GyxP-FWPMTX_byuZ86wC52yJ6IUpTnZ/view?usp=sharing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hyperlink" Target="https://drive.google.com/file/d/18M8we8qsYPxU05VdzXs1Mi_6AZfRxSVN/view?usp=sharing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26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hyperlink" Target="https://drive.google.com/file/d/1rKBKqx0ijJe9z-2fxG14MKnotfu0cewG/view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24" Type="http://schemas.openxmlformats.org/officeDocument/2006/relationships/image" Target="../media/image29.svg"/><Relationship Id="rId5" Type="http://schemas.openxmlformats.org/officeDocument/2006/relationships/image" Target="../media/image10.png"/><Relationship Id="rId15" Type="http://schemas.openxmlformats.org/officeDocument/2006/relationships/image" Target="../media/image20.sv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svg"/><Relationship Id="rId9" Type="http://schemas.openxmlformats.org/officeDocument/2006/relationships/image" Target="../media/image14.sv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diacode.nic.in/bitstream/123456789/2079/1/AA2012-32.pdf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mha.gov.in/sites/default/files/250883_english_01042024.pdf" TargetMode="External"/><Relationship Id="rId12" Type="http://schemas.openxmlformats.org/officeDocument/2006/relationships/hyperlink" Target="https://indiankano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diacode.nic.in/bitstream/123456789/4219/1/THE-INDIAN-PENAL-CODE-1860.pdf" TargetMode="External"/><Relationship Id="rId11" Type="http://schemas.openxmlformats.org/officeDocument/2006/relationships/hyperlink" Target="https://www.indiacode.nic.in/" TargetMode="External"/><Relationship Id="rId5" Type="http://schemas.openxmlformats.org/officeDocument/2006/relationships/hyperlink" Target="https://njdg.ecourts.gov.in/njdgnew/index.php" TargetMode="External"/><Relationship Id="rId10" Type="http://schemas.openxmlformats.org/officeDocument/2006/relationships/hyperlink" Target="https://www.mha.gov.in/en" TargetMode="External"/><Relationship Id="rId4" Type="http://schemas.openxmlformats.org/officeDocument/2006/relationships/image" Target="../media/image31.svg"/><Relationship Id="rId9" Type="http://schemas.openxmlformats.org/officeDocument/2006/relationships/hyperlink" Target="https://tribal.nic.in/actRules/preventionofAtriciti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709462" y="1845678"/>
            <a:ext cx="6953021" cy="7734300"/>
            <a:chOff x="0" y="0"/>
            <a:chExt cx="6953021" cy="7734300"/>
          </a:xfrm>
        </p:grpSpPr>
        <p:sp>
          <p:nvSpPr>
            <p:cNvPr id="3" name="Freeform 3"/>
            <p:cNvSpPr/>
            <p:nvPr/>
          </p:nvSpPr>
          <p:spPr>
            <a:xfrm>
              <a:off x="-4953" y="0"/>
              <a:ext cx="6978015" cy="7734300"/>
            </a:xfrm>
            <a:custGeom>
              <a:avLst/>
              <a:gdLst/>
              <a:ahLst/>
              <a:cxnLst/>
              <a:rect l="l" t="t" r="r" b="b"/>
              <a:pathLst>
                <a:path w="6978015" h="7734300">
                  <a:moveTo>
                    <a:pt x="2804033" y="855218"/>
                  </a:moveTo>
                  <a:cubicBezTo>
                    <a:pt x="2643632" y="855218"/>
                    <a:pt x="2499360" y="969010"/>
                    <a:pt x="2419223" y="1153668"/>
                  </a:cubicBezTo>
                  <a:cubicBezTo>
                    <a:pt x="2149094" y="1776984"/>
                    <a:pt x="1938147" y="2264029"/>
                    <a:pt x="1773301" y="2644521"/>
                  </a:cubicBezTo>
                  <a:lnTo>
                    <a:pt x="1755013" y="2686685"/>
                  </a:lnTo>
                  <a:lnTo>
                    <a:pt x="1784858" y="2703322"/>
                  </a:lnTo>
                  <a:lnTo>
                    <a:pt x="1828292" y="2711069"/>
                  </a:lnTo>
                  <a:lnTo>
                    <a:pt x="2749550" y="2711069"/>
                  </a:lnTo>
                  <a:cubicBezTo>
                    <a:pt x="2807208" y="2711069"/>
                    <a:pt x="2862961" y="2668778"/>
                    <a:pt x="2890774" y="2599944"/>
                  </a:cubicBezTo>
                  <a:cubicBezTo>
                    <a:pt x="3352419" y="1538986"/>
                    <a:pt x="3352419" y="1538986"/>
                    <a:pt x="3352419" y="1538986"/>
                  </a:cubicBezTo>
                  <a:cubicBezTo>
                    <a:pt x="3382264" y="1472819"/>
                    <a:pt x="3382264" y="1388110"/>
                    <a:pt x="3352419" y="1322070"/>
                  </a:cubicBezTo>
                  <a:cubicBezTo>
                    <a:pt x="3287522" y="1172845"/>
                    <a:pt x="3231769" y="1044702"/>
                    <a:pt x="3183763" y="934466"/>
                  </a:cubicBezTo>
                  <a:lnTo>
                    <a:pt x="3149346" y="855345"/>
                  </a:lnTo>
                  <a:close/>
                  <a:moveTo>
                    <a:pt x="413258" y="4688967"/>
                  </a:moveTo>
                  <a:cubicBezTo>
                    <a:pt x="374269" y="4688967"/>
                    <a:pt x="339217" y="4716653"/>
                    <a:pt x="319659" y="4761611"/>
                  </a:cubicBezTo>
                  <a:cubicBezTo>
                    <a:pt x="19558" y="5454269"/>
                    <a:pt x="19558" y="5454269"/>
                    <a:pt x="19558" y="5454269"/>
                  </a:cubicBezTo>
                  <a:cubicBezTo>
                    <a:pt x="0" y="5497449"/>
                    <a:pt x="0" y="5552821"/>
                    <a:pt x="19558" y="5596001"/>
                  </a:cubicBezTo>
                  <a:cubicBezTo>
                    <a:pt x="319659" y="6288786"/>
                    <a:pt x="319659" y="6288786"/>
                    <a:pt x="319659" y="6288786"/>
                  </a:cubicBezTo>
                  <a:cubicBezTo>
                    <a:pt x="339217" y="6333744"/>
                    <a:pt x="374142" y="6361430"/>
                    <a:pt x="413258" y="6361430"/>
                  </a:cubicBezTo>
                  <a:lnTo>
                    <a:pt x="1014857" y="6361430"/>
                  </a:lnTo>
                  <a:cubicBezTo>
                    <a:pt x="1052576" y="6361430"/>
                    <a:pt x="1088898" y="6333744"/>
                    <a:pt x="1107059" y="6288786"/>
                  </a:cubicBezTo>
                  <a:cubicBezTo>
                    <a:pt x="1408557" y="5596001"/>
                    <a:pt x="1408557" y="5596001"/>
                    <a:pt x="1408557" y="5596001"/>
                  </a:cubicBezTo>
                  <a:cubicBezTo>
                    <a:pt x="1428115" y="5552821"/>
                    <a:pt x="1428115" y="5497449"/>
                    <a:pt x="1408557" y="5454269"/>
                  </a:cubicBezTo>
                  <a:cubicBezTo>
                    <a:pt x="1107059" y="4761484"/>
                    <a:pt x="1107059" y="4761484"/>
                    <a:pt x="1107059" y="4761484"/>
                  </a:cubicBezTo>
                  <a:cubicBezTo>
                    <a:pt x="1088898" y="4716526"/>
                    <a:pt x="1052576" y="4688840"/>
                    <a:pt x="1014857" y="4688840"/>
                  </a:cubicBezTo>
                  <a:close/>
                  <a:moveTo>
                    <a:pt x="1773682" y="0"/>
                  </a:moveTo>
                  <a:cubicBezTo>
                    <a:pt x="1706245" y="0"/>
                    <a:pt x="1645793" y="47752"/>
                    <a:pt x="1611884" y="125476"/>
                  </a:cubicBezTo>
                  <a:cubicBezTo>
                    <a:pt x="1093343" y="1322197"/>
                    <a:pt x="1093343" y="1322197"/>
                    <a:pt x="1093343" y="1322197"/>
                  </a:cubicBezTo>
                  <a:cubicBezTo>
                    <a:pt x="1059688" y="1396746"/>
                    <a:pt x="1059688" y="1492377"/>
                    <a:pt x="1093343" y="1566926"/>
                  </a:cubicBezTo>
                  <a:cubicBezTo>
                    <a:pt x="1611757" y="2763647"/>
                    <a:pt x="1611757" y="2763647"/>
                    <a:pt x="1611757" y="2763647"/>
                  </a:cubicBezTo>
                  <a:cubicBezTo>
                    <a:pt x="1628648" y="2802382"/>
                    <a:pt x="1652143" y="2833751"/>
                    <a:pt x="1679956" y="2855341"/>
                  </a:cubicBezTo>
                  <a:lnTo>
                    <a:pt x="1681226" y="2856103"/>
                  </a:lnTo>
                  <a:lnTo>
                    <a:pt x="1642618" y="2945257"/>
                  </a:lnTo>
                  <a:cubicBezTo>
                    <a:pt x="1184148" y="4003294"/>
                    <a:pt x="1184148" y="4003294"/>
                    <a:pt x="1184148" y="4003294"/>
                  </a:cubicBezTo>
                  <a:cubicBezTo>
                    <a:pt x="1104011" y="4180841"/>
                    <a:pt x="1104011" y="4408298"/>
                    <a:pt x="1184148" y="4585970"/>
                  </a:cubicBezTo>
                  <a:cubicBezTo>
                    <a:pt x="2418969" y="7435850"/>
                    <a:pt x="2418969" y="7435850"/>
                    <a:pt x="2418969" y="7435850"/>
                  </a:cubicBezTo>
                  <a:cubicBezTo>
                    <a:pt x="2499106" y="7620635"/>
                    <a:pt x="2643378" y="7734300"/>
                    <a:pt x="2803779" y="7734300"/>
                  </a:cubicBezTo>
                  <a:lnTo>
                    <a:pt x="5278374" y="7734300"/>
                  </a:lnTo>
                  <a:cubicBezTo>
                    <a:pt x="5433441" y="7734300"/>
                    <a:pt x="5583047" y="7620508"/>
                    <a:pt x="5657850" y="7435850"/>
                  </a:cubicBezTo>
                  <a:cubicBezTo>
                    <a:pt x="6897878" y="4586224"/>
                    <a:pt x="6897878" y="4586224"/>
                    <a:pt x="6897878" y="4586224"/>
                  </a:cubicBezTo>
                  <a:cubicBezTo>
                    <a:pt x="6978015" y="4408678"/>
                    <a:pt x="6978015" y="4181221"/>
                    <a:pt x="6897878" y="4003548"/>
                  </a:cubicBezTo>
                  <a:cubicBezTo>
                    <a:pt x="5657850" y="1153795"/>
                    <a:pt x="5657850" y="1153795"/>
                    <a:pt x="5657850" y="1153795"/>
                  </a:cubicBezTo>
                  <a:cubicBezTo>
                    <a:pt x="5583047" y="969010"/>
                    <a:pt x="5433314" y="855345"/>
                    <a:pt x="5278374" y="855345"/>
                  </a:cubicBezTo>
                  <a:lnTo>
                    <a:pt x="3291332" y="855345"/>
                  </a:lnTo>
                  <a:lnTo>
                    <a:pt x="3316478" y="913130"/>
                  </a:lnTo>
                  <a:cubicBezTo>
                    <a:pt x="3366389" y="1027684"/>
                    <a:pt x="3423285" y="1158494"/>
                    <a:pt x="3488436" y="1308100"/>
                  </a:cubicBezTo>
                  <a:cubicBezTo>
                    <a:pt x="3522091" y="1382649"/>
                    <a:pt x="3522091" y="1478280"/>
                    <a:pt x="3488436" y="1552829"/>
                  </a:cubicBezTo>
                  <a:cubicBezTo>
                    <a:pt x="3488436" y="1552829"/>
                    <a:pt x="3488436" y="1552829"/>
                    <a:pt x="2967736" y="2749550"/>
                  </a:cubicBezTo>
                  <a:cubicBezTo>
                    <a:pt x="2936367" y="2827147"/>
                    <a:pt x="2873502" y="2874899"/>
                    <a:pt x="2808351" y="2874899"/>
                  </a:cubicBezTo>
                  <a:lnTo>
                    <a:pt x="1769110" y="2874899"/>
                  </a:lnTo>
                  <a:cubicBezTo>
                    <a:pt x="1752219" y="2874899"/>
                    <a:pt x="1735836" y="2871978"/>
                    <a:pt x="1720215" y="2866263"/>
                  </a:cubicBezTo>
                  <a:lnTo>
                    <a:pt x="1691259" y="2850007"/>
                  </a:lnTo>
                  <a:lnTo>
                    <a:pt x="1756664" y="2699131"/>
                  </a:lnTo>
                  <a:lnTo>
                    <a:pt x="1749679" y="2695194"/>
                  </a:lnTo>
                  <a:cubicBezTo>
                    <a:pt x="1725041" y="2676017"/>
                    <a:pt x="1704213" y="2648204"/>
                    <a:pt x="1689227" y="2613787"/>
                  </a:cubicBezTo>
                  <a:cubicBezTo>
                    <a:pt x="1689227" y="2613787"/>
                    <a:pt x="1689227" y="2613787"/>
                    <a:pt x="1229614" y="1552829"/>
                  </a:cubicBezTo>
                  <a:cubicBezTo>
                    <a:pt x="1199769" y="1486662"/>
                    <a:pt x="1199769" y="1401953"/>
                    <a:pt x="1229614" y="1335913"/>
                  </a:cubicBezTo>
                  <a:cubicBezTo>
                    <a:pt x="1229614" y="1335913"/>
                    <a:pt x="1229614" y="1335913"/>
                    <a:pt x="1689227" y="274955"/>
                  </a:cubicBezTo>
                  <a:cubicBezTo>
                    <a:pt x="1719072" y="206121"/>
                    <a:pt x="1772793" y="163830"/>
                    <a:pt x="1832483" y="163830"/>
                  </a:cubicBezTo>
                  <a:lnTo>
                    <a:pt x="2753741" y="163830"/>
                  </a:lnTo>
                  <a:cubicBezTo>
                    <a:pt x="2811399" y="163830"/>
                    <a:pt x="2867152" y="206121"/>
                    <a:pt x="2894965" y="274955"/>
                  </a:cubicBezTo>
                  <a:cubicBezTo>
                    <a:pt x="2894965" y="274955"/>
                    <a:pt x="2894965" y="274955"/>
                    <a:pt x="3089656" y="722503"/>
                  </a:cubicBezTo>
                  <a:lnTo>
                    <a:pt x="3140710" y="839724"/>
                  </a:lnTo>
                  <a:lnTo>
                    <a:pt x="3282950" y="839724"/>
                  </a:lnTo>
                  <a:lnTo>
                    <a:pt x="3251454" y="767207"/>
                  </a:lnTo>
                  <a:cubicBezTo>
                    <a:pt x="2972181" y="125349"/>
                    <a:pt x="2972181" y="125349"/>
                    <a:pt x="2972181" y="125349"/>
                  </a:cubicBezTo>
                  <a:cubicBezTo>
                    <a:pt x="2940812" y="47752"/>
                    <a:pt x="2877947" y="0"/>
                    <a:pt x="2812923" y="0"/>
                  </a:cubicBezTo>
                  <a:close/>
                </a:path>
              </a:pathLst>
            </a:custGeom>
            <a:solidFill>
              <a:srgbClr val="808080">
                <a:alpha val="14902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664297" y="3563941"/>
            <a:ext cx="4800600" cy="5143500"/>
          </a:xfrm>
          <a:custGeom>
            <a:avLst/>
            <a:gdLst/>
            <a:ahLst/>
            <a:cxnLst/>
            <a:rect l="l" t="t" r="r" b="b"/>
            <a:pathLst>
              <a:path w="4800600" h="5143500">
                <a:moveTo>
                  <a:pt x="0" y="0"/>
                </a:moveTo>
                <a:lnTo>
                  <a:pt x="4800600" y="0"/>
                </a:lnTo>
                <a:lnTo>
                  <a:pt x="48006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9801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9575" y="6258258"/>
            <a:ext cx="114300" cy="114300"/>
            <a:chOff x="0" y="0"/>
            <a:chExt cx="114300" cy="1143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lnTo>
                    <a:pt x="113919" y="64643"/>
                  </a:lnTo>
                  <a:lnTo>
                    <a:pt x="111379" y="75565"/>
                  </a:lnTo>
                  <a:cubicBezTo>
                    <a:pt x="108458" y="82550"/>
                    <a:pt x="106807" y="85852"/>
                    <a:pt x="104648" y="88900"/>
                  </a:cubicBezTo>
                  <a:lnTo>
                    <a:pt x="100203" y="94869"/>
                  </a:lnTo>
                  <a:lnTo>
                    <a:pt x="91948" y="102489"/>
                  </a:lnTo>
                  <a:cubicBezTo>
                    <a:pt x="85725" y="106680"/>
                    <a:pt x="82423" y="108458"/>
                    <a:pt x="78994" y="109855"/>
                  </a:cubicBezTo>
                  <a:lnTo>
                    <a:pt x="72009" y="112395"/>
                  </a:lnTo>
                  <a:lnTo>
                    <a:pt x="60960" y="114300"/>
                  </a:lnTo>
                  <a:cubicBezTo>
                    <a:pt x="53467" y="114300"/>
                    <a:pt x="49784" y="113919"/>
                    <a:pt x="46101" y="113157"/>
                  </a:cubicBezTo>
                  <a:lnTo>
                    <a:pt x="38862" y="111379"/>
                  </a:lnTo>
                  <a:lnTo>
                    <a:pt x="28575" y="106807"/>
                  </a:lnTo>
                  <a:cubicBezTo>
                    <a:pt x="22352" y="102616"/>
                    <a:pt x="19431" y="100330"/>
                    <a:pt x="16764" y="97663"/>
                  </a:cubicBezTo>
                  <a:lnTo>
                    <a:pt x="11684" y="92075"/>
                  </a:lnTo>
                  <a:lnTo>
                    <a:pt x="5842" y="82550"/>
                  </a:lnTo>
                  <a:cubicBezTo>
                    <a:pt x="2921" y="75565"/>
                    <a:pt x="1778" y="72009"/>
                    <a:pt x="1143" y="68326"/>
                  </a:cubicBezTo>
                  <a:lnTo>
                    <a:pt x="0" y="60960"/>
                  </a:lnTo>
                  <a:lnTo>
                    <a:pt x="381" y="49657"/>
                  </a:lnTo>
                  <a:cubicBezTo>
                    <a:pt x="1905" y="42291"/>
                    <a:pt x="2921" y="38735"/>
                    <a:pt x="4318" y="35306"/>
                  </a:cubicBezTo>
                  <a:lnTo>
                    <a:pt x="7493" y="28575"/>
                  </a:lnTo>
                  <a:lnTo>
                    <a:pt x="13970" y="19431"/>
                  </a:lnTo>
                  <a:cubicBezTo>
                    <a:pt x="19304" y="14097"/>
                    <a:pt x="22225" y="11811"/>
                    <a:pt x="25273" y="9652"/>
                  </a:cubicBezTo>
                  <a:lnTo>
                    <a:pt x="31750" y="5842"/>
                  </a:lnTo>
                  <a:lnTo>
                    <a:pt x="42291" y="1778"/>
                  </a:lnTo>
                  <a:cubicBezTo>
                    <a:pt x="49657" y="381"/>
                    <a:pt x="53340" y="0"/>
                    <a:pt x="57150" y="0"/>
                  </a:cubicBezTo>
                  <a:lnTo>
                    <a:pt x="64643" y="381"/>
                  </a:lnTo>
                  <a:lnTo>
                    <a:pt x="75565" y="2921"/>
                  </a:lnTo>
                  <a:cubicBezTo>
                    <a:pt x="82550" y="5842"/>
                    <a:pt x="85725" y="7493"/>
                    <a:pt x="88900" y="9652"/>
                  </a:cubicBezTo>
                  <a:lnTo>
                    <a:pt x="94869" y="14097"/>
                  </a:lnTo>
                  <a:lnTo>
                    <a:pt x="102489" y="22352"/>
                  </a:lnTo>
                  <a:cubicBezTo>
                    <a:pt x="106680" y="28575"/>
                    <a:pt x="108458" y="31877"/>
                    <a:pt x="109855" y="35306"/>
                  </a:cubicBezTo>
                  <a:lnTo>
                    <a:pt x="112395" y="42291"/>
                  </a:lnTo>
                  <a:lnTo>
                    <a:pt x="114300" y="533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457200" y="3124533"/>
            <a:ext cx="133350" cy="133350"/>
            <a:chOff x="0" y="0"/>
            <a:chExt cx="133350" cy="133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57200" y="3924633"/>
            <a:ext cx="133350" cy="133350"/>
            <a:chOff x="0" y="0"/>
            <a:chExt cx="133350" cy="1333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457200" y="4724733"/>
            <a:ext cx="133350" cy="133350"/>
            <a:chOff x="0" y="0"/>
            <a:chExt cx="133350" cy="1333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57200" y="5524833"/>
            <a:ext cx="133350" cy="133350"/>
            <a:chOff x="0" y="0"/>
            <a:chExt cx="133350" cy="1333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76250" y="7639383"/>
            <a:ext cx="133350" cy="133350"/>
            <a:chOff x="0" y="0"/>
            <a:chExt cx="133350" cy="1333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476250" y="8458533"/>
            <a:ext cx="133350" cy="133350"/>
            <a:chOff x="0" y="0"/>
            <a:chExt cx="133350" cy="1333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133350" y="66675"/>
                  </a:moveTo>
                  <a:lnTo>
                    <a:pt x="132969" y="75438"/>
                  </a:lnTo>
                  <a:cubicBezTo>
                    <a:pt x="131318" y="84074"/>
                    <a:pt x="130048" y="88138"/>
                    <a:pt x="128270" y="92202"/>
                  </a:cubicBezTo>
                  <a:lnTo>
                    <a:pt x="124587" y="100076"/>
                  </a:lnTo>
                  <a:cubicBezTo>
                    <a:pt x="119761" y="107315"/>
                    <a:pt x="116967" y="110744"/>
                    <a:pt x="113919" y="113792"/>
                  </a:cubicBezTo>
                  <a:lnTo>
                    <a:pt x="107442" y="119634"/>
                  </a:lnTo>
                  <a:cubicBezTo>
                    <a:pt x="100203" y="124460"/>
                    <a:pt x="96266" y="126492"/>
                    <a:pt x="92329" y="128270"/>
                  </a:cubicBezTo>
                  <a:lnTo>
                    <a:pt x="84074" y="131191"/>
                  </a:lnTo>
                  <a:cubicBezTo>
                    <a:pt x="75438" y="132842"/>
                    <a:pt x="71120" y="133350"/>
                    <a:pt x="66802" y="133350"/>
                  </a:cubicBezTo>
                  <a:lnTo>
                    <a:pt x="58039" y="132969"/>
                  </a:lnTo>
                  <a:cubicBezTo>
                    <a:pt x="49403" y="131318"/>
                    <a:pt x="45339" y="130048"/>
                    <a:pt x="41275" y="128270"/>
                  </a:cubicBezTo>
                  <a:lnTo>
                    <a:pt x="33401" y="124587"/>
                  </a:lnTo>
                  <a:cubicBezTo>
                    <a:pt x="26162" y="119761"/>
                    <a:pt x="22733" y="116967"/>
                    <a:pt x="19685" y="113919"/>
                  </a:cubicBezTo>
                  <a:lnTo>
                    <a:pt x="13843" y="107442"/>
                  </a:lnTo>
                  <a:cubicBezTo>
                    <a:pt x="8763" y="100076"/>
                    <a:pt x="6731" y="96266"/>
                    <a:pt x="5080" y="92202"/>
                  </a:cubicBezTo>
                  <a:lnTo>
                    <a:pt x="2159" y="83947"/>
                  </a:lnTo>
                  <a:cubicBezTo>
                    <a:pt x="381" y="75438"/>
                    <a:pt x="0" y="70993"/>
                    <a:pt x="0" y="66675"/>
                  </a:cubicBezTo>
                  <a:lnTo>
                    <a:pt x="381" y="57912"/>
                  </a:lnTo>
                  <a:cubicBezTo>
                    <a:pt x="2032" y="49276"/>
                    <a:pt x="3302" y="45212"/>
                    <a:pt x="5080" y="41148"/>
                  </a:cubicBezTo>
                  <a:lnTo>
                    <a:pt x="8763" y="33274"/>
                  </a:lnTo>
                  <a:cubicBezTo>
                    <a:pt x="13589" y="26035"/>
                    <a:pt x="16383" y="22606"/>
                    <a:pt x="19431" y="19558"/>
                  </a:cubicBezTo>
                  <a:lnTo>
                    <a:pt x="25908" y="13716"/>
                  </a:lnTo>
                  <a:cubicBezTo>
                    <a:pt x="33274" y="8763"/>
                    <a:pt x="37084" y="6731"/>
                    <a:pt x="41148" y="5080"/>
                  </a:cubicBezTo>
                  <a:lnTo>
                    <a:pt x="49403" y="2159"/>
                  </a:lnTo>
                  <a:cubicBezTo>
                    <a:pt x="57912" y="381"/>
                    <a:pt x="62357" y="0"/>
                    <a:pt x="66675" y="0"/>
                  </a:cubicBezTo>
                  <a:lnTo>
                    <a:pt x="75438" y="381"/>
                  </a:lnTo>
                  <a:cubicBezTo>
                    <a:pt x="84074" y="2032"/>
                    <a:pt x="88138" y="3302"/>
                    <a:pt x="92202" y="5080"/>
                  </a:cubicBezTo>
                  <a:lnTo>
                    <a:pt x="100076" y="8763"/>
                  </a:lnTo>
                  <a:cubicBezTo>
                    <a:pt x="107315" y="13589"/>
                    <a:pt x="110744" y="16383"/>
                    <a:pt x="113792" y="19431"/>
                  </a:cubicBezTo>
                  <a:lnTo>
                    <a:pt x="119634" y="25908"/>
                  </a:lnTo>
                  <a:cubicBezTo>
                    <a:pt x="124460" y="33147"/>
                    <a:pt x="126492" y="37084"/>
                    <a:pt x="128270" y="41021"/>
                  </a:cubicBezTo>
                  <a:lnTo>
                    <a:pt x="131191" y="49276"/>
                  </a:lnTo>
                  <a:cubicBezTo>
                    <a:pt x="132842" y="57912"/>
                    <a:pt x="133350" y="62230"/>
                    <a:pt x="133350" y="66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4705867" y="122063"/>
            <a:ext cx="3371850" cy="1724025"/>
          </a:xfrm>
          <a:custGeom>
            <a:avLst/>
            <a:gdLst/>
            <a:ahLst/>
            <a:cxnLst/>
            <a:rect l="l" t="t" r="r" b="b"/>
            <a:pathLst>
              <a:path w="3371850" h="1724025">
                <a:moveTo>
                  <a:pt x="0" y="0"/>
                </a:moveTo>
                <a:lnTo>
                  <a:pt x="3371850" y="0"/>
                </a:lnTo>
                <a:lnTo>
                  <a:pt x="3371850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972426" y="559308"/>
            <a:ext cx="12347038" cy="1033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91318" y="2694984"/>
            <a:ext cx="10360285" cy="324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375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 </a:t>
            </a:r>
            <a:r>
              <a:rPr lang="en-US" sz="43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1702 </a:t>
            </a:r>
          </a:p>
          <a:p>
            <a:pPr algn="l">
              <a:lnSpc>
                <a:spcPts val="6300"/>
              </a:lnSpc>
            </a:pPr>
            <a:r>
              <a:rPr lang="en-US" sz="4375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 </a:t>
            </a:r>
            <a:r>
              <a:rPr lang="en-US" sz="43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Bail Reckoner </a:t>
            </a:r>
          </a:p>
          <a:p>
            <a:pPr algn="l">
              <a:lnSpc>
                <a:spcPts val="6300"/>
              </a:lnSpc>
            </a:pPr>
            <a:r>
              <a:rPr lang="en-US" sz="4375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Theme- </a:t>
            </a:r>
            <a:r>
              <a:rPr lang="en-US" sz="43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Automation </a:t>
            </a:r>
          </a:p>
          <a:p>
            <a:pPr algn="l">
              <a:lnSpc>
                <a:spcPts val="6300"/>
              </a:lnSpc>
            </a:pPr>
            <a:r>
              <a:rPr lang="en-US" sz="4375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</a:t>
            </a:r>
            <a:r>
              <a:rPr lang="en-US" sz="43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1278" y="5925445"/>
            <a:ext cx="2091309" cy="68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87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Institute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03044" y="5925445"/>
            <a:ext cx="1673257" cy="68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87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Name: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695055" y="5934799"/>
            <a:ext cx="1394727" cy="68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8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AJAY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01278" y="6592024"/>
            <a:ext cx="6163466" cy="68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8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ENGINEERING COLLEGE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13888" y="5906224"/>
            <a:ext cx="1951796" cy="71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8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KUMAR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78875" y="5906224"/>
            <a:ext cx="1478099" cy="71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25"/>
              </a:lnSpc>
            </a:pPr>
            <a:r>
              <a:rPr lang="en-US" sz="38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09330" y="7209568"/>
            <a:ext cx="5153320" cy="1674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8"/>
              </a:lnSpc>
            </a:pPr>
            <a:r>
              <a:rPr lang="en-US" sz="447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Name- </a:t>
            </a:r>
            <a:r>
              <a:rPr lang="en-US" sz="44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Pixies </a:t>
            </a:r>
            <a:r>
              <a:rPr lang="en-US" sz="4475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 </a:t>
            </a:r>
            <a:r>
              <a:rPr lang="en-US" sz="44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197" y="397516"/>
            <a:ext cx="1753419" cy="1003802"/>
          </a:xfrm>
          <a:custGeom>
            <a:avLst/>
            <a:gdLst/>
            <a:ahLst/>
            <a:cxnLst/>
            <a:rect l="l" t="t" r="r" b="b"/>
            <a:pathLst>
              <a:path w="1753419" h="1003802">
                <a:moveTo>
                  <a:pt x="0" y="0"/>
                </a:moveTo>
                <a:lnTo>
                  <a:pt x="1753419" y="0"/>
                </a:lnTo>
                <a:lnTo>
                  <a:pt x="1753419" y="1003802"/>
                </a:lnTo>
                <a:lnTo>
                  <a:pt x="0" y="100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18131" y="9649"/>
            <a:ext cx="3369869" cy="1724025"/>
          </a:xfrm>
          <a:custGeom>
            <a:avLst/>
            <a:gdLst/>
            <a:ahLst/>
            <a:cxnLst/>
            <a:rect l="l" t="t" r="r" b="b"/>
            <a:pathLst>
              <a:path w="3369869" h="1724025">
                <a:moveTo>
                  <a:pt x="0" y="0"/>
                </a:moveTo>
                <a:lnTo>
                  <a:pt x="3369869" y="0"/>
                </a:lnTo>
                <a:lnTo>
                  <a:pt x="3369869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5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3503" y="1699993"/>
            <a:ext cx="18414978" cy="8650500"/>
          </a:xfrm>
          <a:custGeom>
            <a:avLst/>
            <a:gdLst/>
            <a:ahLst/>
            <a:cxnLst/>
            <a:rect l="l" t="t" r="r" b="b"/>
            <a:pathLst>
              <a:path w="18414978" h="8650500">
                <a:moveTo>
                  <a:pt x="0" y="0"/>
                </a:moveTo>
                <a:lnTo>
                  <a:pt x="18414978" y="0"/>
                </a:lnTo>
                <a:lnTo>
                  <a:pt x="18414978" y="8650501"/>
                </a:lnTo>
                <a:lnTo>
                  <a:pt x="0" y="8650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88992" y="195072"/>
            <a:ext cx="8232648" cy="1344168"/>
          </a:xfrm>
          <a:custGeom>
            <a:avLst/>
            <a:gdLst/>
            <a:ahLst/>
            <a:cxnLst/>
            <a:rect l="l" t="t" r="r" b="b"/>
            <a:pathLst>
              <a:path w="8232648" h="1344168">
                <a:moveTo>
                  <a:pt x="0" y="0"/>
                </a:moveTo>
                <a:lnTo>
                  <a:pt x="8232648" y="0"/>
                </a:lnTo>
                <a:lnTo>
                  <a:pt x="8232648" y="1344168"/>
                </a:lnTo>
                <a:lnTo>
                  <a:pt x="0" y="13441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06372" y="530266"/>
            <a:ext cx="2579827" cy="675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600" b="1" spc="35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0428" y="3205505"/>
            <a:ext cx="2005232" cy="40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Lack of Clarity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2427" y="3616223"/>
            <a:ext cx="3181969" cy="40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Uncertainty in Process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98840" y="3924548"/>
            <a:ext cx="3333912" cy="40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Inaccurate Applications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9464" y="4343571"/>
            <a:ext cx="2451154" cy="40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24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Information Gaps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82923" y="4891335"/>
            <a:ext cx="3128848" cy="700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1"/>
              </a:lnSpc>
            </a:pPr>
            <a:r>
              <a:rPr lang="en-US" sz="23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Inefficient Evaluation Decision Challenges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2658" y="2707586"/>
            <a:ext cx="2988583" cy="41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sz="232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Undertrial Prisoners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36182" y="3396910"/>
            <a:ext cx="2873159" cy="40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2"/>
              </a:lnSpc>
            </a:pPr>
            <a:r>
              <a:rPr lang="en-US" sz="228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 Aid Providers: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669" y="4358450"/>
            <a:ext cx="3062497" cy="406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Judicial Authorities:</a:t>
            </a:r>
          </a:p>
        </p:txBody>
      </p:sp>
      <p:sp>
        <p:nvSpPr>
          <p:cNvPr id="15" name="TextBox 15"/>
          <p:cNvSpPr txBox="1"/>
          <p:nvPr/>
        </p:nvSpPr>
        <p:spPr>
          <a:xfrm rot="5400000">
            <a:off x="7546258" y="3541634"/>
            <a:ext cx="2586095" cy="63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1"/>
              </a:lnSpc>
            </a:pPr>
            <a:r>
              <a:rPr lang="en-US" sz="361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PROBLEMS</a:t>
            </a:r>
          </a:p>
        </p:txBody>
      </p:sp>
      <p:sp>
        <p:nvSpPr>
          <p:cNvPr id="16" name="TextBox 16"/>
          <p:cNvSpPr txBox="1"/>
          <p:nvPr/>
        </p:nvSpPr>
        <p:spPr>
          <a:xfrm rot="5400000">
            <a:off x="7314018" y="7638993"/>
            <a:ext cx="3059868" cy="63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1"/>
              </a:lnSpc>
            </a:pPr>
            <a:r>
              <a:rPr lang="en-US" sz="361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41129" y="2041931"/>
            <a:ext cx="2707615" cy="490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281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Challenges</a:t>
            </a:r>
          </a:p>
        </p:txBody>
      </p:sp>
      <p:sp>
        <p:nvSpPr>
          <p:cNvPr id="18" name="TextBox 18"/>
          <p:cNvSpPr txBox="1"/>
          <p:nvPr/>
        </p:nvSpPr>
        <p:spPr>
          <a:xfrm rot="-5400000">
            <a:off x="6068430" y="5284898"/>
            <a:ext cx="7275633" cy="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1"/>
              </a:lnSpc>
            </a:pPr>
            <a:r>
              <a:rPr lang="en-US" sz="361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          SIGNIFICANCE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06373" y="6300006"/>
            <a:ext cx="6251467" cy="318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Inefficient Tracking Lack of Accessible Legal Information Bail Procedural Delays Lack of Integration with Judicial Risk Assessment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788550" y="2265978"/>
            <a:ext cx="4126173" cy="31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Enhanced Efficiency Informed Decisions Increased Transparency</a:t>
            </a:r>
          </a:p>
          <a:p>
            <a:pPr algn="l">
              <a:lnSpc>
                <a:spcPts val="5574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Judicial Support</a:t>
            </a:r>
          </a:p>
          <a:p>
            <a:pPr algn="l">
              <a:lnSpc>
                <a:spcPts val="5024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Legal Empowerment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788550" y="6300006"/>
            <a:ext cx="2912516" cy="518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Legal Assistance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74122" y="6833406"/>
            <a:ext cx="4776607" cy="518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Legal Professional Interface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788550" y="7366806"/>
            <a:ext cx="4544720" cy="2118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Bail Eligibility Monitoring Judicial Dashboard  Risk Assessment Tools Bail Application Generator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004396" y="9610839"/>
            <a:ext cx="9406803" cy="49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291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ctrl+click</a:t>
            </a:r>
            <a:r>
              <a:rPr lang="en-US" sz="29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for</a:t>
            </a:r>
            <a:r>
              <a:rPr lang="en-US" sz="291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913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8" tooltip="https://drive.google.com/file/d/14GyxP-FWPMTX_byuZ86wC52yJ6IUpTnZ/view?usp=sharing"/>
              </a:rPr>
              <a:t>VIDEO EXPLANATION</a:t>
            </a:r>
            <a:r>
              <a:rPr lang="en-US" sz="291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9532144"/>
            <a:ext cx="18287590" cy="754856"/>
            <a:chOff x="0" y="0"/>
            <a:chExt cx="18287594" cy="754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7619" cy="754888"/>
            </a:xfrm>
            <a:custGeom>
              <a:avLst/>
              <a:gdLst/>
              <a:ahLst/>
              <a:cxnLst/>
              <a:rect l="l" t="t" r="r" b="b"/>
              <a:pathLst>
                <a:path w="18287619" h="754888">
                  <a:moveTo>
                    <a:pt x="0" y="0"/>
                  </a:moveTo>
                  <a:lnTo>
                    <a:pt x="0" y="754888"/>
                  </a:lnTo>
                  <a:lnTo>
                    <a:pt x="18287619" y="754888"/>
                  </a:lnTo>
                  <a:lnTo>
                    <a:pt x="18287619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705867" y="122063"/>
            <a:ext cx="3371850" cy="1724025"/>
          </a:xfrm>
          <a:custGeom>
            <a:avLst/>
            <a:gdLst/>
            <a:ahLst/>
            <a:cxnLst/>
            <a:rect l="l" t="t" r="r" b="b"/>
            <a:pathLst>
              <a:path w="3371850" h="1724025">
                <a:moveTo>
                  <a:pt x="0" y="0"/>
                </a:moveTo>
                <a:lnTo>
                  <a:pt x="3371850" y="0"/>
                </a:lnTo>
                <a:lnTo>
                  <a:pt x="3371850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9729" y="122796"/>
            <a:ext cx="3010662" cy="1376105"/>
          </a:xfrm>
          <a:custGeom>
            <a:avLst/>
            <a:gdLst/>
            <a:ahLst/>
            <a:cxnLst/>
            <a:rect l="l" t="t" r="r" b="b"/>
            <a:pathLst>
              <a:path w="3010662" h="1376105">
                <a:moveTo>
                  <a:pt x="0" y="0"/>
                </a:moveTo>
                <a:lnTo>
                  <a:pt x="3010662" y="0"/>
                </a:lnTo>
                <a:lnTo>
                  <a:pt x="3010662" y="1376106"/>
                </a:lnTo>
                <a:lnTo>
                  <a:pt x="0" y="1376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2412" y="3936584"/>
            <a:ext cx="1317326" cy="1317326"/>
          </a:xfrm>
          <a:custGeom>
            <a:avLst/>
            <a:gdLst/>
            <a:ahLst/>
            <a:cxnLst/>
            <a:rect l="l" t="t" r="r" b="b"/>
            <a:pathLst>
              <a:path w="1317326" h="1317326">
                <a:moveTo>
                  <a:pt x="0" y="0"/>
                </a:moveTo>
                <a:lnTo>
                  <a:pt x="1317326" y="0"/>
                </a:lnTo>
                <a:lnTo>
                  <a:pt x="1317326" y="1317326"/>
                </a:lnTo>
                <a:lnTo>
                  <a:pt x="0" y="1317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75612" y="5861426"/>
            <a:ext cx="1421053" cy="1421053"/>
          </a:xfrm>
          <a:custGeom>
            <a:avLst/>
            <a:gdLst/>
            <a:ahLst/>
            <a:cxnLst/>
            <a:rect l="l" t="t" r="r" b="b"/>
            <a:pathLst>
              <a:path w="1421053" h="1421053">
                <a:moveTo>
                  <a:pt x="0" y="0"/>
                </a:moveTo>
                <a:lnTo>
                  <a:pt x="1421052" y="0"/>
                </a:lnTo>
                <a:lnTo>
                  <a:pt x="1421052" y="1421052"/>
                </a:lnTo>
                <a:lnTo>
                  <a:pt x="0" y="1421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6890" y="1929902"/>
            <a:ext cx="1192854" cy="1192854"/>
          </a:xfrm>
          <a:custGeom>
            <a:avLst/>
            <a:gdLst/>
            <a:ahLst/>
            <a:cxnLst/>
            <a:rect l="l" t="t" r="r" b="b"/>
            <a:pathLst>
              <a:path w="1192854" h="1192854">
                <a:moveTo>
                  <a:pt x="0" y="0"/>
                </a:moveTo>
                <a:lnTo>
                  <a:pt x="1192854" y="0"/>
                </a:lnTo>
                <a:lnTo>
                  <a:pt x="1192854" y="1192854"/>
                </a:lnTo>
                <a:lnTo>
                  <a:pt x="0" y="11928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134872" y="4595008"/>
            <a:ext cx="1751224" cy="247605"/>
            <a:chOff x="0" y="0"/>
            <a:chExt cx="1608112" cy="227368"/>
          </a:xfrm>
        </p:grpSpPr>
        <p:sp>
          <p:nvSpPr>
            <p:cNvPr id="10" name="Freeform 10"/>
            <p:cNvSpPr/>
            <p:nvPr/>
          </p:nvSpPr>
          <p:spPr>
            <a:xfrm>
              <a:off x="-762" y="-889"/>
              <a:ext cx="1609217" cy="227965"/>
            </a:xfrm>
            <a:custGeom>
              <a:avLst/>
              <a:gdLst/>
              <a:ahLst/>
              <a:cxnLst/>
              <a:rect l="l" t="t" r="r" b="b"/>
              <a:pathLst>
                <a:path w="1609217" h="227965">
                  <a:moveTo>
                    <a:pt x="1505077" y="508"/>
                  </a:moveTo>
                  <a:lnTo>
                    <a:pt x="1497076" y="5715"/>
                  </a:lnTo>
                  <a:lnTo>
                    <a:pt x="1493647" y="15494"/>
                  </a:lnTo>
                  <a:cubicBezTo>
                    <a:pt x="1494282" y="18923"/>
                    <a:pt x="1493774" y="22479"/>
                    <a:pt x="1493774" y="25273"/>
                  </a:cubicBezTo>
                  <a:lnTo>
                    <a:pt x="1517523" y="49022"/>
                  </a:lnTo>
                  <a:cubicBezTo>
                    <a:pt x="1525143" y="57404"/>
                    <a:pt x="1535938" y="63246"/>
                    <a:pt x="1539240" y="76200"/>
                  </a:cubicBezTo>
                  <a:lnTo>
                    <a:pt x="1546606" y="78740"/>
                  </a:lnTo>
                  <a:lnTo>
                    <a:pt x="1554861" y="85090"/>
                  </a:lnTo>
                  <a:lnTo>
                    <a:pt x="1552575" y="93091"/>
                  </a:lnTo>
                  <a:lnTo>
                    <a:pt x="1541653" y="88646"/>
                  </a:lnTo>
                  <a:lnTo>
                    <a:pt x="1529715" y="87503"/>
                  </a:lnTo>
                  <a:cubicBezTo>
                    <a:pt x="1526794" y="87757"/>
                    <a:pt x="1524000" y="87757"/>
                    <a:pt x="1520952" y="87757"/>
                  </a:cubicBezTo>
                  <a:cubicBezTo>
                    <a:pt x="1517904" y="87757"/>
                    <a:pt x="1514602" y="87757"/>
                    <a:pt x="1511173" y="87757"/>
                  </a:cubicBezTo>
                  <a:cubicBezTo>
                    <a:pt x="1508379" y="87757"/>
                    <a:pt x="1505331" y="87757"/>
                    <a:pt x="1501902" y="87884"/>
                  </a:cubicBezTo>
                  <a:lnTo>
                    <a:pt x="1496822" y="81915"/>
                  </a:lnTo>
                  <a:lnTo>
                    <a:pt x="1494409" y="84074"/>
                  </a:lnTo>
                  <a:cubicBezTo>
                    <a:pt x="1491361" y="86868"/>
                    <a:pt x="1487932" y="88265"/>
                    <a:pt x="1484249" y="88265"/>
                  </a:cubicBezTo>
                  <a:cubicBezTo>
                    <a:pt x="1479550" y="88265"/>
                    <a:pt x="1474216" y="86233"/>
                    <a:pt x="1467993" y="82169"/>
                  </a:cubicBezTo>
                  <a:lnTo>
                    <a:pt x="1463421" y="87503"/>
                  </a:lnTo>
                  <a:lnTo>
                    <a:pt x="1459865" y="87503"/>
                  </a:lnTo>
                  <a:cubicBezTo>
                    <a:pt x="1455039" y="82804"/>
                    <a:pt x="1449578" y="81915"/>
                    <a:pt x="1443990" y="81915"/>
                  </a:cubicBezTo>
                  <a:cubicBezTo>
                    <a:pt x="1440180" y="81915"/>
                    <a:pt x="1436243" y="82296"/>
                    <a:pt x="1432433" y="82296"/>
                  </a:cubicBezTo>
                  <a:cubicBezTo>
                    <a:pt x="1432306" y="82296"/>
                    <a:pt x="1432052" y="82296"/>
                    <a:pt x="1431925" y="82296"/>
                  </a:cubicBezTo>
                  <a:cubicBezTo>
                    <a:pt x="1422527" y="82169"/>
                    <a:pt x="1413129" y="82169"/>
                    <a:pt x="1403477" y="82169"/>
                  </a:cubicBezTo>
                  <a:cubicBezTo>
                    <a:pt x="1395349" y="82169"/>
                    <a:pt x="1387221" y="82169"/>
                    <a:pt x="1378585" y="82169"/>
                  </a:cubicBezTo>
                  <a:cubicBezTo>
                    <a:pt x="1372616" y="82169"/>
                    <a:pt x="1366520" y="82169"/>
                    <a:pt x="1360170" y="82169"/>
                  </a:cubicBezTo>
                  <a:lnTo>
                    <a:pt x="1348613" y="75057"/>
                  </a:lnTo>
                  <a:lnTo>
                    <a:pt x="1343660" y="82296"/>
                  </a:lnTo>
                  <a:cubicBezTo>
                    <a:pt x="1341247" y="78486"/>
                    <a:pt x="1337818" y="76835"/>
                    <a:pt x="1333119" y="76835"/>
                  </a:cubicBezTo>
                  <a:cubicBezTo>
                    <a:pt x="1331214" y="76835"/>
                    <a:pt x="1329055" y="77089"/>
                    <a:pt x="1326642" y="77597"/>
                  </a:cubicBezTo>
                  <a:lnTo>
                    <a:pt x="1318387" y="80391"/>
                  </a:lnTo>
                  <a:lnTo>
                    <a:pt x="1312291" y="76708"/>
                  </a:lnTo>
                  <a:cubicBezTo>
                    <a:pt x="1306957" y="76835"/>
                    <a:pt x="1301623" y="76962"/>
                    <a:pt x="1295781" y="76962"/>
                  </a:cubicBezTo>
                  <a:cubicBezTo>
                    <a:pt x="1288669" y="76962"/>
                    <a:pt x="1280795" y="76835"/>
                    <a:pt x="1271397" y="76708"/>
                  </a:cubicBezTo>
                  <a:lnTo>
                    <a:pt x="1260856" y="75565"/>
                  </a:lnTo>
                  <a:cubicBezTo>
                    <a:pt x="1259459" y="75184"/>
                    <a:pt x="1258570" y="74168"/>
                    <a:pt x="1256411" y="74168"/>
                  </a:cubicBezTo>
                  <a:cubicBezTo>
                    <a:pt x="1254379" y="74168"/>
                    <a:pt x="1251204" y="75057"/>
                    <a:pt x="1245489" y="78486"/>
                  </a:cubicBezTo>
                  <a:lnTo>
                    <a:pt x="1232916" y="74930"/>
                  </a:lnTo>
                  <a:cubicBezTo>
                    <a:pt x="1229868" y="73279"/>
                    <a:pt x="1227582" y="71247"/>
                    <a:pt x="1223772" y="71247"/>
                  </a:cubicBezTo>
                  <a:cubicBezTo>
                    <a:pt x="1223645" y="71247"/>
                    <a:pt x="1223518" y="71247"/>
                    <a:pt x="1223391" y="71247"/>
                  </a:cubicBezTo>
                  <a:lnTo>
                    <a:pt x="1196086" y="71374"/>
                  </a:lnTo>
                  <a:cubicBezTo>
                    <a:pt x="1196086" y="71374"/>
                    <a:pt x="1195959" y="71374"/>
                    <a:pt x="1195959" y="71374"/>
                  </a:cubicBezTo>
                  <a:cubicBezTo>
                    <a:pt x="1195578" y="71374"/>
                    <a:pt x="1195324" y="71374"/>
                    <a:pt x="1194943" y="71374"/>
                  </a:cubicBezTo>
                  <a:cubicBezTo>
                    <a:pt x="1192657" y="71374"/>
                    <a:pt x="1189736" y="71882"/>
                    <a:pt x="1183005" y="80010"/>
                  </a:cubicBezTo>
                  <a:lnTo>
                    <a:pt x="1168527" y="76454"/>
                  </a:lnTo>
                  <a:cubicBezTo>
                    <a:pt x="1165733" y="72898"/>
                    <a:pt x="1162939" y="70993"/>
                    <a:pt x="1159129" y="70993"/>
                  </a:cubicBezTo>
                  <a:cubicBezTo>
                    <a:pt x="1156335" y="70993"/>
                    <a:pt x="1153033" y="72009"/>
                    <a:pt x="1148842" y="74295"/>
                  </a:cubicBezTo>
                  <a:lnTo>
                    <a:pt x="1134364" y="70739"/>
                  </a:lnTo>
                  <a:lnTo>
                    <a:pt x="1128776" y="74930"/>
                  </a:lnTo>
                  <a:cubicBezTo>
                    <a:pt x="1125220" y="71628"/>
                    <a:pt x="1121791" y="71374"/>
                    <a:pt x="1117854" y="71374"/>
                  </a:cubicBezTo>
                  <a:cubicBezTo>
                    <a:pt x="1117346" y="71374"/>
                    <a:pt x="1116965" y="71374"/>
                    <a:pt x="1116457" y="71374"/>
                  </a:cubicBezTo>
                  <a:lnTo>
                    <a:pt x="1081024" y="71374"/>
                  </a:lnTo>
                  <a:cubicBezTo>
                    <a:pt x="1077214" y="74549"/>
                    <a:pt x="1075182" y="76327"/>
                    <a:pt x="1073023" y="76327"/>
                  </a:cubicBezTo>
                  <a:cubicBezTo>
                    <a:pt x="1070864" y="76327"/>
                    <a:pt x="1068324" y="74676"/>
                    <a:pt x="1063752" y="71247"/>
                  </a:cubicBezTo>
                  <a:lnTo>
                    <a:pt x="1055624" y="74930"/>
                  </a:lnTo>
                  <a:lnTo>
                    <a:pt x="1052830" y="75692"/>
                  </a:lnTo>
                  <a:cubicBezTo>
                    <a:pt x="1049528" y="71882"/>
                    <a:pt x="1045591" y="70993"/>
                    <a:pt x="1041654" y="70993"/>
                  </a:cubicBezTo>
                  <a:cubicBezTo>
                    <a:pt x="1038098" y="70993"/>
                    <a:pt x="1034288" y="71755"/>
                    <a:pt x="1030732" y="71755"/>
                  </a:cubicBezTo>
                  <a:cubicBezTo>
                    <a:pt x="1029589" y="71755"/>
                    <a:pt x="1028319" y="71628"/>
                    <a:pt x="1027176" y="71501"/>
                  </a:cubicBezTo>
                  <a:cubicBezTo>
                    <a:pt x="1023239" y="76073"/>
                    <a:pt x="1018540" y="77089"/>
                    <a:pt x="1011555" y="77089"/>
                  </a:cubicBezTo>
                  <a:cubicBezTo>
                    <a:pt x="1007491" y="77089"/>
                    <a:pt x="1002792" y="76708"/>
                    <a:pt x="997077" y="76581"/>
                  </a:cubicBezTo>
                  <a:lnTo>
                    <a:pt x="982472" y="71501"/>
                  </a:lnTo>
                  <a:cubicBezTo>
                    <a:pt x="980567" y="71501"/>
                    <a:pt x="978535" y="71628"/>
                    <a:pt x="976249" y="71628"/>
                  </a:cubicBezTo>
                  <a:cubicBezTo>
                    <a:pt x="973074" y="71628"/>
                    <a:pt x="969264" y="71247"/>
                    <a:pt x="964057" y="69850"/>
                  </a:cubicBezTo>
                  <a:lnTo>
                    <a:pt x="954786" y="70358"/>
                  </a:lnTo>
                  <a:lnTo>
                    <a:pt x="944626" y="71628"/>
                  </a:lnTo>
                  <a:lnTo>
                    <a:pt x="941705" y="74168"/>
                  </a:lnTo>
                  <a:cubicBezTo>
                    <a:pt x="938276" y="76073"/>
                    <a:pt x="934974" y="77216"/>
                    <a:pt x="931291" y="77216"/>
                  </a:cubicBezTo>
                  <a:cubicBezTo>
                    <a:pt x="926846" y="77216"/>
                    <a:pt x="922020" y="75565"/>
                    <a:pt x="916305" y="71501"/>
                  </a:cubicBezTo>
                  <a:lnTo>
                    <a:pt x="910209" y="72898"/>
                  </a:lnTo>
                  <a:cubicBezTo>
                    <a:pt x="908050" y="74295"/>
                    <a:pt x="905891" y="76708"/>
                    <a:pt x="903732" y="76708"/>
                  </a:cubicBezTo>
                  <a:lnTo>
                    <a:pt x="876427" y="77089"/>
                  </a:lnTo>
                  <a:cubicBezTo>
                    <a:pt x="875792" y="77089"/>
                    <a:pt x="875284" y="77089"/>
                    <a:pt x="874649" y="77089"/>
                  </a:cubicBezTo>
                  <a:cubicBezTo>
                    <a:pt x="870585" y="77089"/>
                    <a:pt x="866267" y="76200"/>
                    <a:pt x="861949" y="76200"/>
                  </a:cubicBezTo>
                  <a:cubicBezTo>
                    <a:pt x="857631" y="76200"/>
                    <a:pt x="853440" y="77089"/>
                    <a:pt x="849503" y="80391"/>
                  </a:cubicBezTo>
                  <a:lnTo>
                    <a:pt x="845566" y="77089"/>
                  </a:lnTo>
                  <a:cubicBezTo>
                    <a:pt x="840867" y="76962"/>
                    <a:pt x="836041" y="76835"/>
                    <a:pt x="831088" y="76835"/>
                  </a:cubicBezTo>
                  <a:cubicBezTo>
                    <a:pt x="829818" y="76835"/>
                    <a:pt x="828548" y="76835"/>
                    <a:pt x="827151" y="76835"/>
                  </a:cubicBezTo>
                  <a:cubicBezTo>
                    <a:pt x="819658" y="76835"/>
                    <a:pt x="811530" y="76835"/>
                    <a:pt x="801878" y="76327"/>
                  </a:cubicBezTo>
                  <a:lnTo>
                    <a:pt x="795909" y="81915"/>
                  </a:lnTo>
                  <a:cubicBezTo>
                    <a:pt x="794639" y="82042"/>
                    <a:pt x="793242" y="82296"/>
                    <a:pt x="791845" y="82296"/>
                  </a:cubicBezTo>
                  <a:cubicBezTo>
                    <a:pt x="788543" y="82296"/>
                    <a:pt x="784733" y="81153"/>
                    <a:pt x="779653" y="75311"/>
                  </a:cubicBezTo>
                  <a:lnTo>
                    <a:pt x="769366" y="83185"/>
                  </a:lnTo>
                  <a:lnTo>
                    <a:pt x="766445" y="78740"/>
                  </a:lnTo>
                  <a:cubicBezTo>
                    <a:pt x="765302" y="77216"/>
                    <a:pt x="763905" y="76708"/>
                    <a:pt x="760984" y="76708"/>
                  </a:cubicBezTo>
                  <a:cubicBezTo>
                    <a:pt x="758825" y="76708"/>
                    <a:pt x="755777" y="76962"/>
                    <a:pt x="751332" y="77343"/>
                  </a:cubicBezTo>
                  <a:lnTo>
                    <a:pt x="736727" y="82169"/>
                  </a:lnTo>
                  <a:cubicBezTo>
                    <a:pt x="725805" y="82169"/>
                    <a:pt x="714883" y="82169"/>
                    <a:pt x="702183" y="80264"/>
                  </a:cubicBezTo>
                  <a:lnTo>
                    <a:pt x="694055" y="83947"/>
                  </a:lnTo>
                  <a:lnTo>
                    <a:pt x="681101" y="82042"/>
                  </a:lnTo>
                  <a:cubicBezTo>
                    <a:pt x="677799" y="82042"/>
                    <a:pt x="674624" y="82169"/>
                    <a:pt x="670814" y="82169"/>
                  </a:cubicBezTo>
                  <a:cubicBezTo>
                    <a:pt x="665099" y="82169"/>
                    <a:pt x="658241" y="82169"/>
                    <a:pt x="648335" y="82169"/>
                  </a:cubicBezTo>
                  <a:lnTo>
                    <a:pt x="631444" y="82169"/>
                  </a:lnTo>
                  <a:cubicBezTo>
                    <a:pt x="627888" y="82169"/>
                    <a:pt x="624332" y="82296"/>
                    <a:pt x="620141" y="82296"/>
                  </a:cubicBezTo>
                  <a:cubicBezTo>
                    <a:pt x="614553" y="82296"/>
                    <a:pt x="607822" y="82042"/>
                    <a:pt x="598297" y="80645"/>
                  </a:cubicBezTo>
                  <a:lnTo>
                    <a:pt x="584581" y="87122"/>
                  </a:lnTo>
                  <a:cubicBezTo>
                    <a:pt x="584454" y="87122"/>
                    <a:pt x="584327" y="87122"/>
                    <a:pt x="584200" y="87122"/>
                  </a:cubicBezTo>
                  <a:cubicBezTo>
                    <a:pt x="579628" y="87122"/>
                    <a:pt x="574675" y="88265"/>
                    <a:pt x="569214" y="88265"/>
                  </a:cubicBezTo>
                  <a:cubicBezTo>
                    <a:pt x="563753" y="88265"/>
                    <a:pt x="557784" y="87122"/>
                    <a:pt x="551180" y="82423"/>
                  </a:cubicBezTo>
                  <a:lnTo>
                    <a:pt x="540385" y="82042"/>
                  </a:lnTo>
                  <a:cubicBezTo>
                    <a:pt x="535813" y="87249"/>
                    <a:pt x="530098" y="87630"/>
                    <a:pt x="522986" y="87630"/>
                  </a:cubicBezTo>
                  <a:cubicBezTo>
                    <a:pt x="521716" y="87630"/>
                    <a:pt x="520446" y="87630"/>
                    <a:pt x="519176" y="87630"/>
                  </a:cubicBezTo>
                  <a:cubicBezTo>
                    <a:pt x="516636" y="87630"/>
                    <a:pt x="513842" y="87630"/>
                    <a:pt x="510794" y="87884"/>
                  </a:cubicBezTo>
                  <a:lnTo>
                    <a:pt x="506730" y="82169"/>
                  </a:lnTo>
                  <a:cubicBezTo>
                    <a:pt x="502285" y="86995"/>
                    <a:pt x="497332" y="88265"/>
                    <a:pt x="492125" y="88265"/>
                  </a:cubicBezTo>
                  <a:cubicBezTo>
                    <a:pt x="486918" y="88265"/>
                    <a:pt x="481711" y="87122"/>
                    <a:pt x="476504" y="87122"/>
                  </a:cubicBezTo>
                  <a:cubicBezTo>
                    <a:pt x="475488" y="87122"/>
                    <a:pt x="474472" y="87122"/>
                    <a:pt x="473329" y="87249"/>
                  </a:cubicBezTo>
                  <a:cubicBezTo>
                    <a:pt x="469519" y="87630"/>
                    <a:pt x="465709" y="87884"/>
                    <a:pt x="461391" y="87884"/>
                  </a:cubicBezTo>
                  <a:cubicBezTo>
                    <a:pt x="455549" y="87884"/>
                    <a:pt x="449072" y="87503"/>
                    <a:pt x="440817" y="86741"/>
                  </a:cubicBezTo>
                  <a:lnTo>
                    <a:pt x="435229" y="91694"/>
                  </a:lnTo>
                  <a:cubicBezTo>
                    <a:pt x="430403" y="87884"/>
                    <a:pt x="425323" y="86995"/>
                    <a:pt x="420116" y="86995"/>
                  </a:cubicBezTo>
                  <a:cubicBezTo>
                    <a:pt x="414909" y="86995"/>
                    <a:pt x="409575" y="88011"/>
                    <a:pt x="404368" y="88011"/>
                  </a:cubicBezTo>
                  <a:cubicBezTo>
                    <a:pt x="402463" y="88011"/>
                    <a:pt x="400558" y="87884"/>
                    <a:pt x="398653" y="87503"/>
                  </a:cubicBezTo>
                  <a:cubicBezTo>
                    <a:pt x="393446" y="92202"/>
                    <a:pt x="387604" y="93345"/>
                    <a:pt x="381762" y="93345"/>
                  </a:cubicBezTo>
                  <a:cubicBezTo>
                    <a:pt x="376936" y="93345"/>
                    <a:pt x="371983" y="92710"/>
                    <a:pt x="367157" y="92710"/>
                  </a:cubicBezTo>
                  <a:cubicBezTo>
                    <a:pt x="365633" y="92710"/>
                    <a:pt x="364109" y="92837"/>
                    <a:pt x="362585" y="92964"/>
                  </a:cubicBezTo>
                  <a:cubicBezTo>
                    <a:pt x="360553" y="93218"/>
                    <a:pt x="358648" y="93345"/>
                    <a:pt x="356616" y="93345"/>
                  </a:cubicBezTo>
                  <a:cubicBezTo>
                    <a:pt x="353060" y="93345"/>
                    <a:pt x="349250" y="93091"/>
                    <a:pt x="344932" y="92710"/>
                  </a:cubicBezTo>
                  <a:lnTo>
                    <a:pt x="334391" y="93218"/>
                  </a:lnTo>
                  <a:cubicBezTo>
                    <a:pt x="328041" y="92837"/>
                    <a:pt x="321691" y="93091"/>
                    <a:pt x="312039" y="92329"/>
                  </a:cubicBezTo>
                  <a:lnTo>
                    <a:pt x="307594" y="96139"/>
                  </a:lnTo>
                  <a:cubicBezTo>
                    <a:pt x="306451" y="94869"/>
                    <a:pt x="304800" y="93218"/>
                    <a:pt x="303403" y="93218"/>
                  </a:cubicBezTo>
                  <a:lnTo>
                    <a:pt x="245999" y="93218"/>
                  </a:lnTo>
                  <a:cubicBezTo>
                    <a:pt x="244475" y="93218"/>
                    <a:pt x="242316" y="94488"/>
                    <a:pt x="239903" y="94488"/>
                  </a:cubicBezTo>
                  <a:cubicBezTo>
                    <a:pt x="237871" y="94488"/>
                    <a:pt x="235585" y="93599"/>
                    <a:pt x="233299" y="90424"/>
                  </a:cubicBezTo>
                  <a:lnTo>
                    <a:pt x="220472" y="93091"/>
                  </a:lnTo>
                  <a:cubicBezTo>
                    <a:pt x="218694" y="92964"/>
                    <a:pt x="217043" y="92837"/>
                    <a:pt x="215011" y="92837"/>
                  </a:cubicBezTo>
                  <a:cubicBezTo>
                    <a:pt x="211836" y="92837"/>
                    <a:pt x="208153" y="92964"/>
                    <a:pt x="203073" y="92964"/>
                  </a:cubicBezTo>
                  <a:lnTo>
                    <a:pt x="192532" y="93345"/>
                  </a:lnTo>
                  <a:lnTo>
                    <a:pt x="182753" y="90551"/>
                  </a:lnTo>
                  <a:lnTo>
                    <a:pt x="173101" y="92964"/>
                  </a:lnTo>
                  <a:cubicBezTo>
                    <a:pt x="168275" y="92837"/>
                    <a:pt x="163322" y="92837"/>
                    <a:pt x="158369" y="92837"/>
                  </a:cubicBezTo>
                  <a:cubicBezTo>
                    <a:pt x="146685" y="92837"/>
                    <a:pt x="134620" y="93091"/>
                    <a:pt x="121285" y="93599"/>
                  </a:cubicBezTo>
                  <a:lnTo>
                    <a:pt x="116205" y="95885"/>
                  </a:lnTo>
                  <a:cubicBezTo>
                    <a:pt x="113284" y="93599"/>
                    <a:pt x="109982" y="92329"/>
                    <a:pt x="106172" y="92329"/>
                  </a:cubicBezTo>
                  <a:cubicBezTo>
                    <a:pt x="101727" y="92329"/>
                    <a:pt x="96647" y="93980"/>
                    <a:pt x="91059" y="97536"/>
                  </a:cubicBezTo>
                  <a:lnTo>
                    <a:pt x="81280" y="98298"/>
                  </a:lnTo>
                  <a:cubicBezTo>
                    <a:pt x="76200" y="98298"/>
                    <a:pt x="71247" y="98425"/>
                    <a:pt x="65405" y="98425"/>
                  </a:cubicBezTo>
                  <a:cubicBezTo>
                    <a:pt x="58547" y="98425"/>
                    <a:pt x="50546" y="98298"/>
                    <a:pt x="40259" y="97663"/>
                  </a:cubicBezTo>
                  <a:lnTo>
                    <a:pt x="26289" y="103759"/>
                  </a:lnTo>
                  <a:cubicBezTo>
                    <a:pt x="20193" y="113030"/>
                    <a:pt x="7874" y="113919"/>
                    <a:pt x="1016" y="126873"/>
                  </a:cubicBezTo>
                  <a:lnTo>
                    <a:pt x="889" y="135763"/>
                  </a:lnTo>
                  <a:cubicBezTo>
                    <a:pt x="0" y="144018"/>
                    <a:pt x="3302" y="150495"/>
                    <a:pt x="16383" y="152908"/>
                  </a:cubicBezTo>
                  <a:lnTo>
                    <a:pt x="25019" y="157734"/>
                  </a:lnTo>
                  <a:cubicBezTo>
                    <a:pt x="29591" y="161798"/>
                    <a:pt x="34036" y="163703"/>
                    <a:pt x="38735" y="163703"/>
                  </a:cubicBezTo>
                  <a:cubicBezTo>
                    <a:pt x="42672" y="163703"/>
                    <a:pt x="46863" y="162306"/>
                    <a:pt x="51435" y="159766"/>
                  </a:cubicBezTo>
                  <a:cubicBezTo>
                    <a:pt x="54737" y="157861"/>
                    <a:pt x="58420" y="156845"/>
                    <a:pt x="62611" y="156845"/>
                  </a:cubicBezTo>
                  <a:cubicBezTo>
                    <a:pt x="68072" y="156845"/>
                    <a:pt x="74168" y="158750"/>
                    <a:pt x="81026" y="163068"/>
                  </a:cubicBezTo>
                  <a:lnTo>
                    <a:pt x="89154" y="163195"/>
                  </a:lnTo>
                  <a:cubicBezTo>
                    <a:pt x="90424" y="163322"/>
                    <a:pt x="91694" y="163322"/>
                    <a:pt x="92837" y="163322"/>
                  </a:cubicBezTo>
                  <a:cubicBezTo>
                    <a:pt x="95885" y="163322"/>
                    <a:pt x="98933" y="163068"/>
                    <a:pt x="101981" y="163068"/>
                  </a:cubicBezTo>
                  <a:cubicBezTo>
                    <a:pt x="108458" y="163068"/>
                    <a:pt x="115062" y="163957"/>
                    <a:pt x="121666" y="169799"/>
                  </a:cubicBezTo>
                  <a:lnTo>
                    <a:pt x="130048" y="167386"/>
                  </a:lnTo>
                  <a:cubicBezTo>
                    <a:pt x="132334" y="166751"/>
                    <a:pt x="134239" y="163322"/>
                    <a:pt x="136398" y="163195"/>
                  </a:cubicBezTo>
                  <a:lnTo>
                    <a:pt x="182880" y="162941"/>
                  </a:lnTo>
                  <a:cubicBezTo>
                    <a:pt x="190881" y="171450"/>
                    <a:pt x="201549" y="166370"/>
                    <a:pt x="218313" y="170561"/>
                  </a:cubicBezTo>
                  <a:lnTo>
                    <a:pt x="227584" y="162687"/>
                  </a:lnTo>
                  <a:cubicBezTo>
                    <a:pt x="229870" y="163195"/>
                    <a:pt x="232283" y="163322"/>
                    <a:pt x="235077" y="163322"/>
                  </a:cubicBezTo>
                  <a:cubicBezTo>
                    <a:pt x="238760" y="163322"/>
                    <a:pt x="243332" y="163068"/>
                    <a:pt x="249301" y="163068"/>
                  </a:cubicBezTo>
                  <a:cubicBezTo>
                    <a:pt x="250571" y="163068"/>
                    <a:pt x="251968" y="163068"/>
                    <a:pt x="253492" y="163068"/>
                  </a:cubicBezTo>
                  <a:lnTo>
                    <a:pt x="266065" y="168021"/>
                  </a:lnTo>
                  <a:cubicBezTo>
                    <a:pt x="267462" y="165227"/>
                    <a:pt x="268859" y="164338"/>
                    <a:pt x="270383" y="164338"/>
                  </a:cubicBezTo>
                  <a:cubicBezTo>
                    <a:pt x="273177" y="164338"/>
                    <a:pt x="276479" y="167640"/>
                    <a:pt x="281305" y="168910"/>
                  </a:cubicBezTo>
                  <a:lnTo>
                    <a:pt x="292100" y="163830"/>
                  </a:lnTo>
                  <a:lnTo>
                    <a:pt x="300355" y="162814"/>
                  </a:lnTo>
                  <a:cubicBezTo>
                    <a:pt x="305816" y="162941"/>
                    <a:pt x="311277" y="162941"/>
                    <a:pt x="316865" y="162941"/>
                  </a:cubicBezTo>
                  <a:cubicBezTo>
                    <a:pt x="320929" y="162941"/>
                    <a:pt x="324993" y="162941"/>
                    <a:pt x="329311" y="162941"/>
                  </a:cubicBezTo>
                  <a:cubicBezTo>
                    <a:pt x="332867" y="162941"/>
                    <a:pt x="336550" y="162941"/>
                    <a:pt x="340360" y="162941"/>
                  </a:cubicBezTo>
                  <a:lnTo>
                    <a:pt x="343535" y="164211"/>
                  </a:lnTo>
                  <a:cubicBezTo>
                    <a:pt x="344678" y="165354"/>
                    <a:pt x="345694" y="166497"/>
                    <a:pt x="347218" y="166497"/>
                  </a:cubicBezTo>
                  <a:cubicBezTo>
                    <a:pt x="348996" y="166497"/>
                    <a:pt x="351663" y="164846"/>
                    <a:pt x="356362" y="159766"/>
                  </a:cubicBezTo>
                  <a:lnTo>
                    <a:pt x="370205" y="157480"/>
                  </a:lnTo>
                  <a:cubicBezTo>
                    <a:pt x="376428" y="157480"/>
                    <a:pt x="382651" y="157607"/>
                    <a:pt x="389509" y="157607"/>
                  </a:cubicBezTo>
                  <a:cubicBezTo>
                    <a:pt x="396748" y="157607"/>
                    <a:pt x="404622" y="157480"/>
                    <a:pt x="413893" y="156972"/>
                  </a:cubicBezTo>
                  <a:lnTo>
                    <a:pt x="419862" y="162560"/>
                  </a:lnTo>
                  <a:cubicBezTo>
                    <a:pt x="421132" y="162814"/>
                    <a:pt x="422402" y="163068"/>
                    <a:pt x="423926" y="163068"/>
                  </a:cubicBezTo>
                  <a:cubicBezTo>
                    <a:pt x="427228" y="163068"/>
                    <a:pt x="431165" y="161798"/>
                    <a:pt x="436626" y="155702"/>
                  </a:cubicBezTo>
                  <a:lnTo>
                    <a:pt x="446913" y="158750"/>
                  </a:lnTo>
                  <a:cubicBezTo>
                    <a:pt x="450723" y="161290"/>
                    <a:pt x="453898" y="162941"/>
                    <a:pt x="463169" y="162941"/>
                  </a:cubicBezTo>
                  <a:cubicBezTo>
                    <a:pt x="463550" y="162941"/>
                    <a:pt x="464058" y="162941"/>
                    <a:pt x="464439" y="162941"/>
                  </a:cubicBezTo>
                  <a:lnTo>
                    <a:pt x="473583" y="158242"/>
                  </a:lnTo>
                  <a:cubicBezTo>
                    <a:pt x="474345" y="157607"/>
                    <a:pt x="475361" y="157226"/>
                    <a:pt x="477012" y="157226"/>
                  </a:cubicBezTo>
                  <a:cubicBezTo>
                    <a:pt x="480441" y="157226"/>
                    <a:pt x="486283" y="159131"/>
                    <a:pt x="496189" y="164338"/>
                  </a:cubicBezTo>
                  <a:lnTo>
                    <a:pt x="504825" y="159258"/>
                  </a:lnTo>
                  <a:cubicBezTo>
                    <a:pt x="507238" y="157861"/>
                    <a:pt x="511302" y="157226"/>
                    <a:pt x="516890" y="157226"/>
                  </a:cubicBezTo>
                  <a:cubicBezTo>
                    <a:pt x="520319" y="157226"/>
                    <a:pt x="524129" y="157480"/>
                    <a:pt x="528447" y="157861"/>
                  </a:cubicBezTo>
                  <a:lnTo>
                    <a:pt x="538099" y="152654"/>
                  </a:lnTo>
                  <a:lnTo>
                    <a:pt x="540512" y="153543"/>
                  </a:lnTo>
                  <a:cubicBezTo>
                    <a:pt x="543814" y="157226"/>
                    <a:pt x="547497" y="158115"/>
                    <a:pt x="551434" y="158115"/>
                  </a:cubicBezTo>
                  <a:cubicBezTo>
                    <a:pt x="555117" y="158115"/>
                    <a:pt x="558927" y="157353"/>
                    <a:pt x="562610" y="157353"/>
                  </a:cubicBezTo>
                  <a:cubicBezTo>
                    <a:pt x="563753" y="157353"/>
                    <a:pt x="565023" y="157480"/>
                    <a:pt x="566166" y="157607"/>
                  </a:cubicBezTo>
                  <a:cubicBezTo>
                    <a:pt x="570484" y="152527"/>
                    <a:pt x="575564" y="151257"/>
                    <a:pt x="580771" y="151257"/>
                  </a:cubicBezTo>
                  <a:cubicBezTo>
                    <a:pt x="585851" y="151257"/>
                    <a:pt x="591058" y="152400"/>
                    <a:pt x="596011" y="152400"/>
                  </a:cubicBezTo>
                  <a:cubicBezTo>
                    <a:pt x="596265" y="152400"/>
                    <a:pt x="596519" y="152400"/>
                    <a:pt x="596773" y="152400"/>
                  </a:cubicBezTo>
                  <a:cubicBezTo>
                    <a:pt x="626872" y="151638"/>
                    <a:pt x="656844" y="152146"/>
                    <a:pt x="690753" y="148717"/>
                  </a:cubicBezTo>
                  <a:lnTo>
                    <a:pt x="702056" y="151003"/>
                  </a:lnTo>
                  <a:lnTo>
                    <a:pt x="707009" y="152146"/>
                  </a:lnTo>
                  <a:cubicBezTo>
                    <a:pt x="708406" y="151765"/>
                    <a:pt x="709930" y="151765"/>
                    <a:pt x="711327" y="151765"/>
                  </a:cubicBezTo>
                  <a:cubicBezTo>
                    <a:pt x="715264" y="151765"/>
                    <a:pt x="719328" y="152654"/>
                    <a:pt x="723265" y="152654"/>
                  </a:cubicBezTo>
                  <a:cubicBezTo>
                    <a:pt x="727583" y="152654"/>
                    <a:pt x="731774" y="151638"/>
                    <a:pt x="735457" y="147574"/>
                  </a:cubicBezTo>
                  <a:lnTo>
                    <a:pt x="744347" y="154940"/>
                  </a:lnTo>
                  <a:lnTo>
                    <a:pt x="756920" y="152273"/>
                  </a:lnTo>
                  <a:cubicBezTo>
                    <a:pt x="761365" y="147574"/>
                    <a:pt x="766572" y="146685"/>
                    <a:pt x="771906" y="146685"/>
                  </a:cubicBezTo>
                  <a:cubicBezTo>
                    <a:pt x="775335" y="146685"/>
                    <a:pt x="778891" y="147066"/>
                    <a:pt x="782320" y="147066"/>
                  </a:cubicBezTo>
                  <a:cubicBezTo>
                    <a:pt x="783082" y="147066"/>
                    <a:pt x="783971" y="147066"/>
                    <a:pt x="784733" y="146939"/>
                  </a:cubicBezTo>
                  <a:cubicBezTo>
                    <a:pt x="787146" y="146812"/>
                    <a:pt x="789559" y="146685"/>
                    <a:pt x="792353" y="146685"/>
                  </a:cubicBezTo>
                  <a:cubicBezTo>
                    <a:pt x="796925" y="146685"/>
                    <a:pt x="802386" y="146812"/>
                    <a:pt x="810260" y="146812"/>
                  </a:cubicBezTo>
                  <a:lnTo>
                    <a:pt x="822960" y="146812"/>
                  </a:lnTo>
                  <a:cubicBezTo>
                    <a:pt x="825627" y="146812"/>
                    <a:pt x="828421" y="146685"/>
                    <a:pt x="831596" y="146685"/>
                  </a:cubicBezTo>
                  <a:cubicBezTo>
                    <a:pt x="836041" y="146685"/>
                    <a:pt x="841502" y="147066"/>
                    <a:pt x="849376" y="148590"/>
                  </a:cubicBezTo>
                  <a:lnTo>
                    <a:pt x="859028" y="141605"/>
                  </a:lnTo>
                  <a:cubicBezTo>
                    <a:pt x="859282" y="141605"/>
                    <a:pt x="859663" y="141605"/>
                    <a:pt x="859917" y="141605"/>
                  </a:cubicBezTo>
                  <a:cubicBezTo>
                    <a:pt x="863727" y="141605"/>
                    <a:pt x="867791" y="140843"/>
                    <a:pt x="872236" y="140843"/>
                  </a:cubicBezTo>
                  <a:cubicBezTo>
                    <a:pt x="877316" y="140843"/>
                    <a:pt x="882650" y="141859"/>
                    <a:pt x="888365" y="145923"/>
                  </a:cubicBezTo>
                  <a:lnTo>
                    <a:pt x="897001" y="144653"/>
                  </a:lnTo>
                  <a:cubicBezTo>
                    <a:pt x="901065" y="141859"/>
                    <a:pt x="905383" y="140589"/>
                    <a:pt x="909955" y="140589"/>
                  </a:cubicBezTo>
                  <a:cubicBezTo>
                    <a:pt x="914908" y="140589"/>
                    <a:pt x="920242" y="142113"/>
                    <a:pt x="925830" y="144526"/>
                  </a:cubicBezTo>
                  <a:lnTo>
                    <a:pt x="928243" y="145669"/>
                  </a:lnTo>
                  <a:cubicBezTo>
                    <a:pt x="930783" y="141859"/>
                    <a:pt x="934085" y="141097"/>
                    <a:pt x="938530" y="141097"/>
                  </a:cubicBezTo>
                  <a:cubicBezTo>
                    <a:pt x="941451" y="141097"/>
                    <a:pt x="944880" y="141478"/>
                    <a:pt x="948817" y="141478"/>
                  </a:cubicBezTo>
                  <a:cubicBezTo>
                    <a:pt x="949579" y="141478"/>
                    <a:pt x="950341" y="141478"/>
                    <a:pt x="951230" y="141478"/>
                  </a:cubicBezTo>
                  <a:lnTo>
                    <a:pt x="961136" y="135255"/>
                  </a:lnTo>
                  <a:lnTo>
                    <a:pt x="967359" y="137668"/>
                  </a:lnTo>
                  <a:cubicBezTo>
                    <a:pt x="970153" y="140208"/>
                    <a:pt x="972820" y="141605"/>
                    <a:pt x="975995" y="141605"/>
                  </a:cubicBezTo>
                  <a:cubicBezTo>
                    <a:pt x="979805" y="141605"/>
                    <a:pt x="983996" y="139446"/>
                    <a:pt x="989203" y="134747"/>
                  </a:cubicBezTo>
                  <a:lnTo>
                    <a:pt x="995426" y="138303"/>
                  </a:lnTo>
                  <a:cubicBezTo>
                    <a:pt x="997331" y="140462"/>
                    <a:pt x="999871" y="141732"/>
                    <a:pt x="1002665" y="141732"/>
                  </a:cubicBezTo>
                  <a:cubicBezTo>
                    <a:pt x="1006094" y="141732"/>
                    <a:pt x="1010158" y="139954"/>
                    <a:pt x="1014730" y="136144"/>
                  </a:cubicBezTo>
                  <a:lnTo>
                    <a:pt x="1024763" y="136017"/>
                  </a:lnTo>
                  <a:cubicBezTo>
                    <a:pt x="1024890" y="136017"/>
                    <a:pt x="1025144" y="136017"/>
                    <a:pt x="1025271" y="136017"/>
                  </a:cubicBezTo>
                  <a:cubicBezTo>
                    <a:pt x="1029208" y="136017"/>
                    <a:pt x="1033272" y="135890"/>
                    <a:pt x="1037971" y="135890"/>
                  </a:cubicBezTo>
                  <a:cubicBezTo>
                    <a:pt x="1043813" y="135890"/>
                    <a:pt x="1050671" y="136017"/>
                    <a:pt x="1059815" y="136652"/>
                  </a:cubicBezTo>
                  <a:lnTo>
                    <a:pt x="1074928" y="140970"/>
                  </a:lnTo>
                  <a:lnTo>
                    <a:pt x="1076706" y="140081"/>
                  </a:lnTo>
                  <a:cubicBezTo>
                    <a:pt x="1080008" y="136398"/>
                    <a:pt x="1083691" y="135509"/>
                    <a:pt x="1087628" y="135509"/>
                  </a:cubicBezTo>
                  <a:cubicBezTo>
                    <a:pt x="1091311" y="135509"/>
                    <a:pt x="1095121" y="136271"/>
                    <a:pt x="1098804" y="136271"/>
                  </a:cubicBezTo>
                  <a:cubicBezTo>
                    <a:pt x="1099947" y="136271"/>
                    <a:pt x="1101217" y="136144"/>
                    <a:pt x="1102360" y="136017"/>
                  </a:cubicBezTo>
                  <a:cubicBezTo>
                    <a:pt x="1104265" y="138811"/>
                    <a:pt x="1106170" y="140081"/>
                    <a:pt x="1107948" y="140081"/>
                  </a:cubicBezTo>
                  <a:cubicBezTo>
                    <a:pt x="1109980" y="140081"/>
                    <a:pt x="1112139" y="138557"/>
                    <a:pt x="1114171" y="136017"/>
                  </a:cubicBezTo>
                  <a:lnTo>
                    <a:pt x="1157732" y="136398"/>
                  </a:lnTo>
                  <a:cubicBezTo>
                    <a:pt x="1161923" y="140081"/>
                    <a:pt x="1165860" y="141478"/>
                    <a:pt x="1170051" y="141478"/>
                  </a:cubicBezTo>
                  <a:cubicBezTo>
                    <a:pt x="1174496" y="141478"/>
                    <a:pt x="1179068" y="139827"/>
                    <a:pt x="1184021" y="137160"/>
                  </a:cubicBezTo>
                  <a:cubicBezTo>
                    <a:pt x="1186307" y="136017"/>
                    <a:pt x="1188974" y="135509"/>
                    <a:pt x="1192403" y="135509"/>
                  </a:cubicBezTo>
                  <a:cubicBezTo>
                    <a:pt x="1200150" y="135509"/>
                    <a:pt x="1211580" y="138303"/>
                    <a:pt x="1228979" y="142113"/>
                  </a:cubicBezTo>
                  <a:lnTo>
                    <a:pt x="1242822" y="138430"/>
                  </a:lnTo>
                  <a:cubicBezTo>
                    <a:pt x="1245616" y="136525"/>
                    <a:pt x="1248664" y="135509"/>
                    <a:pt x="1252093" y="135509"/>
                  </a:cubicBezTo>
                  <a:cubicBezTo>
                    <a:pt x="1256284" y="135509"/>
                    <a:pt x="1260983" y="137033"/>
                    <a:pt x="1266698" y="140462"/>
                  </a:cubicBezTo>
                  <a:lnTo>
                    <a:pt x="1273302" y="135890"/>
                  </a:lnTo>
                  <a:lnTo>
                    <a:pt x="1281049" y="136017"/>
                  </a:lnTo>
                  <a:cubicBezTo>
                    <a:pt x="1282700" y="135763"/>
                    <a:pt x="1284351" y="135763"/>
                    <a:pt x="1286002" y="135763"/>
                  </a:cubicBezTo>
                  <a:cubicBezTo>
                    <a:pt x="1290701" y="135763"/>
                    <a:pt x="1295527" y="136398"/>
                    <a:pt x="1300353" y="136398"/>
                  </a:cubicBezTo>
                  <a:cubicBezTo>
                    <a:pt x="1306195" y="136398"/>
                    <a:pt x="1311910" y="135382"/>
                    <a:pt x="1317117" y="130556"/>
                  </a:cubicBezTo>
                  <a:cubicBezTo>
                    <a:pt x="1318006" y="130683"/>
                    <a:pt x="1318895" y="130810"/>
                    <a:pt x="1319784" y="130810"/>
                  </a:cubicBezTo>
                  <a:cubicBezTo>
                    <a:pt x="1321689" y="130810"/>
                    <a:pt x="1323594" y="130556"/>
                    <a:pt x="1325626" y="130556"/>
                  </a:cubicBezTo>
                  <a:cubicBezTo>
                    <a:pt x="1329309" y="130556"/>
                    <a:pt x="1333373" y="131318"/>
                    <a:pt x="1337564" y="136017"/>
                  </a:cubicBezTo>
                  <a:lnTo>
                    <a:pt x="1342771" y="130302"/>
                  </a:lnTo>
                  <a:lnTo>
                    <a:pt x="1347978" y="130683"/>
                  </a:lnTo>
                  <a:cubicBezTo>
                    <a:pt x="1352804" y="134366"/>
                    <a:pt x="1357630" y="136398"/>
                    <a:pt x="1362456" y="136398"/>
                  </a:cubicBezTo>
                  <a:cubicBezTo>
                    <a:pt x="1367282" y="136398"/>
                    <a:pt x="1372362" y="134239"/>
                    <a:pt x="1377823" y="129413"/>
                  </a:cubicBezTo>
                  <a:lnTo>
                    <a:pt x="1383665" y="132461"/>
                  </a:lnTo>
                  <a:cubicBezTo>
                    <a:pt x="1383919" y="132842"/>
                    <a:pt x="1384427" y="133223"/>
                    <a:pt x="1385062" y="133223"/>
                  </a:cubicBezTo>
                  <a:cubicBezTo>
                    <a:pt x="1386332" y="133223"/>
                    <a:pt x="1388745" y="131953"/>
                    <a:pt x="1393571" y="127254"/>
                  </a:cubicBezTo>
                  <a:lnTo>
                    <a:pt x="1410081" y="130429"/>
                  </a:lnTo>
                  <a:cubicBezTo>
                    <a:pt x="1412240" y="130175"/>
                    <a:pt x="1414399" y="130048"/>
                    <a:pt x="1416558" y="130048"/>
                  </a:cubicBezTo>
                  <a:cubicBezTo>
                    <a:pt x="1422400" y="130048"/>
                    <a:pt x="1428369" y="130810"/>
                    <a:pt x="1434211" y="130810"/>
                  </a:cubicBezTo>
                  <a:cubicBezTo>
                    <a:pt x="1441069" y="130810"/>
                    <a:pt x="1447927" y="129667"/>
                    <a:pt x="1454277" y="124968"/>
                  </a:cubicBezTo>
                  <a:cubicBezTo>
                    <a:pt x="1456055" y="125349"/>
                    <a:pt x="1457960" y="125476"/>
                    <a:pt x="1459738" y="125476"/>
                  </a:cubicBezTo>
                  <a:cubicBezTo>
                    <a:pt x="1464945" y="125476"/>
                    <a:pt x="1470279" y="124460"/>
                    <a:pt x="1475486" y="124460"/>
                  </a:cubicBezTo>
                  <a:cubicBezTo>
                    <a:pt x="1480693" y="124460"/>
                    <a:pt x="1486027" y="125603"/>
                    <a:pt x="1490980" y="130048"/>
                  </a:cubicBezTo>
                  <a:lnTo>
                    <a:pt x="1496822" y="125095"/>
                  </a:lnTo>
                  <a:cubicBezTo>
                    <a:pt x="1504950" y="125095"/>
                    <a:pt x="1513332" y="125095"/>
                    <a:pt x="1522222" y="125095"/>
                  </a:cubicBezTo>
                  <a:cubicBezTo>
                    <a:pt x="1531620" y="125095"/>
                    <a:pt x="1541780" y="125095"/>
                    <a:pt x="1553337" y="125095"/>
                  </a:cubicBezTo>
                  <a:lnTo>
                    <a:pt x="1552575" y="133858"/>
                  </a:lnTo>
                  <a:cubicBezTo>
                    <a:pt x="1549146" y="137414"/>
                    <a:pt x="1549527" y="141986"/>
                    <a:pt x="1542161" y="150622"/>
                  </a:cubicBezTo>
                  <a:lnTo>
                    <a:pt x="1531493" y="160528"/>
                  </a:lnTo>
                  <a:cubicBezTo>
                    <a:pt x="1525397" y="165862"/>
                    <a:pt x="1525270" y="174498"/>
                    <a:pt x="1518158" y="179705"/>
                  </a:cubicBezTo>
                  <a:lnTo>
                    <a:pt x="1493266" y="198882"/>
                  </a:lnTo>
                  <a:cubicBezTo>
                    <a:pt x="1486662" y="201803"/>
                    <a:pt x="1485773" y="212217"/>
                    <a:pt x="1495298" y="220980"/>
                  </a:cubicBezTo>
                  <a:lnTo>
                    <a:pt x="1507109" y="227965"/>
                  </a:lnTo>
                  <a:cubicBezTo>
                    <a:pt x="1513205" y="221996"/>
                    <a:pt x="1519936" y="214884"/>
                    <a:pt x="1529588" y="206248"/>
                  </a:cubicBezTo>
                  <a:lnTo>
                    <a:pt x="1536065" y="204343"/>
                  </a:lnTo>
                  <a:cubicBezTo>
                    <a:pt x="1537462" y="195453"/>
                    <a:pt x="1544701" y="191262"/>
                    <a:pt x="1550035" y="185674"/>
                  </a:cubicBezTo>
                  <a:lnTo>
                    <a:pt x="1575054" y="160782"/>
                  </a:lnTo>
                  <a:cubicBezTo>
                    <a:pt x="1575943" y="150749"/>
                    <a:pt x="1584325" y="146050"/>
                    <a:pt x="1590675" y="140335"/>
                  </a:cubicBezTo>
                  <a:cubicBezTo>
                    <a:pt x="1598041" y="133731"/>
                    <a:pt x="1598549" y="122428"/>
                    <a:pt x="1608328" y="113919"/>
                  </a:cubicBezTo>
                  <a:lnTo>
                    <a:pt x="1608455" y="106807"/>
                  </a:lnTo>
                  <a:cubicBezTo>
                    <a:pt x="1609217" y="101600"/>
                    <a:pt x="1606677" y="98171"/>
                    <a:pt x="1600073" y="93726"/>
                  </a:cubicBezTo>
                  <a:lnTo>
                    <a:pt x="1590294" y="88773"/>
                  </a:lnTo>
                  <a:lnTo>
                    <a:pt x="1587754" y="80264"/>
                  </a:lnTo>
                  <a:cubicBezTo>
                    <a:pt x="1578356" y="73914"/>
                    <a:pt x="1573784" y="61595"/>
                    <a:pt x="1557655" y="58547"/>
                  </a:cubicBezTo>
                  <a:lnTo>
                    <a:pt x="1558925" y="48514"/>
                  </a:lnTo>
                  <a:lnTo>
                    <a:pt x="1550289" y="43942"/>
                  </a:lnTo>
                  <a:lnTo>
                    <a:pt x="1545717" y="38989"/>
                  </a:lnTo>
                  <a:cubicBezTo>
                    <a:pt x="1541145" y="35687"/>
                    <a:pt x="1542542" y="29591"/>
                    <a:pt x="1534160" y="21590"/>
                  </a:cubicBezTo>
                  <a:lnTo>
                    <a:pt x="1523873" y="16637"/>
                  </a:lnTo>
                  <a:lnTo>
                    <a:pt x="1521079" y="14351"/>
                  </a:lnTo>
                  <a:cubicBezTo>
                    <a:pt x="1521714" y="3048"/>
                    <a:pt x="1509903" y="5842"/>
                    <a:pt x="1504569" y="0"/>
                  </a:cubicBezTo>
                  <a:close/>
                </a:path>
              </a:pathLst>
            </a:custGeom>
            <a:solidFill>
              <a:srgbClr val="2F68D8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153865" y="2814844"/>
            <a:ext cx="1832214" cy="1098380"/>
            <a:chOff x="0" y="0"/>
            <a:chExt cx="1682496" cy="1008621"/>
          </a:xfrm>
        </p:grpSpPr>
        <p:sp>
          <p:nvSpPr>
            <p:cNvPr id="12" name="Freeform 12"/>
            <p:cNvSpPr/>
            <p:nvPr/>
          </p:nvSpPr>
          <p:spPr>
            <a:xfrm>
              <a:off x="-1905" y="-254"/>
              <a:ext cx="1685417" cy="1008888"/>
            </a:xfrm>
            <a:custGeom>
              <a:avLst/>
              <a:gdLst/>
              <a:ahLst/>
              <a:cxnLst/>
              <a:rect l="l" t="t" r="r" b="b"/>
              <a:pathLst>
                <a:path w="1685417" h="1008888">
                  <a:moveTo>
                    <a:pt x="51943" y="254"/>
                  </a:moveTo>
                  <a:cubicBezTo>
                    <a:pt x="40132" y="6350"/>
                    <a:pt x="26797" y="0"/>
                    <a:pt x="11938" y="9525"/>
                  </a:cubicBezTo>
                  <a:lnTo>
                    <a:pt x="6477" y="18796"/>
                  </a:lnTo>
                  <a:cubicBezTo>
                    <a:pt x="508" y="26924"/>
                    <a:pt x="0" y="35687"/>
                    <a:pt x="12065" y="46101"/>
                  </a:cubicBezTo>
                  <a:lnTo>
                    <a:pt x="18034" y="56261"/>
                  </a:lnTo>
                  <a:cubicBezTo>
                    <a:pt x="22098" y="68961"/>
                    <a:pt x="30226" y="74041"/>
                    <a:pt x="43942" y="74041"/>
                  </a:cubicBezTo>
                  <a:cubicBezTo>
                    <a:pt x="43942" y="74041"/>
                    <a:pt x="43942" y="74041"/>
                    <a:pt x="44069" y="74041"/>
                  </a:cubicBezTo>
                  <a:cubicBezTo>
                    <a:pt x="44196" y="74041"/>
                    <a:pt x="44069" y="74041"/>
                    <a:pt x="44069" y="74041"/>
                  </a:cubicBezTo>
                  <a:cubicBezTo>
                    <a:pt x="54483" y="74041"/>
                    <a:pt x="64897" y="79883"/>
                    <a:pt x="72644" y="94996"/>
                  </a:cubicBezTo>
                  <a:lnTo>
                    <a:pt x="81026" y="99949"/>
                  </a:lnTo>
                  <a:cubicBezTo>
                    <a:pt x="91186" y="107061"/>
                    <a:pt x="104902" y="109347"/>
                    <a:pt x="110617" y="126365"/>
                  </a:cubicBezTo>
                  <a:lnTo>
                    <a:pt x="120777" y="128905"/>
                  </a:lnTo>
                  <a:cubicBezTo>
                    <a:pt x="121158" y="129032"/>
                    <a:pt x="121539" y="129032"/>
                    <a:pt x="121920" y="129032"/>
                  </a:cubicBezTo>
                  <a:cubicBezTo>
                    <a:pt x="123952" y="129032"/>
                    <a:pt x="126365" y="128016"/>
                    <a:pt x="128270" y="128016"/>
                  </a:cubicBezTo>
                  <a:cubicBezTo>
                    <a:pt x="128778" y="128016"/>
                    <a:pt x="129413" y="128143"/>
                    <a:pt x="129794" y="128397"/>
                  </a:cubicBezTo>
                  <a:lnTo>
                    <a:pt x="177800" y="155702"/>
                  </a:lnTo>
                  <a:cubicBezTo>
                    <a:pt x="180848" y="169291"/>
                    <a:pt x="194945" y="170434"/>
                    <a:pt x="202946" y="178181"/>
                  </a:cubicBezTo>
                  <a:cubicBezTo>
                    <a:pt x="205359" y="180467"/>
                    <a:pt x="207899" y="180848"/>
                    <a:pt x="210820" y="180848"/>
                  </a:cubicBezTo>
                  <a:cubicBezTo>
                    <a:pt x="211963" y="180848"/>
                    <a:pt x="213233" y="180848"/>
                    <a:pt x="214503" y="180848"/>
                  </a:cubicBezTo>
                  <a:cubicBezTo>
                    <a:pt x="218694" y="180848"/>
                    <a:pt x="223647" y="181483"/>
                    <a:pt x="229489" y="187071"/>
                  </a:cubicBezTo>
                  <a:lnTo>
                    <a:pt x="243586" y="193675"/>
                  </a:lnTo>
                  <a:cubicBezTo>
                    <a:pt x="250571" y="197866"/>
                    <a:pt x="259715" y="200152"/>
                    <a:pt x="269621" y="204851"/>
                  </a:cubicBezTo>
                  <a:lnTo>
                    <a:pt x="272923" y="217805"/>
                  </a:lnTo>
                  <a:cubicBezTo>
                    <a:pt x="275082" y="219964"/>
                    <a:pt x="278638" y="222250"/>
                    <a:pt x="284480" y="222250"/>
                  </a:cubicBezTo>
                  <a:cubicBezTo>
                    <a:pt x="286131" y="222250"/>
                    <a:pt x="287909" y="222123"/>
                    <a:pt x="289814" y="221742"/>
                  </a:cubicBezTo>
                  <a:lnTo>
                    <a:pt x="298958" y="225552"/>
                  </a:lnTo>
                  <a:cubicBezTo>
                    <a:pt x="311912" y="233299"/>
                    <a:pt x="325247" y="240665"/>
                    <a:pt x="339979" y="249428"/>
                  </a:cubicBezTo>
                  <a:lnTo>
                    <a:pt x="342519" y="252603"/>
                  </a:lnTo>
                  <a:cubicBezTo>
                    <a:pt x="343281" y="255397"/>
                    <a:pt x="343662" y="257683"/>
                    <a:pt x="347853" y="257683"/>
                  </a:cubicBezTo>
                  <a:cubicBezTo>
                    <a:pt x="350139" y="257683"/>
                    <a:pt x="353441" y="257048"/>
                    <a:pt x="358394" y="255397"/>
                  </a:cubicBezTo>
                  <a:lnTo>
                    <a:pt x="374015" y="261239"/>
                  </a:lnTo>
                  <a:cubicBezTo>
                    <a:pt x="387223" y="268859"/>
                    <a:pt x="400050" y="276860"/>
                    <a:pt x="419354" y="286639"/>
                  </a:cubicBezTo>
                  <a:lnTo>
                    <a:pt x="422148" y="296037"/>
                  </a:lnTo>
                  <a:cubicBezTo>
                    <a:pt x="424688" y="298196"/>
                    <a:pt x="427482" y="300736"/>
                    <a:pt x="433324" y="300736"/>
                  </a:cubicBezTo>
                  <a:cubicBezTo>
                    <a:pt x="435991" y="300736"/>
                    <a:pt x="439420" y="300228"/>
                    <a:pt x="443611" y="298704"/>
                  </a:cubicBezTo>
                  <a:lnTo>
                    <a:pt x="452374" y="307975"/>
                  </a:lnTo>
                  <a:cubicBezTo>
                    <a:pt x="454914" y="313055"/>
                    <a:pt x="457327" y="316865"/>
                    <a:pt x="467995" y="322707"/>
                  </a:cubicBezTo>
                  <a:lnTo>
                    <a:pt x="480314" y="323215"/>
                  </a:lnTo>
                  <a:cubicBezTo>
                    <a:pt x="480568" y="323088"/>
                    <a:pt x="480949" y="323088"/>
                    <a:pt x="481203" y="323088"/>
                  </a:cubicBezTo>
                  <a:cubicBezTo>
                    <a:pt x="484759" y="323088"/>
                    <a:pt x="490474" y="327660"/>
                    <a:pt x="499872" y="342900"/>
                  </a:cubicBezTo>
                  <a:lnTo>
                    <a:pt x="511937" y="342646"/>
                  </a:lnTo>
                  <a:cubicBezTo>
                    <a:pt x="511937" y="342646"/>
                    <a:pt x="511937" y="342646"/>
                    <a:pt x="512064" y="342646"/>
                  </a:cubicBezTo>
                  <a:cubicBezTo>
                    <a:pt x="517398" y="342646"/>
                    <a:pt x="526034" y="347472"/>
                    <a:pt x="537083" y="355219"/>
                  </a:cubicBezTo>
                  <a:lnTo>
                    <a:pt x="550164" y="355473"/>
                  </a:lnTo>
                  <a:lnTo>
                    <a:pt x="552196" y="357886"/>
                  </a:lnTo>
                  <a:cubicBezTo>
                    <a:pt x="554736" y="371094"/>
                    <a:pt x="568452" y="370586"/>
                    <a:pt x="576199" y="377317"/>
                  </a:cubicBezTo>
                  <a:cubicBezTo>
                    <a:pt x="578866" y="376301"/>
                    <a:pt x="581279" y="375920"/>
                    <a:pt x="583565" y="375920"/>
                  </a:cubicBezTo>
                  <a:cubicBezTo>
                    <a:pt x="594360" y="375920"/>
                    <a:pt x="601980" y="385191"/>
                    <a:pt x="610743" y="390017"/>
                  </a:cubicBezTo>
                  <a:cubicBezTo>
                    <a:pt x="642112" y="407035"/>
                    <a:pt x="672846" y="425450"/>
                    <a:pt x="709930" y="441833"/>
                  </a:cubicBezTo>
                  <a:lnTo>
                    <a:pt x="720217" y="450977"/>
                  </a:lnTo>
                  <a:lnTo>
                    <a:pt x="724662" y="455168"/>
                  </a:lnTo>
                  <a:cubicBezTo>
                    <a:pt x="734060" y="457962"/>
                    <a:pt x="740537" y="468249"/>
                    <a:pt x="750951" y="468249"/>
                  </a:cubicBezTo>
                  <a:cubicBezTo>
                    <a:pt x="752602" y="468249"/>
                    <a:pt x="754507" y="467995"/>
                    <a:pt x="756412" y="467360"/>
                  </a:cubicBezTo>
                  <a:cubicBezTo>
                    <a:pt x="756412" y="467360"/>
                    <a:pt x="756412" y="467360"/>
                    <a:pt x="756412" y="467360"/>
                  </a:cubicBezTo>
                  <a:cubicBezTo>
                    <a:pt x="756920" y="467360"/>
                    <a:pt x="758571" y="470154"/>
                    <a:pt x="761619" y="480187"/>
                  </a:cubicBezTo>
                  <a:lnTo>
                    <a:pt x="776224" y="484886"/>
                  </a:lnTo>
                  <a:cubicBezTo>
                    <a:pt x="778383" y="484251"/>
                    <a:pt x="780415" y="483870"/>
                    <a:pt x="782447" y="483870"/>
                  </a:cubicBezTo>
                  <a:cubicBezTo>
                    <a:pt x="792353" y="483870"/>
                    <a:pt x="799719" y="491617"/>
                    <a:pt x="808101" y="495808"/>
                  </a:cubicBezTo>
                  <a:cubicBezTo>
                    <a:pt x="814959" y="499110"/>
                    <a:pt x="821309" y="503301"/>
                    <a:pt x="834390" y="510794"/>
                  </a:cubicBezTo>
                  <a:lnTo>
                    <a:pt x="847598" y="518414"/>
                  </a:lnTo>
                  <a:cubicBezTo>
                    <a:pt x="854202" y="522224"/>
                    <a:pt x="861568" y="525018"/>
                    <a:pt x="873760" y="535940"/>
                  </a:cubicBezTo>
                  <a:lnTo>
                    <a:pt x="887857" y="534416"/>
                  </a:lnTo>
                  <a:cubicBezTo>
                    <a:pt x="896493" y="539750"/>
                    <a:pt x="908939" y="541401"/>
                    <a:pt x="915416" y="556387"/>
                  </a:cubicBezTo>
                  <a:lnTo>
                    <a:pt x="925068" y="560070"/>
                  </a:lnTo>
                  <a:cubicBezTo>
                    <a:pt x="925957" y="559943"/>
                    <a:pt x="926846" y="559943"/>
                    <a:pt x="927735" y="559943"/>
                  </a:cubicBezTo>
                  <a:cubicBezTo>
                    <a:pt x="938911" y="559943"/>
                    <a:pt x="947293" y="566674"/>
                    <a:pt x="954786" y="576961"/>
                  </a:cubicBezTo>
                  <a:lnTo>
                    <a:pt x="956564" y="579501"/>
                  </a:lnTo>
                  <a:cubicBezTo>
                    <a:pt x="958469" y="578485"/>
                    <a:pt x="960247" y="578104"/>
                    <a:pt x="961898" y="578104"/>
                  </a:cubicBezTo>
                  <a:cubicBezTo>
                    <a:pt x="967994" y="578104"/>
                    <a:pt x="973328" y="583565"/>
                    <a:pt x="982853" y="588518"/>
                  </a:cubicBezTo>
                  <a:lnTo>
                    <a:pt x="995045" y="588645"/>
                  </a:lnTo>
                  <a:cubicBezTo>
                    <a:pt x="995172" y="588518"/>
                    <a:pt x="995426" y="588518"/>
                    <a:pt x="995680" y="588518"/>
                  </a:cubicBezTo>
                  <a:cubicBezTo>
                    <a:pt x="997585" y="588518"/>
                    <a:pt x="1001014" y="591693"/>
                    <a:pt x="1004697" y="603631"/>
                  </a:cubicBezTo>
                  <a:lnTo>
                    <a:pt x="1021080" y="605155"/>
                  </a:lnTo>
                  <a:cubicBezTo>
                    <a:pt x="1021715" y="605028"/>
                    <a:pt x="1022350" y="604901"/>
                    <a:pt x="1022985" y="604901"/>
                  </a:cubicBezTo>
                  <a:cubicBezTo>
                    <a:pt x="1026795" y="604901"/>
                    <a:pt x="1029462" y="608203"/>
                    <a:pt x="1031621" y="619125"/>
                  </a:cubicBezTo>
                  <a:lnTo>
                    <a:pt x="1043813" y="622046"/>
                  </a:lnTo>
                  <a:cubicBezTo>
                    <a:pt x="1045337" y="621792"/>
                    <a:pt x="1046607" y="621665"/>
                    <a:pt x="1048004" y="621665"/>
                  </a:cubicBezTo>
                  <a:cubicBezTo>
                    <a:pt x="1053211" y="621665"/>
                    <a:pt x="1057275" y="623824"/>
                    <a:pt x="1061720" y="626364"/>
                  </a:cubicBezTo>
                  <a:lnTo>
                    <a:pt x="1089787" y="642747"/>
                  </a:lnTo>
                  <a:cubicBezTo>
                    <a:pt x="1097407" y="647827"/>
                    <a:pt x="1108710" y="649097"/>
                    <a:pt x="1110361" y="661289"/>
                  </a:cubicBezTo>
                  <a:lnTo>
                    <a:pt x="1112774" y="661289"/>
                  </a:lnTo>
                  <a:cubicBezTo>
                    <a:pt x="1114679" y="660654"/>
                    <a:pt x="1116330" y="660400"/>
                    <a:pt x="1117981" y="660400"/>
                  </a:cubicBezTo>
                  <a:cubicBezTo>
                    <a:pt x="1127379" y="660400"/>
                    <a:pt x="1133348" y="669417"/>
                    <a:pt x="1141730" y="672338"/>
                  </a:cubicBezTo>
                  <a:cubicBezTo>
                    <a:pt x="1142111" y="678307"/>
                    <a:pt x="1144524" y="680593"/>
                    <a:pt x="1148334" y="680593"/>
                  </a:cubicBezTo>
                  <a:cubicBezTo>
                    <a:pt x="1149985" y="680593"/>
                    <a:pt x="1151890" y="680085"/>
                    <a:pt x="1154049" y="679323"/>
                  </a:cubicBezTo>
                  <a:lnTo>
                    <a:pt x="1198753" y="705612"/>
                  </a:lnTo>
                  <a:cubicBezTo>
                    <a:pt x="1203071" y="718566"/>
                    <a:pt x="1212342" y="721614"/>
                    <a:pt x="1225423" y="721995"/>
                  </a:cubicBezTo>
                  <a:cubicBezTo>
                    <a:pt x="1235329" y="722249"/>
                    <a:pt x="1246378" y="733044"/>
                    <a:pt x="1268857" y="753745"/>
                  </a:cubicBezTo>
                  <a:lnTo>
                    <a:pt x="1285367" y="758063"/>
                  </a:lnTo>
                  <a:cubicBezTo>
                    <a:pt x="1285875" y="758063"/>
                    <a:pt x="1286383" y="758063"/>
                    <a:pt x="1287018" y="758063"/>
                  </a:cubicBezTo>
                  <a:cubicBezTo>
                    <a:pt x="1295273" y="758063"/>
                    <a:pt x="1302131" y="762508"/>
                    <a:pt x="1308735" y="774319"/>
                  </a:cubicBezTo>
                  <a:lnTo>
                    <a:pt x="1318260" y="773430"/>
                  </a:lnTo>
                  <a:lnTo>
                    <a:pt x="1326134" y="778129"/>
                  </a:lnTo>
                  <a:cubicBezTo>
                    <a:pt x="1337945" y="782828"/>
                    <a:pt x="1347089" y="794512"/>
                    <a:pt x="1360678" y="794512"/>
                  </a:cubicBezTo>
                  <a:cubicBezTo>
                    <a:pt x="1362583" y="794512"/>
                    <a:pt x="1364488" y="794258"/>
                    <a:pt x="1366520" y="793877"/>
                  </a:cubicBezTo>
                  <a:cubicBezTo>
                    <a:pt x="1371981" y="798576"/>
                    <a:pt x="1381506" y="798449"/>
                    <a:pt x="1384300" y="811657"/>
                  </a:cubicBezTo>
                  <a:lnTo>
                    <a:pt x="1393190" y="808863"/>
                  </a:lnTo>
                  <a:lnTo>
                    <a:pt x="1398270" y="812419"/>
                  </a:lnTo>
                  <a:cubicBezTo>
                    <a:pt x="1402969" y="823341"/>
                    <a:pt x="1409573" y="829945"/>
                    <a:pt x="1421384" y="829945"/>
                  </a:cubicBezTo>
                  <a:cubicBezTo>
                    <a:pt x="1423924" y="829945"/>
                    <a:pt x="1426718" y="829691"/>
                    <a:pt x="1429893" y="828929"/>
                  </a:cubicBezTo>
                  <a:lnTo>
                    <a:pt x="1434338" y="837438"/>
                  </a:lnTo>
                  <a:lnTo>
                    <a:pt x="1436370" y="840867"/>
                  </a:lnTo>
                  <a:cubicBezTo>
                    <a:pt x="1438529" y="839978"/>
                    <a:pt x="1440561" y="839470"/>
                    <a:pt x="1442339" y="839470"/>
                  </a:cubicBezTo>
                  <a:cubicBezTo>
                    <a:pt x="1450086" y="839470"/>
                    <a:pt x="1455674" y="846328"/>
                    <a:pt x="1462532" y="849122"/>
                  </a:cubicBezTo>
                  <a:cubicBezTo>
                    <a:pt x="1477772" y="855218"/>
                    <a:pt x="1489329" y="869950"/>
                    <a:pt x="1507109" y="869950"/>
                  </a:cubicBezTo>
                  <a:cubicBezTo>
                    <a:pt x="1508506" y="869950"/>
                    <a:pt x="1509903" y="869823"/>
                    <a:pt x="1511300" y="869696"/>
                  </a:cubicBezTo>
                  <a:cubicBezTo>
                    <a:pt x="1522095" y="879348"/>
                    <a:pt x="1540637" y="879094"/>
                    <a:pt x="1546098" y="896620"/>
                  </a:cubicBezTo>
                  <a:lnTo>
                    <a:pt x="1555115" y="894842"/>
                  </a:lnTo>
                  <a:cubicBezTo>
                    <a:pt x="1572387" y="904748"/>
                    <a:pt x="1590294" y="915035"/>
                    <a:pt x="1613408" y="928370"/>
                  </a:cubicBezTo>
                  <a:lnTo>
                    <a:pt x="1607312" y="937133"/>
                  </a:lnTo>
                  <a:cubicBezTo>
                    <a:pt x="1601724" y="938784"/>
                    <a:pt x="1599311" y="943864"/>
                    <a:pt x="1594739" y="945642"/>
                  </a:cubicBezTo>
                  <a:lnTo>
                    <a:pt x="1569593" y="952627"/>
                  </a:lnTo>
                  <a:cubicBezTo>
                    <a:pt x="1560195" y="954532"/>
                    <a:pt x="1554734" y="963676"/>
                    <a:pt x="1544447" y="964819"/>
                  </a:cubicBezTo>
                  <a:cubicBezTo>
                    <a:pt x="1533398" y="966089"/>
                    <a:pt x="1522984" y="970407"/>
                    <a:pt x="1511554" y="970407"/>
                  </a:cubicBezTo>
                  <a:cubicBezTo>
                    <a:pt x="1510157" y="970407"/>
                    <a:pt x="1508760" y="970280"/>
                    <a:pt x="1507363" y="970153"/>
                  </a:cubicBezTo>
                  <a:cubicBezTo>
                    <a:pt x="1506982" y="970153"/>
                    <a:pt x="1506728" y="970153"/>
                    <a:pt x="1506347" y="970153"/>
                  </a:cubicBezTo>
                  <a:cubicBezTo>
                    <a:pt x="1498219" y="970153"/>
                    <a:pt x="1491742" y="980313"/>
                    <a:pt x="1496060" y="994537"/>
                  </a:cubicBezTo>
                  <a:lnTo>
                    <a:pt x="1504061" y="1008888"/>
                  </a:lnTo>
                  <a:cubicBezTo>
                    <a:pt x="1513967" y="1006221"/>
                    <a:pt x="1525143" y="1002792"/>
                    <a:pt x="1540383" y="999363"/>
                  </a:cubicBezTo>
                  <a:lnTo>
                    <a:pt x="1548130" y="1001141"/>
                  </a:lnTo>
                  <a:cubicBezTo>
                    <a:pt x="1554988" y="992632"/>
                    <a:pt x="1564894" y="992505"/>
                    <a:pt x="1573784" y="989838"/>
                  </a:cubicBezTo>
                  <a:lnTo>
                    <a:pt x="1614678" y="978662"/>
                  </a:lnTo>
                  <a:cubicBezTo>
                    <a:pt x="1621663" y="968756"/>
                    <a:pt x="1633220" y="968756"/>
                    <a:pt x="1643126" y="966470"/>
                  </a:cubicBezTo>
                  <a:cubicBezTo>
                    <a:pt x="1654175" y="963930"/>
                    <a:pt x="1661414" y="953389"/>
                    <a:pt x="1673225" y="953389"/>
                  </a:cubicBezTo>
                  <a:cubicBezTo>
                    <a:pt x="1673733" y="953389"/>
                    <a:pt x="1674241" y="953389"/>
                    <a:pt x="1674749" y="953516"/>
                  </a:cubicBezTo>
                  <a:cubicBezTo>
                    <a:pt x="1677162" y="949325"/>
                    <a:pt x="1678813" y="945388"/>
                    <a:pt x="1685417" y="937133"/>
                  </a:cubicBezTo>
                  <a:lnTo>
                    <a:pt x="1685417" y="937133"/>
                  </a:lnTo>
                  <a:lnTo>
                    <a:pt x="1685417" y="937006"/>
                  </a:lnTo>
                  <a:lnTo>
                    <a:pt x="1682496" y="926973"/>
                  </a:lnTo>
                  <a:cubicBezTo>
                    <a:pt x="1680718" y="923417"/>
                    <a:pt x="1676908" y="920877"/>
                    <a:pt x="1673733" y="912495"/>
                  </a:cubicBezTo>
                  <a:lnTo>
                    <a:pt x="1676273" y="902081"/>
                  </a:lnTo>
                  <a:cubicBezTo>
                    <a:pt x="1670431" y="889889"/>
                    <a:pt x="1673098" y="874268"/>
                    <a:pt x="1658366" y="861568"/>
                  </a:cubicBezTo>
                  <a:lnTo>
                    <a:pt x="1665732" y="851789"/>
                  </a:lnTo>
                  <a:lnTo>
                    <a:pt x="1659636" y="842010"/>
                  </a:lnTo>
                  <a:lnTo>
                    <a:pt x="1657858" y="834136"/>
                  </a:lnTo>
                  <a:cubicBezTo>
                    <a:pt x="1655064" y="827913"/>
                    <a:pt x="1660271" y="822452"/>
                    <a:pt x="1656461" y="809117"/>
                  </a:cubicBezTo>
                  <a:lnTo>
                    <a:pt x="1648841" y="797941"/>
                  </a:lnTo>
                  <a:lnTo>
                    <a:pt x="1647317" y="793877"/>
                  </a:lnTo>
                  <a:cubicBezTo>
                    <a:pt x="1654810" y="782320"/>
                    <a:pt x="1640840" y="778256"/>
                    <a:pt x="1638935" y="769112"/>
                  </a:cubicBezTo>
                  <a:lnTo>
                    <a:pt x="1627505" y="769874"/>
                  </a:lnTo>
                  <a:lnTo>
                    <a:pt x="1618107" y="778002"/>
                  </a:lnTo>
                  <a:cubicBezTo>
                    <a:pt x="1616837" y="781939"/>
                    <a:pt x="1614043" y="785368"/>
                    <a:pt x="1612265" y="788416"/>
                  </a:cubicBezTo>
                  <a:lnTo>
                    <a:pt x="1622552" y="827405"/>
                  </a:lnTo>
                  <a:cubicBezTo>
                    <a:pt x="1625473" y="840613"/>
                    <a:pt x="1632966" y="853186"/>
                    <a:pt x="1628648" y="868680"/>
                  </a:cubicBezTo>
                  <a:lnTo>
                    <a:pt x="1634744" y="875665"/>
                  </a:lnTo>
                  <a:lnTo>
                    <a:pt x="1639443" y="887222"/>
                  </a:lnTo>
                  <a:lnTo>
                    <a:pt x="1634871" y="891921"/>
                  </a:lnTo>
                  <a:cubicBezTo>
                    <a:pt x="1634109" y="892556"/>
                    <a:pt x="1633220" y="892937"/>
                    <a:pt x="1632204" y="892937"/>
                  </a:cubicBezTo>
                  <a:cubicBezTo>
                    <a:pt x="1629537" y="892937"/>
                    <a:pt x="1626235" y="890270"/>
                    <a:pt x="1623568" y="883158"/>
                  </a:cubicBezTo>
                  <a:lnTo>
                    <a:pt x="1612011" y="874903"/>
                  </a:lnTo>
                  <a:cubicBezTo>
                    <a:pt x="1603248" y="870712"/>
                    <a:pt x="1595120" y="865124"/>
                    <a:pt x="1583055" y="858774"/>
                  </a:cubicBezTo>
                  <a:lnTo>
                    <a:pt x="1581404" y="849503"/>
                  </a:lnTo>
                  <a:lnTo>
                    <a:pt x="1577594" y="850392"/>
                  </a:lnTo>
                  <a:cubicBezTo>
                    <a:pt x="1575943" y="850773"/>
                    <a:pt x="1574419" y="850900"/>
                    <a:pt x="1572895" y="850900"/>
                  </a:cubicBezTo>
                  <a:cubicBezTo>
                    <a:pt x="1564386" y="850900"/>
                    <a:pt x="1557655" y="844804"/>
                    <a:pt x="1551305" y="832612"/>
                  </a:cubicBezTo>
                  <a:lnTo>
                    <a:pt x="1543304" y="835533"/>
                  </a:lnTo>
                  <a:lnTo>
                    <a:pt x="1539621" y="833374"/>
                  </a:lnTo>
                  <a:cubicBezTo>
                    <a:pt x="1536065" y="820166"/>
                    <a:pt x="1523619" y="817118"/>
                    <a:pt x="1513967" y="811403"/>
                  </a:cubicBezTo>
                  <a:cubicBezTo>
                    <a:pt x="1490599" y="797560"/>
                    <a:pt x="1466977" y="784352"/>
                    <a:pt x="1440053" y="768604"/>
                  </a:cubicBezTo>
                  <a:lnTo>
                    <a:pt x="1432433" y="754380"/>
                  </a:lnTo>
                  <a:lnTo>
                    <a:pt x="1422908" y="758952"/>
                  </a:lnTo>
                  <a:cubicBezTo>
                    <a:pt x="1422527" y="751332"/>
                    <a:pt x="1417955" y="747014"/>
                    <a:pt x="1408049" y="743839"/>
                  </a:cubicBezTo>
                  <a:lnTo>
                    <a:pt x="1400429" y="744347"/>
                  </a:lnTo>
                  <a:cubicBezTo>
                    <a:pt x="1397889" y="741807"/>
                    <a:pt x="1398270" y="736727"/>
                    <a:pt x="1393825" y="734314"/>
                  </a:cubicBezTo>
                  <a:lnTo>
                    <a:pt x="1357122" y="713359"/>
                  </a:lnTo>
                  <a:cubicBezTo>
                    <a:pt x="1351661" y="710184"/>
                    <a:pt x="1345946" y="707009"/>
                    <a:pt x="1339088" y="700405"/>
                  </a:cubicBezTo>
                  <a:lnTo>
                    <a:pt x="1334008" y="696468"/>
                  </a:lnTo>
                  <a:cubicBezTo>
                    <a:pt x="1333754" y="696468"/>
                    <a:pt x="1333627" y="696468"/>
                    <a:pt x="1333373" y="696468"/>
                  </a:cubicBezTo>
                  <a:cubicBezTo>
                    <a:pt x="1323594" y="696468"/>
                    <a:pt x="1317117" y="692277"/>
                    <a:pt x="1310767" y="681736"/>
                  </a:cubicBezTo>
                  <a:lnTo>
                    <a:pt x="1305306" y="676021"/>
                  </a:lnTo>
                  <a:cubicBezTo>
                    <a:pt x="1295781" y="670941"/>
                    <a:pt x="1286510" y="665226"/>
                    <a:pt x="1274445" y="658495"/>
                  </a:cubicBezTo>
                  <a:lnTo>
                    <a:pt x="1268349" y="657479"/>
                  </a:lnTo>
                  <a:cubicBezTo>
                    <a:pt x="1266825" y="657987"/>
                    <a:pt x="1265428" y="658368"/>
                    <a:pt x="1264031" y="658368"/>
                  </a:cubicBezTo>
                  <a:cubicBezTo>
                    <a:pt x="1256665" y="658368"/>
                    <a:pt x="1251712" y="650113"/>
                    <a:pt x="1244346" y="639572"/>
                  </a:cubicBezTo>
                  <a:lnTo>
                    <a:pt x="1230376" y="639318"/>
                  </a:lnTo>
                  <a:cubicBezTo>
                    <a:pt x="1226693" y="634873"/>
                    <a:pt x="1224915" y="629539"/>
                    <a:pt x="1214247" y="622935"/>
                  </a:cubicBezTo>
                  <a:lnTo>
                    <a:pt x="1205992" y="623951"/>
                  </a:lnTo>
                  <a:cubicBezTo>
                    <a:pt x="1204214" y="617728"/>
                    <a:pt x="1200023" y="615569"/>
                    <a:pt x="1195451" y="612902"/>
                  </a:cubicBezTo>
                  <a:lnTo>
                    <a:pt x="1158875" y="591566"/>
                  </a:lnTo>
                  <a:cubicBezTo>
                    <a:pt x="1155319" y="592201"/>
                    <a:pt x="1152906" y="592709"/>
                    <a:pt x="1150874" y="592709"/>
                  </a:cubicBezTo>
                  <a:cubicBezTo>
                    <a:pt x="1146429" y="592709"/>
                    <a:pt x="1144905" y="590169"/>
                    <a:pt x="1141095" y="581152"/>
                  </a:cubicBezTo>
                  <a:lnTo>
                    <a:pt x="1130427" y="580136"/>
                  </a:lnTo>
                  <a:lnTo>
                    <a:pt x="1127125" y="579374"/>
                  </a:lnTo>
                  <a:cubicBezTo>
                    <a:pt x="1124585" y="566166"/>
                    <a:pt x="1110996" y="566420"/>
                    <a:pt x="1103249" y="559689"/>
                  </a:cubicBezTo>
                  <a:cubicBezTo>
                    <a:pt x="1100963" y="560451"/>
                    <a:pt x="1098931" y="560832"/>
                    <a:pt x="1096899" y="560832"/>
                  </a:cubicBezTo>
                  <a:cubicBezTo>
                    <a:pt x="1089406" y="560832"/>
                    <a:pt x="1083310" y="555879"/>
                    <a:pt x="1077087" y="551942"/>
                  </a:cubicBezTo>
                  <a:cubicBezTo>
                    <a:pt x="1069213" y="547116"/>
                    <a:pt x="1058164" y="545338"/>
                    <a:pt x="1052576" y="530479"/>
                  </a:cubicBezTo>
                  <a:lnTo>
                    <a:pt x="1043432" y="524891"/>
                  </a:lnTo>
                  <a:cubicBezTo>
                    <a:pt x="1042543" y="524002"/>
                    <a:pt x="1041527" y="523748"/>
                    <a:pt x="1040511" y="523748"/>
                  </a:cubicBezTo>
                  <a:cubicBezTo>
                    <a:pt x="1038987" y="523748"/>
                    <a:pt x="1037336" y="524383"/>
                    <a:pt x="1035685" y="524383"/>
                  </a:cubicBezTo>
                  <a:cubicBezTo>
                    <a:pt x="1033145" y="524383"/>
                    <a:pt x="1030859" y="522986"/>
                    <a:pt x="1029335" y="515747"/>
                  </a:cubicBezTo>
                  <a:lnTo>
                    <a:pt x="1018032" y="511048"/>
                  </a:lnTo>
                  <a:lnTo>
                    <a:pt x="1013587" y="511937"/>
                  </a:lnTo>
                  <a:cubicBezTo>
                    <a:pt x="1013587" y="511937"/>
                    <a:pt x="1013587" y="511937"/>
                    <a:pt x="1013587" y="511937"/>
                  </a:cubicBezTo>
                  <a:cubicBezTo>
                    <a:pt x="1003427" y="511937"/>
                    <a:pt x="995299" y="508000"/>
                    <a:pt x="989076" y="494030"/>
                  </a:cubicBezTo>
                  <a:lnTo>
                    <a:pt x="981964" y="491871"/>
                  </a:lnTo>
                  <a:cubicBezTo>
                    <a:pt x="979932" y="491998"/>
                    <a:pt x="977646" y="492633"/>
                    <a:pt x="975614" y="492633"/>
                  </a:cubicBezTo>
                  <a:cubicBezTo>
                    <a:pt x="974598" y="492633"/>
                    <a:pt x="973709" y="492506"/>
                    <a:pt x="972947" y="492125"/>
                  </a:cubicBezTo>
                  <a:lnTo>
                    <a:pt x="944626" y="476250"/>
                  </a:lnTo>
                  <a:cubicBezTo>
                    <a:pt x="936371" y="472313"/>
                    <a:pt x="929640" y="463423"/>
                    <a:pt x="918718" y="463423"/>
                  </a:cubicBezTo>
                  <a:cubicBezTo>
                    <a:pt x="917448" y="463423"/>
                    <a:pt x="916178" y="463550"/>
                    <a:pt x="914781" y="463804"/>
                  </a:cubicBezTo>
                  <a:lnTo>
                    <a:pt x="912622" y="457962"/>
                  </a:lnTo>
                  <a:cubicBezTo>
                    <a:pt x="899795" y="449961"/>
                    <a:pt x="886206" y="442976"/>
                    <a:pt x="868045" y="431292"/>
                  </a:cubicBezTo>
                  <a:lnTo>
                    <a:pt x="858520" y="433705"/>
                  </a:lnTo>
                  <a:cubicBezTo>
                    <a:pt x="853948" y="431800"/>
                    <a:pt x="848233" y="430276"/>
                    <a:pt x="845820" y="417068"/>
                  </a:cubicBezTo>
                  <a:lnTo>
                    <a:pt x="830453" y="419227"/>
                  </a:lnTo>
                  <a:lnTo>
                    <a:pt x="829564" y="408813"/>
                  </a:lnTo>
                  <a:lnTo>
                    <a:pt x="823595" y="406400"/>
                  </a:lnTo>
                  <a:cubicBezTo>
                    <a:pt x="817118" y="403225"/>
                    <a:pt x="811530" y="397129"/>
                    <a:pt x="804037" y="397129"/>
                  </a:cubicBezTo>
                  <a:cubicBezTo>
                    <a:pt x="802005" y="397129"/>
                    <a:pt x="799719" y="397637"/>
                    <a:pt x="797306" y="398780"/>
                  </a:cubicBezTo>
                  <a:cubicBezTo>
                    <a:pt x="786003" y="392303"/>
                    <a:pt x="774827" y="385826"/>
                    <a:pt x="762762" y="376301"/>
                  </a:cubicBezTo>
                  <a:lnTo>
                    <a:pt x="760603" y="370713"/>
                  </a:lnTo>
                  <a:cubicBezTo>
                    <a:pt x="758444" y="371983"/>
                    <a:pt x="756412" y="372364"/>
                    <a:pt x="754634" y="372364"/>
                  </a:cubicBezTo>
                  <a:cubicBezTo>
                    <a:pt x="749173" y="372364"/>
                    <a:pt x="744855" y="368300"/>
                    <a:pt x="740156" y="365633"/>
                  </a:cubicBezTo>
                  <a:lnTo>
                    <a:pt x="714756" y="351028"/>
                  </a:lnTo>
                  <a:cubicBezTo>
                    <a:pt x="706247" y="346202"/>
                    <a:pt x="697865" y="341249"/>
                    <a:pt x="689356" y="336423"/>
                  </a:cubicBezTo>
                  <a:lnTo>
                    <a:pt x="663702" y="321564"/>
                  </a:lnTo>
                  <a:cubicBezTo>
                    <a:pt x="655574" y="315087"/>
                    <a:pt x="645033" y="318262"/>
                    <a:pt x="637540" y="313817"/>
                  </a:cubicBezTo>
                  <a:cubicBezTo>
                    <a:pt x="628015" y="308102"/>
                    <a:pt x="614045" y="306832"/>
                    <a:pt x="605917" y="289179"/>
                  </a:cubicBezTo>
                  <a:lnTo>
                    <a:pt x="594995" y="282448"/>
                  </a:lnTo>
                  <a:cubicBezTo>
                    <a:pt x="592836" y="283210"/>
                    <a:pt x="590931" y="283464"/>
                    <a:pt x="589026" y="283464"/>
                  </a:cubicBezTo>
                  <a:cubicBezTo>
                    <a:pt x="580136" y="283464"/>
                    <a:pt x="572770" y="276479"/>
                    <a:pt x="560959" y="271018"/>
                  </a:cubicBezTo>
                  <a:lnTo>
                    <a:pt x="560197" y="262509"/>
                  </a:lnTo>
                  <a:cubicBezTo>
                    <a:pt x="557784" y="263271"/>
                    <a:pt x="555371" y="263652"/>
                    <a:pt x="553212" y="263652"/>
                  </a:cubicBezTo>
                  <a:cubicBezTo>
                    <a:pt x="541020" y="263652"/>
                    <a:pt x="533146" y="252476"/>
                    <a:pt x="522732" y="248031"/>
                  </a:cubicBezTo>
                  <a:cubicBezTo>
                    <a:pt x="512826" y="243840"/>
                    <a:pt x="503428" y="237998"/>
                    <a:pt x="489585" y="228219"/>
                  </a:cubicBezTo>
                  <a:lnTo>
                    <a:pt x="480822" y="230124"/>
                  </a:lnTo>
                  <a:cubicBezTo>
                    <a:pt x="474345" y="213741"/>
                    <a:pt x="456565" y="213614"/>
                    <a:pt x="445643" y="203962"/>
                  </a:cubicBezTo>
                  <a:cubicBezTo>
                    <a:pt x="443611" y="204470"/>
                    <a:pt x="441706" y="204597"/>
                    <a:pt x="439801" y="204597"/>
                  </a:cubicBezTo>
                  <a:cubicBezTo>
                    <a:pt x="426212" y="204597"/>
                    <a:pt x="416941" y="193167"/>
                    <a:pt x="405257" y="188214"/>
                  </a:cubicBezTo>
                  <a:cubicBezTo>
                    <a:pt x="399161" y="185674"/>
                    <a:pt x="393954" y="181991"/>
                    <a:pt x="387223" y="177419"/>
                  </a:cubicBezTo>
                  <a:lnTo>
                    <a:pt x="376047" y="171577"/>
                  </a:lnTo>
                  <a:cubicBezTo>
                    <a:pt x="369824" y="167386"/>
                    <a:pt x="362966" y="163957"/>
                    <a:pt x="353568" y="157353"/>
                  </a:cubicBezTo>
                  <a:lnTo>
                    <a:pt x="346583" y="158750"/>
                  </a:lnTo>
                  <a:cubicBezTo>
                    <a:pt x="346075" y="156718"/>
                    <a:pt x="345440" y="154051"/>
                    <a:pt x="344043" y="153289"/>
                  </a:cubicBezTo>
                  <a:lnTo>
                    <a:pt x="284734" y="119380"/>
                  </a:lnTo>
                  <a:cubicBezTo>
                    <a:pt x="281813" y="117856"/>
                    <a:pt x="274320" y="119253"/>
                    <a:pt x="273304" y="108966"/>
                  </a:cubicBezTo>
                  <a:lnTo>
                    <a:pt x="258445" y="104140"/>
                  </a:lnTo>
                  <a:cubicBezTo>
                    <a:pt x="254000" y="101092"/>
                    <a:pt x="249047" y="98679"/>
                    <a:pt x="240665" y="93853"/>
                  </a:cubicBezTo>
                  <a:lnTo>
                    <a:pt x="229489" y="88011"/>
                  </a:lnTo>
                  <a:lnTo>
                    <a:pt x="221742" y="85471"/>
                  </a:lnTo>
                  <a:cubicBezTo>
                    <a:pt x="220980" y="79248"/>
                    <a:pt x="213995" y="78740"/>
                    <a:pt x="209550" y="76073"/>
                  </a:cubicBezTo>
                  <a:lnTo>
                    <a:pt x="161163" y="48006"/>
                  </a:lnTo>
                  <a:cubicBezTo>
                    <a:pt x="160274" y="47752"/>
                    <a:pt x="159512" y="47625"/>
                    <a:pt x="158750" y="47625"/>
                  </a:cubicBezTo>
                  <a:cubicBezTo>
                    <a:pt x="157607" y="47625"/>
                    <a:pt x="156464" y="47879"/>
                    <a:pt x="155321" y="47879"/>
                  </a:cubicBezTo>
                  <a:cubicBezTo>
                    <a:pt x="152400" y="47879"/>
                    <a:pt x="149606" y="46482"/>
                    <a:pt x="146177" y="36449"/>
                  </a:cubicBezTo>
                  <a:lnTo>
                    <a:pt x="129794" y="32004"/>
                  </a:lnTo>
                  <a:cubicBezTo>
                    <a:pt x="129159" y="32004"/>
                    <a:pt x="128651" y="32004"/>
                    <a:pt x="128143" y="32004"/>
                  </a:cubicBezTo>
                  <a:cubicBezTo>
                    <a:pt x="121793" y="32004"/>
                    <a:pt x="117094" y="30226"/>
                    <a:pt x="112141" y="27305"/>
                  </a:cubicBezTo>
                  <a:lnTo>
                    <a:pt x="78232" y="7620"/>
                  </a:lnTo>
                  <a:cubicBezTo>
                    <a:pt x="75311" y="5715"/>
                    <a:pt x="72009" y="5461"/>
                    <a:pt x="68580" y="5461"/>
                  </a:cubicBezTo>
                  <a:cubicBezTo>
                    <a:pt x="67183" y="5461"/>
                    <a:pt x="65786" y="5461"/>
                    <a:pt x="64389" y="5461"/>
                  </a:cubicBezTo>
                  <a:cubicBezTo>
                    <a:pt x="59690" y="5461"/>
                    <a:pt x="55245" y="4953"/>
                    <a:pt x="51943" y="254"/>
                  </a:cubicBezTo>
                  <a:close/>
                </a:path>
              </a:pathLst>
            </a:custGeom>
            <a:solidFill>
              <a:srgbClr val="2F68D8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2188810" y="5443584"/>
            <a:ext cx="1807423" cy="792792"/>
            <a:chOff x="0" y="0"/>
            <a:chExt cx="1659725" cy="728002"/>
          </a:xfrm>
        </p:grpSpPr>
        <p:sp>
          <p:nvSpPr>
            <p:cNvPr id="14" name="Freeform 14"/>
            <p:cNvSpPr/>
            <p:nvPr/>
          </p:nvSpPr>
          <p:spPr>
            <a:xfrm>
              <a:off x="1651" y="-762"/>
              <a:ext cx="1657350" cy="728853"/>
            </a:xfrm>
            <a:custGeom>
              <a:avLst/>
              <a:gdLst/>
              <a:ahLst/>
              <a:cxnLst/>
              <a:rect l="l" t="t" r="r" b="b"/>
              <a:pathLst>
                <a:path w="1657350" h="728853">
                  <a:moveTo>
                    <a:pt x="1505585" y="381"/>
                  </a:moveTo>
                  <a:lnTo>
                    <a:pt x="1499235" y="9017"/>
                  </a:lnTo>
                  <a:lnTo>
                    <a:pt x="1499489" y="20574"/>
                  </a:lnTo>
                  <a:cubicBezTo>
                    <a:pt x="1501521" y="23876"/>
                    <a:pt x="1502283" y="27940"/>
                    <a:pt x="1503426" y="30861"/>
                  </a:cubicBezTo>
                  <a:lnTo>
                    <a:pt x="1537208" y="46863"/>
                  </a:lnTo>
                  <a:cubicBezTo>
                    <a:pt x="1548384" y="52705"/>
                    <a:pt x="1561719" y="54864"/>
                    <a:pt x="1570101" y="67310"/>
                  </a:cubicBezTo>
                  <a:lnTo>
                    <a:pt x="1578737" y="67183"/>
                  </a:lnTo>
                  <a:lnTo>
                    <a:pt x="1589786" y="70739"/>
                  </a:lnTo>
                  <a:lnTo>
                    <a:pt x="1590421" y="76835"/>
                  </a:lnTo>
                  <a:cubicBezTo>
                    <a:pt x="1590421" y="79121"/>
                    <a:pt x="1588770" y="81026"/>
                    <a:pt x="1584706" y="81026"/>
                  </a:cubicBezTo>
                  <a:cubicBezTo>
                    <a:pt x="1582801" y="81026"/>
                    <a:pt x="1580388" y="80645"/>
                    <a:pt x="1577467" y="79502"/>
                  </a:cubicBezTo>
                  <a:lnTo>
                    <a:pt x="1564640" y="82804"/>
                  </a:lnTo>
                  <a:cubicBezTo>
                    <a:pt x="1556385" y="86487"/>
                    <a:pt x="1547622" y="88900"/>
                    <a:pt x="1535938" y="93726"/>
                  </a:cubicBezTo>
                  <a:lnTo>
                    <a:pt x="1528318" y="89281"/>
                  </a:lnTo>
                  <a:lnTo>
                    <a:pt x="1526667" y="92456"/>
                  </a:lnTo>
                  <a:cubicBezTo>
                    <a:pt x="1523365" y="98933"/>
                    <a:pt x="1517904" y="101981"/>
                    <a:pt x="1509776" y="101981"/>
                  </a:cubicBezTo>
                  <a:cubicBezTo>
                    <a:pt x="1506474" y="101981"/>
                    <a:pt x="1502664" y="101473"/>
                    <a:pt x="1498473" y="100457"/>
                  </a:cubicBezTo>
                  <a:lnTo>
                    <a:pt x="1495806" y="107823"/>
                  </a:lnTo>
                  <a:lnTo>
                    <a:pt x="1492123" y="109220"/>
                  </a:lnTo>
                  <a:cubicBezTo>
                    <a:pt x="1489075" y="107823"/>
                    <a:pt x="1486281" y="107315"/>
                    <a:pt x="1483487" y="107315"/>
                  </a:cubicBezTo>
                  <a:cubicBezTo>
                    <a:pt x="1475613" y="107315"/>
                    <a:pt x="1468628" y="111760"/>
                    <a:pt x="1461262" y="114300"/>
                  </a:cubicBezTo>
                  <a:cubicBezTo>
                    <a:pt x="1437640" y="122682"/>
                    <a:pt x="1414145" y="131445"/>
                    <a:pt x="1386967" y="141351"/>
                  </a:cubicBezTo>
                  <a:lnTo>
                    <a:pt x="1379601" y="142367"/>
                  </a:lnTo>
                  <a:cubicBezTo>
                    <a:pt x="1377569" y="141224"/>
                    <a:pt x="1376045" y="140716"/>
                    <a:pt x="1374648" y="140716"/>
                  </a:cubicBezTo>
                  <a:cubicBezTo>
                    <a:pt x="1371346" y="140716"/>
                    <a:pt x="1369568" y="143383"/>
                    <a:pt x="1364361" y="143383"/>
                  </a:cubicBezTo>
                  <a:lnTo>
                    <a:pt x="1350391" y="149225"/>
                  </a:lnTo>
                  <a:lnTo>
                    <a:pt x="1346200" y="154940"/>
                  </a:lnTo>
                  <a:cubicBezTo>
                    <a:pt x="1346073" y="154940"/>
                    <a:pt x="1345819" y="154940"/>
                    <a:pt x="1345692" y="154940"/>
                  </a:cubicBezTo>
                  <a:cubicBezTo>
                    <a:pt x="1343279" y="154940"/>
                    <a:pt x="1340739" y="153162"/>
                    <a:pt x="1337691" y="153162"/>
                  </a:cubicBezTo>
                  <a:cubicBezTo>
                    <a:pt x="1336802" y="153162"/>
                    <a:pt x="1336040" y="153289"/>
                    <a:pt x="1335024" y="153670"/>
                  </a:cubicBezTo>
                  <a:lnTo>
                    <a:pt x="1298321" y="167132"/>
                  </a:lnTo>
                  <a:cubicBezTo>
                    <a:pt x="1292733" y="169037"/>
                    <a:pt x="1287145" y="171323"/>
                    <a:pt x="1278382" y="172212"/>
                  </a:cubicBezTo>
                  <a:lnTo>
                    <a:pt x="1272540" y="173482"/>
                  </a:lnTo>
                  <a:cubicBezTo>
                    <a:pt x="1267968" y="179197"/>
                    <a:pt x="1262761" y="181737"/>
                    <a:pt x="1255395" y="181737"/>
                  </a:cubicBezTo>
                  <a:cubicBezTo>
                    <a:pt x="1253236" y="181737"/>
                    <a:pt x="1250950" y="181483"/>
                    <a:pt x="1248410" y="181102"/>
                  </a:cubicBezTo>
                  <a:lnTo>
                    <a:pt x="1241171" y="181483"/>
                  </a:lnTo>
                  <a:cubicBezTo>
                    <a:pt x="1231900" y="185293"/>
                    <a:pt x="1222375" y="188468"/>
                    <a:pt x="1210310" y="192913"/>
                  </a:cubicBezTo>
                  <a:lnTo>
                    <a:pt x="1205865" y="196723"/>
                  </a:lnTo>
                  <a:cubicBezTo>
                    <a:pt x="1203833" y="202565"/>
                    <a:pt x="1199261" y="204089"/>
                    <a:pt x="1192657" y="204089"/>
                  </a:cubicBezTo>
                  <a:cubicBezTo>
                    <a:pt x="1188720" y="204089"/>
                    <a:pt x="1184148" y="203581"/>
                    <a:pt x="1178814" y="203073"/>
                  </a:cubicBezTo>
                  <a:lnTo>
                    <a:pt x="1170305" y="212852"/>
                  </a:lnTo>
                  <a:cubicBezTo>
                    <a:pt x="1167511" y="212852"/>
                    <a:pt x="1164971" y="212344"/>
                    <a:pt x="1161542" y="212344"/>
                  </a:cubicBezTo>
                  <a:cubicBezTo>
                    <a:pt x="1158367" y="212344"/>
                    <a:pt x="1154430" y="212852"/>
                    <a:pt x="1149096" y="214630"/>
                  </a:cubicBezTo>
                  <a:lnTo>
                    <a:pt x="1144905" y="221107"/>
                  </a:lnTo>
                  <a:cubicBezTo>
                    <a:pt x="1142873" y="220218"/>
                    <a:pt x="1141095" y="219837"/>
                    <a:pt x="1139444" y="219837"/>
                  </a:cubicBezTo>
                  <a:cubicBezTo>
                    <a:pt x="1136396" y="219837"/>
                    <a:pt x="1133729" y="220980"/>
                    <a:pt x="1130808" y="221996"/>
                  </a:cubicBezTo>
                  <a:lnTo>
                    <a:pt x="1094105" y="235458"/>
                  </a:lnTo>
                  <a:cubicBezTo>
                    <a:pt x="1090676" y="241554"/>
                    <a:pt x="1089406" y="243967"/>
                    <a:pt x="1085596" y="243967"/>
                  </a:cubicBezTo>
                  <a:cubicBezTo>
                    <a:pt x="1083437" y="243967"/>
                    <a:pt x="1080516" y="243205"/>
                    <a:pt x="1076071" y="241808"/>
                  </a:cubicBezTo>
                  <a:lnTo>
                    <a:pt x="1069086" y="248793"/>
                  </a:lnTo>
                  <a:lnTo>
                    <a:pt x="1066546" y="250698"/>
                  </a:lnTo>
                  <a:cubicBezTo>
                    <a:pt x="1064260" y="249428"/>
                    <a:pt x="1062101" y="248793"/>
                    <a:pt x="1059942" y="248793"/>
                  </a:cubicBezTo>
                  <a:cubicBezTo>
                    <a:pt x="1052068" y="248793"/>
                    <a:pt x="1045083" y="256794"/>
                    <a:pt x="1034923" y="265811"/>
                  </a:cubicBezTo>
                  <a:lnTo>
                    <a:pt x="1017397" y="270002"/>
                  </a:lnTo>
                  <a:cubicBezTo>
                    <a:pt x="1011301" y="272034"/>
                    <a:pt x="1005459" y="276352"/>
                    <a:pt x="997077" y="276352"/>
                  </a:cubicBezTo>
                  <a:cubicBezTo>
                    <a:pt x="994283" y="276352"/>
                    <a:pt x="991108" y="275844"/>
                    <a:pt x="987552" y="274574"/>
                  </a:cubicBezTo>
                  <a:lnTo>
                    <a:pt x="978154" y="277749"/>
                  </a:lnTo>
                  <a:cubicBezTo>
                    <a:pt x="973963" y="278003"/>
                    <a:pt x="974725" y="284353"/>
                    <a:pt x="969899" y="284353"/>
                  </a:cubicBezTo>
                  <a:cubicBezTo>
                    <a:pt x="968375" y="284353"/>
                    <a:pt x="966216" y="283718"/>
                    <a:pt x="963295" y="282067"/>
                  </a:cubicBezTo>
                  <a:lnTo>
                    <a:pt x="953262" y="287274"/>
                  </a:lnTo>
                  <a:lnTo>
                    <a:pt x="951230" y="290957"/>
                  </a:lnTo>
                  <a:cubicBezTo>
                    <a:pt x="946912" y="296164"/>
                    <a:pt x="941705" y="299339"/>
                    <a:pt x="934212" y="299339"/>
                  </a:cubicBezTo>
                  <a:cubicBezTo>
                    <a:pt x="931164" y="299339"/>
                    <a:pt x="927862" y="298831"/>
                    <a:pt x="923925" y="297688"/>
                  </a:cubicBezTo>
                  <a:lnTo>
                    <a:pt x="918083" y="301498"/>
                  </a:lnTo>
                  <a:cubicBezTo>
                    <a:pt x="916432" y="303784"/>
                    <a:pt x="915162" y="307086"/>
                    <a:pt x="912876" y="308102"/>
                  </a:cubicBezTo>
                  <a:lnTo>
                    <a:pt x="884809" y="318770"/>
                  </a:lnTo>
                  <a:cubicBezTo>
                    <a:pt x="876300" y="322707"/>
                    <a:pt x="864362" y="321564"/>
                    <a:pt x="858139" y="332613"/>
                  </a:cubicBezTo>
                  <a:lnTo>
                    <a:pt x="852678" y="330581"/>
                  </a:lnTo>
                  <a:cubicBezTo>
                    <a:pt x="839343" y="334899"/>
                    <a:pt x="826389" y="340487"/>
                    <a:pt x="807212" y="346329"/>
                  </a:cubicBezTo>
                  <a:lnTo>
                    <a:pt x="803275" y="354584"/>
                  </a:lnTo>
                  <a:cubicBezTo>
                    <a:pt x="800989" y="355727"/>
                    <a:pt x="798576" y="357251"/>
                    <a:pt x="794893" y="357251"/>
                  </a:cubicBezTo>
                  <a:cubicBezTo>
                    <a:pt x="792099" y="357251"/>
                    <a:pt x="788543" y="356362"/>
                    <a:pt x="783844" y="353695"/>
                  </a:cubicBezTo>
                  <a:lnTo>
                    <a:pt x="776224" y="366014"/>
                  </a:lnTo>
                  <a:lnTo>
                    <a:pt x="768223" y="360426"/>
                  </a:lnTo>
                  <a:lnTo>
                    <a:pt x="763016" y="363220"/>
                  </a:lnTo>
                  <a:cubicBezTo>
                    <a:pt x="755269" y="366776"/>
                    <a:pt x="744728" y="366268"/>
                    <a:pt x="741934" y="377317"/>
                  </a:cubicBezTo>
                  <a:lnTo>
                    <a:pt x="708660" y="389509"/>
                  </a:lnTo>
                  <a:cubicBezTo>
                    <a:pt x="707644" y="389128"/>
                    <a:pt x="706628" y="388874"/>
                    <a:pt x="705612" y="388874"/>
                  </a:cubicBezTo>
                  <a:cubicBezTo>
                    <a:pt x="703580" y="388874"/>
                    <a:pt x="701421" y="390271"/>
                    <a:pt x="698627" y="395478"/>
                  </a:cubicBezTo>
                  <a:lnTo>
                    <a:pt x="684530" y="398272"/>
                  </a:lnTo>
                  <a:cubicBezTo>
                    <a:pt x="676148" y="401574"/>
                    <a:pt x="667639" y="404495"/>
                    <a:pt x="659130" y="407670"/>
                  </a:cubicBezTo>
                  <a:lnTo>
                    <a:pt x="633730" y="416941"/>
                  </a:lnTo>
                  <a:cubicBezTo>
                    <a:pt x="625221" y="419989"/>
                    <a:pt x="616966" y="424180"/>
                    <a:pt x="598805" y="427863"/>
                  </a:cubicBezTo>
                  <a:lnTo>
                    <a:pt x="587121" y="439928"/>
                  </a:lnTo>
                  <a:cubicBezTo>
                    <a:pt x="579374" y="442595"/>
                    <a:pt x="572008" y="449072"/>
                    <a:pt x="560451" y="449072"/>
                  </a:cubicBezTo>
                  <a:cubicBezTo>
                    <a:pt x="557530" y="449072"/>
                    <a:pt x="554355" y="448691"/>
                    <a:pt x="550799" y="447675"/>
                  </a:cubicBezTo>
                  <a:lnTo>
                    <a:pt x="539496" y="451358"/>
                  </a:lnTo>
                  <a:cubicBezTo>
                    <a:pt x="535305" y="462280"/>
                    <a:pt x="524256" y="462534"/>
                    <a:pt x="511175" y="468757"/>
                  </a:cubicBezTo>
                  <a:lnTo>
                    <a:pt x="504698" y="464312"/>
                  </a:lnTo>
                  <a:cubicBezTo>
                    <a:pt x="498729" y="479171"/>
                    <a:pt x="483235" y="476758"/>
                    <a:pt x="472186" y="482219"/>
                  </a:cubicBezTo>
                  <a:cubicBezTo>
                    <a:pt x="463296" y="486664"/>
                    <a:pt x="453644" y="489966"/>
                    <a:pt x="438404" y="494030"/>
                  </a:cubicBezTo>
                  <a:lnTo>
                    <a:pt x="434467" y="501396"/>
                  </a:lnTo>
                  <a:cubicBezTo>
                    <a:pt x="431800" y="500507"/>
                    <a:pt x="429387" y="500126"/>
                    <a:pt x="426974" y="500126"/>
                  </a:cubicBezTo>
                  <a:cubicBezTo>
                    <a:pt x="415290" y="500126"/>
                    <a:pt x="406146" y="509016"/>
                    <a:pt x="394970" y="510667"/>
                  </a:cubicBezTo>
                  <a:cubicBezTo>
                    <a:pt x="387604" y="525145"/>
                    <a:pt x="371729" y="523875"/>
                    <a:pt x="359791" y="529971"/>
                  </a:cubicBezTo>
                  <a:cubicBezTo>
                    <a:pt x="354330" y="532765"/>
                    <a:pt x="348615" y="534289"/>
                    <a:pt x="341376" y="536321"/>
                  </a:cubicBezTo>
                  <a:lnTo>
                    <a:pt x="330581" y="540766"/>
                  </a:lnTo>
                  <a:cubicBezTo>
                    <a:pt x="323850" y="542798"/>
                    <a:pt x="317373" y="545465"/>
                    <a:pt x="307086" y="548259"/>
                  </a:cubicBezTo>
                  <a:lnTo>
                    <a:pt x="302260" y="553085"/>
                  </a:lnTo>
                  <a:lnTo>
                    <a:pt x="298450" y="552450"/>
                  </a:lnTo>
                  <a:cubicBezTo>
                    <a:pt x="278638" y="559435"/>
                    <a:pt x="258826" y="566547"/>
                    <a:pt x="236347" y="575310"/>
                  </a:cubicBezTo>
                  <a:lnTo>
                    <a:pt x="232537" y="581279"/>
                  </a:lnTo>
                  <a:cubicBezTo>
                    <a:pt x="230378" y="579755"/>
                    <a:pt x="228346" y="579247"/>
                    <a:pt x="226314" y="579247"/>
                  </a:cubicBezTo>
                  <a:cubicBezTo>
                    <a:pt x="221234" y="579247"/>
                    <a:pt x="215900" y="582930"/>
                    <a:pt x="207899" y="585089"/>
                  </a:cubicBezTo>
                  <a:lnTo>
                    <a:pt x="198628" y="588899"/>
                  </a:lnTo>
                  <a:cubicBezTo>
                    <a:pt x="194818" y="590296"/>
                    <a:pt x="191008" y="591312"/>
                    <a:pt x="184150" y="594741"/>
                  </a:cubicBezTo>
                  <a:lnTo>
                    <a:pt x="172974" y="595503"/>
                  </a:lnTo>
                  <a:lnTo>
                    <a:pt x="163957" y="601726"/>
                  </a:lnTo>
                  <a:cubicBezTo>
                    <a:pt x="146939" y="607568"/>
                    <a:pt x="130048" y="614045"/>
                    <a:pt x="110617" y="622046"/>
                  </a:cubicBezTo>
                  <a:lnTo>
                    <a:pt x="106299" y="626364"/>
                  </a:lnTo>
                  <a:cubicBezTo>
                    <a:pt x="104394" y="625602"/>
                    <a:pt x="102362" y="625221"/>
                    <a:pt x="100330" y="625221"/>
                  </a:cubicBezTo>
                  <a:cubicBezTo>
                    <a:pt x="93980" y="625221"/>
                    <a:pt x="87376" y="629158"/>
                    <a:pt x="81153" y="637413"/>
                  </a:cubicBezTo>
                  <a:lnTo>
                    <a:pt x="71374" y="641858"/>
                  </a:lnTo>
                  <a:cubicBezTo>
                    <a:pt x="60071" y="646049"/>
                    <a:pt x="48895" y="650621"/>
                    <a:pt x="28702" y="656717"/>
                  </a:cubicBezTo>
                  <a:lnTo>
                    <a:pt x="16510" y="668401"/>
                  </a:lnTo>
                  <a:cubicBezTo>
                    <a:pt x="14351" y="680974"/>
                    <a:pt x="2032" y="686562"/>
                    <a:pt x="0" y="702945"/>
                  </a:cubicBezTo>
                  <a:lnTo>
                    <a:pt x="3302" y="712470"/>
                  </a:lnTo>
                  <a:cubicBezTo>
                    <a:pt x="5207" y="720090"/>
                    <a:pt x="9652" y="725297"/>
                    <a:pt x="19812" y="725297"/>
                  </a:cubicBezTo>
                  <a:cubicBezTo>
                    <a:pt x="21717" y="725297"/>
                    <a:pt x="23749" y="725170"/>
                    <a:pt x="26035" y="724789"/>
                  </a:cubicBezTo>
                  <a:lnTo>
                    <a:pt x="36830" y="726567"/>
                  </a:lnTo>
                  <a:cubicBezTo>
                    <a:pt x="40513" y="728091"/>
                    <a:pt x="43815" y="728853"/>
                    <a:pt x="46990" y="728853"/>
                  </a:cubicBezTo>
                  <a:cubicBezTo>
                    <a:pt x="53721" y="728853"/>
                    <a:pt x="59436" y="725424"/>
                    <a:pt x="65024" y="718693"/>
                  </a:cubicBezTo>
                  <a:cubicBezTo>
                    <a:pt x="69596" y="713105"/>
                    <a:pt x="76454" y="709549"/>
                    <a:pt x="86106" y="709549"/>
                  </a:cubicBezTo>
                  <a:cubicBezTo>
                    <a:pt x="89408" y="709549"/>
                    <a:pt x="92964" y="709930"/>
                    <a:pt x="96901" y="710819"/>
                  </a:cubicBezTo>
                  <a:lnTo>
                    <a:pt x="105410" y="707898"/>
                  </a:lnTo>
                  <a:cubicBezTo>
                    <a:pt x="113665" y="705739"/>
                    <a:pt x="121158" y="700532"/>
                    <a:pt x="130810" y="700532"/>
                  </a:cubicBezTo>
                  <a:cubicBezTo>
                    <a:pt x="134112" y="700532"/>
                    <a:pt x="137668" y="701167"/>
                    <a:pt x="141605" y="702691"/>
                  </a:cubicBezTo>
                  <a:lnTo>
                    <a:pt x="149352" y="696976"/>
                  </a:lnTo>
                  <a:cubicBezTo>
                    <a:pt x="151511" y="695452"/>
                    <a:pt x="152146" y="691007"/>
                    <a:pt x="154305" y="690245"/>
                  </a:cubicBezTo>
                  <a:lnTo>
                    <a:pt x="202184" y="672465"/>
                  </a:lnTo>
                  <a:cubicBezTo>
                    <a:pt x="204851" y="673862"/>
                    <a:pt x="207518" y="674370"/>
                    <a:pt x="210058" y="674370"/>
                  </a:cubicBezTo>
                  <a:cubicBezTo>
                    <a:pt x="218440" y="674370"/>
                    <a:pt x="227203" y="668528"/>
                    <a:pt x="241681" y="667004"/>
                  </a:cubicBezTo>
                  <a:lnTo>
                    <a:pt x="248285" y="655193"/>
                  </a:lnTo>
                  <a:cubicBezTo>
                    <a:pt x="255016" y="654431"/>
                    <a:pt x="261493" y="650621"/>
                    <a:pt x="275336" y="645922"/>
                  </a:cubicBezTo>
                  <a:lnTo>
                    <a:pt x="290322" y="646430"/>
                  </a:lnTo>
                  <a:cubicBezTo>
                    <a:pt x="290957" y="641731"/>
                    <a:pt x="292735" y="640588"/>
                    <a:pt x="295275" y="640588"/>
                  </a:cubicBezTo>
                  <a:cubicBezTo>
                    <a:pt x="297815" y="640588"/>
                    <a:pt x="301117" y="641604"/>
                    <a:pt x="304800" y="641604"/>
                  </a:cubicBezTo>
                  <a:cubicBezTo>
                    <a:pt x="305308" y="641604"/>
                    <a:pt x="305816" y="641604"/>
                    <a:pt x="306451" y="641477"/>
                  </a:cubicBezTo>
                  <a:lnTo>
                    <a:pt x="315595" y="632079"/>
                  </a:lnTo>
                  <a:lnTo>
                    <a:pt x="323723" y="627761"/>
                  </a:lnTo>
                  <a:cubicBezTo>
                    <a:pt x="336931" y="623189"/>
                    <a:pt x="350139" y="618109"/>
                    <a:pt x="364998" y="612775"/>
                  </a:cubicBezTo>
                  <a:lnTo>
                    <a:pt x="368808" y="612902"/>
                  </a:lnTo>
                  <a:cubicBezTo>
                    <a:pt x="370078" y="613537"/>
                    <a:pt x="371221" y="614045"/>
                    <a:pt x="372364" y="614045"/>
                  </a:cubicBezTo>
                  <a:cubicBezTo>
                    <a:pt x="374523" y="614045"/>
                    <a:pt x="376809" y="611886"/>
                    <a:pt x="380238" y="603250"/>
                  </a:cubicBezTo>
                  <a:lnTo>
                    <a:pt x="393700" y="595630"/>
                  </a:lnTo>
                  <a:cubicBezTo>
                    <a:pt x="406908" y="590804"/>
                    <a:pt x="420243" y="586486"/>
                    <a:pt x="438658" y="578612"/>
                  </a:cubicBezTo>
                  <a:lnTo>
                    <a:pt x="447040" y="582295"/>
                  </a:lnTo>
                  <a:cubicBezTo>
                    <a:pt x="451485" y="581406"/>
                    <a:pt x="456946" y="581025"/>
                    <a:pt x="461772" y="568579"/>
                  </a:cubicBezTo>
                  <a:lnTo>
                    <a:pt x="473583" y="567944"/>
                  </a:lnTo>
                  <a:cubicBezTo>
                    <a:pt x="475742" y="568452"/>
                    <a:pt x="477647" y="568833"/>
                    <a:pt x="479933" y="568833"/>
                  </a:cubicBezTo>
                  <a:cubicBezTo>
                    <a:pt x="483235" y="568833"/>
                    <a:pt x="487172" y="568071"/>
                    <a:pt x="493395" y="565658"/>
                  </a:cubicBezTo>
                  <a:lnTo>
                    <a:pt x="501015" y="557149"/>
                  </a:lnTo>
                  <a:cubicBezTo>
                    <a:pt x="502031" y="555117"/>
                    <a:pt x="505079" y="553720"/>
                    <a:pt x="512191" y="553720"/>
                  </a:cubicBezTo>
                  <a:cubicBezTo>
                    <a:pt x="515874" y="553720"/>
                    <a:pt x="520573" y="554101"/>
                    <a:pt x="526669" y="554990"/>
                  </a:cubicBezTo>
                  <a:lnTo>
                    <a:pt x="533654" y="546354"/>
                  </a:lnTo>
                  <a:cubicBezTo>
                    <a:pt x="536829" y="542544"/>
                    <a:pt x="545338" y="539242"/>
                    <a:pt x="557530" y="535940"/>
                  </a:cubicBezTo>
                  <a:lnTo>
                    <a:pt x="565531" y="526796"/>
                  </a:lnTo>
                  <a:lnTo>
                    <a:pt x="568452" y="526796"/>
                  </a:lnTo>
                  <a:cubicBezTo>
                    <a:pt x="570992" y="528193"/>
                    <a:pt x="573278" y="528701"/>
                    <a:pt x="575437" y="528701"/>
                  </a:cubicBezTo>
                  <a:cubicBezTo>
                    <a:pt x="582930" y="528701"/>
                    <a:pt x="589153" y="522478"/>
                    <a:pt x="596519" y="521462"/>
                  </a:cubicBezTo>
                  <a:cubicBezTo>
                    <a:pt x="601599" y="507492"/>
                    <a:pt x="615696" y="508635"/>
                    <a:pt x="626110" y="504444"/>
                  </a:cubicBezTo>
                  <a:cubicBezTo>
                    <a:pt x="656844" y="492252"/>
                    <a:pt x="688086" y="481457"/>
                    <a:pt x="721868" y="464947"/>
                  </a:cubicBezTo>
                  <a:lnTo>
                    <a:pt x="734441" y="463169"/>
                  </a:lnTo>
                  <a:lnTo>
                    <a:pt x="740029" y="462534"/>
                  </a:lnTo>
                  <a:cubicBezTo>
                    <a:pt x="748792" y="456819"/>
                    <a:pt x="762508" y="459867"/>
                    <a:pt x="767715" y="446786"/>
                  </a:cubicBezTo>
                  <a:lnTo>
                    <a:pt x="779780" y="451104"/>
                  </a:lnTo>
                  <a:lnTo>
                    <a:pt x="791845" y="443484"/>
                  </a:lnTo>
                  <a:cubicBezTo>
                    <a:pt x="796798" y="431546"/>
                    <a:pt x="808990" y="431546"/>
                    <a:pt x="818515" y="427355"/>
                  </a:cubicBezTo>
                  <a:cubicBezTo>
                    <a:pt x="824865" y="424561"/>
                    <a:pt x="831723" y="422402"/>
                    <a:pt x="844804" y="417576"/>
                  </a:cubicBezTo>
                  <a:lnTo>
                    <a:pt x="858012" y="412750"/>
                  </a:lnTo>
                  <a:cubicBezTo>
                    <a:pt x="864616" y="410337"/>
                    <a:pt x="870966" y="406781"/>
                    <a:pt x="885952" y="404622"/>
                  </a:cubicBezTo>
                  <a:lnTo>
                    <a:pt x="893191" y="393573"/>
                  </a:lnTo>
                  <a:cubicBezTo>
                    <a:pt x="900303" y="391287"/>
                    <a:pt x="907034" y="385826"/>
                    <a:pt x="916813" y="385826"/>
                  </a:cubicBezTo>
                  <a:cubicBezTo>
                    <a:pt x="919353" y="385826"/>
                    <a:pt x="922147" y="386207"/>
                    <a:pt x="925195" y="387096"/>
                  </a:cubicBezTo>
                  <a:lnTo>
                    <a:pt x="933577" y="382397"/>
                  </a:lnTo>
                  <a:cubicBezTo>
                    <a:pt x="939292" y="374015"/>
                    <a:pt x="947928" y="371221"/>
                    <a:pt x="958469" y="371221"/>
                  </a:cubicBezTo>
                  <a:cubicBezTo>
                    <a:pt x="959993" y="371221"/>
                    <a:pt x="961644" y="371221"/>
                    <a:pt x="963295" y="371348"/>
                  </a:cubicBezTo>
                  <a:lnTo>
                    <a:pt x="966216" y="371602"/>
                  </a:lnTo>
                  <a:cubicBezTo>
                    <a:pt x="968248" y="362585"/>
                    <a:pt x="976503" y="363093"/>
                    <a:pt x="988314" y="358267"/>
                  </a:cubicBezTo>
                  <a:lnTo>
                    <a:pt x="995680" y="349631"/>
                  </a:lnTo>
                  <a:cubicBezTo>
                    <a:pt x="995934" y="348869"/>
                    <a:pt x="996950" y="348107"/>
                    <a:pt x="999109" y="348107"/>
                  </a:cubicBezTo>
                  <a:cubicBezTo>
                    <a:pt x="1001649" y="348107"/>
                    <a:pt x="1005713" y="348996"/>
                    <a:pt x="1012063" y="351790"/>
                  </a:cubicBezTo>
                  <a:lnTo>
                    <a:pt x="1022858" y="340995"/>
                  </a:lnTo>
                  <a:cubicBezTo>
                    <a:pt x="1023874" y="338963"/>
                    <a:pt x="1025398" y="337693"/>
                    <a:pt x="1027811" y="337693"/>
                  </a:cubicBezTo>
                  <a:cubicBezTo>
                    <a:pt x="1030224" y="337693"/>
                    <a:pt x="1033780" y="338963"/>
                    <a:pt x="1039114" y="341757"/>
                  </a:cubicBezTo>
                  <a:lnTo>
                    <a:pt x="1048512" y="334899"/>
                  </a:lnTo>
                  <a:cubicBezTo>
                    <a:pt x="1051941" y="328676"/>
                    <a:pt x="1056640" y="326771"/>
                    <a:pt x="1062101" y="324739"/>
                  </a:cubicBezTo>
                  <a:lnTo>
                    <a:pt x="1090422" y="314579"/>
                  </a:lnTo>
                  <a:cubicBezTo>
                    <a:pt x="1096264" y="312928"/>
                    <a:pt x="1101852" y="308610"/>
                    <a:pt x="1108075" y="308610"/>
                  </a:cubicBezTo>
                  <a:cubicBezTo>
                    <a:pt x="1110488" y="308610"/>
                    <a:pt x="1113155" y="309245"/>
                    <a:pt x="1115822" y="311023"/>
                  </a:cubicBezTo>
                  <a:lnTo>
                    <a:pt x="1117219" y="309372"/>
                  </a:lnTo>
                  <a:cubicBezTo>
                    <a:pt x="1121791" y="297815"/>
                    <a:pt x="1134110" y="300355"/>
                    <a:pt x="1142238" y="295402"/>
                  </a:cubicBezTo>
                  <a:cubicBezTo>
                    <a:pt x="1144397" y="297053"/>
                    <a:pt x="1146302" y="297815"/>
                    <a:pt x="1147953" y="297815"/>
                  </a:cubicBezTo>
                  <a:cubicBezTo>
                    <a:pt x="1151001" y="297815"/>
                    <a:pt x="1153033" y="295148"/>
                    <a:pt x="1154557" y="290957"/>
                  </a:cubicBezTo>
                  <a:lnTo>
                    <a:pt x="1199769" y="274955"/>
                  </a:lnTo>
                  <a:cubicBezTo>
                    <a:pt x="1202944" y="276225"/>
                    <a:pt x="1205738" y="276733"/>
                    <a:pt x="1208405" y="276733"/>
                  </a:cubicBezTo>
                  <a:cubicBezTo>
                    <a:pt x="1215644" y="276733"/>
                    <a:pt x="1221359" y="272415"/>
                    <a:pt x="1227201" y="265811"/>
                  </a:cubicBezTo>
                  <a:cubicBezTo>
                    <a:pt x="1233297" y="258953"/>
                    <a:pt x="1247521" y="257556"/>
                    <a:pt x="1275588" y="254000"/>
                  </a:cubicBezTo>
                  <a:lnTo>
                    <a:pt x="1288542" y="244856"/>
                  </a:lnTo>
                  <a:cubicBezTo>
                    <a:pt x="1292225" y="239776"/>
                    <a:pt x="1297305" y="236982"/>
                    <a:pt x="1305052" y="236982"/>
                  </a:cubicBezTo>
                  <a:cubicBezTo>
                    <a:pt x="1307719" y="236982"/>
                    <a:pt x="1310640" y="237236"/>
                    <a:pt x="1313942" y="237998"/>
                  </a:cubicBezTo>
                  <a:lnTo>
                    <a:pt x="1319022" y="230759"/>
                  </a:lnTo>
                  <a:lnTo>
                    <a:pt x="1327023" y="227965"/>
                  </a:lnTo>
                  <a:cubicBezTo>
                    <a:pt x="1338834" y="221615"/>
                    <a:pt x="1354836" y="223139"/>
                    <a:pt x="1362202" y="208661"/>
                  </a:cubicBezTo>
                  <a:cubicBezTo>
                    <a:pt x="1366901" y="207899"/>
                    <a:pt x="1370965" y="204343"/>
                    <a:pt x="1376807" y="204343"/>
                  </a:cubicBezTo>
                  <a:cubicBezTo>
                    <a:pt x="1379347" y="204343"/>
                    <a:pt x="1382141" y="204978"/>
                    <a:pt x="1385443" y="206756"/>
                  </a:cubicBezTo>
                  <a:lnTo>
                    <a:pt x="1388745" y="198755"/>
                  </a:lnTo>
                  <a:lnTo>
                    <a:pt x="1394333" y="197231"/>
                  </a:lnTo>
                  <a:cubicBezTo>
                    <a:pt x="1398016" y="198374"/>
                    <a:pt x="1401445" y="199009"/>
                    <a:pt x="1404620" y="199009"/>
                  </a:cubicBezTo>
                  <a:cubicBezTo>
                    <a:pt x="1412621" y="199009"/>
                    <a:pt x="1419352" y="195072"/>
                    <a:pt x="1424813" y="184658"/>
                  </a:cubicBezTo>
                  <a:lnTo>
                    <a:pt x="1433449" y="186563"/>
                  </a:lnTo>
                  <a:lnTo>
                    <a:pt x="1437132" y="187198"/>
                  </a:lnTo>
                  <a:cubicBezTo>
                    <a:pt x="1440307" y="176276"/>
                    <a:pt x="1451102" y="177546"/>
                    <a:pt x="1458595" y="173482"/>
                  </a:cubicBezTo>
                  <a:cubicBezTo>
                    <a:pt x="1472946" y="165735"/>
                    <a:pt x="1491996" y="167005"/>
                    <a:pt x="1502156" y="151003"/>
                  </a:cubicBezTo>
                  <a:cubicBezTo>
                    <a:pt x="1512824" y="149479"/>
                    <a:pt x="1521841" y="140589"/>
                    <a:pt x="1533271" y="140589"/>
                  </a:cubicBezTo>
                  <a:cubicBezTo>
                    <a:pt x="1536065" y="140589"/>
                    <a:pt x="1538986" y="141097"/>
                    <a:pt x="1542034" y="142367"/>
                  </a:cubicBezTo>
                  <a:lnTo>
                    <a:pt x="1546098" y="134874"/>
                  </a:lnTo>
                  <a:cubicBezTo>
                    <a:pt x="1563497" y="128524"/>
                    <a:pt x="1581277" y="121920"/>
                    <a:pt x="1604645" y="113538"/>
                  </a:cubicBezTo>
                  <a:lnTo>
                    <a:pt x="1607185" y="123190"/>
                  </a:lnTo>
                  <a:cubicBezTo>
                    <a:pt x="1605026" y="128143"/>
                    <a:pt x="1607312" y="132969"/>
                    <a:pt x="1602994" y="144780"/>
                  </a:cubicBezTo>
                  <a:lnTo>
                    <a:pt x="1595755" y="159258"/>
                  </a:lnTo>
                  <a:cubicBezTo>
                    <a:pt x="1591564" y="167132"/>
                    <a:pt x="1594739" y="176403"/>
                    <a:pt x="1589405" y="184531"/>
                  </a:cubicBezTo>
                  <a:lnTo>
                    <a:pt x="1571117" y="214122"/>
                  </a:lnTo>
                  <a:cubicBezTo>
                    <a:pt x="1565402" y="219710"/>
                    <a:pt x="1568577" y="231013"/>
                    <a:pt x="1581785" y="236728"/>
                  </a:cubicBezTo>
                  <a:lnTo>
                    <a:pt x="1596771" y="239649"/>
                  </a:lnTo>
                  <a:cubicBezTo>
                    <a:pt x="1600708" y="231013"/>
                    <a:pt x="1604899" y="220980"/>
                    <a:pt x="1611630" y="208153"/>
                  </a:cubicBezTo>
                  <a:lnTo>
                    <a:pt x="1617599" y="203708"/>
                  </a:lnTo>
                  <a:cubicBezTo>
                    <a:pt x="1615694" y="193802"/>
                    <a:pt x="1621409" y="186563"/>
                    <a:pt x="1624838" y="178689"/>
                  </a:cubicBezTo>
                  <a:lnTo>
                    <a:pt x="1641094" y="142875"/>
                  </a:lnTo>
                  <a:cubicBezTo>
                    <a:pt x="1638173" y="131953"/>
                    <a:pt x="1645031" y="123698"/>
                    <a:pt x="1649349" y="115316"/>
                  </a:cubicBezTo>
                  <a:cubicBezTo>
                    <a:pt x="1654302" y="105537"/>
                    <a:pt x="1650619" y="93345"/>
                    <a:pt x="1657350" y="80772"/>
                  </a:cubicBezTo>
                  <a:lnTo>
                    <a:pt x="1654683" y="73279"/>
                  </a:lnTo>
                  <a:cubicBezTo>
                    <a:pt x="1653540" y="67437"/>
                    <a:pt x="1649476" y="64770"/>
                    <a:pt x="1641093" y="62611"/>
                  </a:cubicBezTo>
                  <a:lnTo>
                    <a:pt x="1629155" y="61087"/>
                  </a:lnTo>
                  <a:lnTo>
                    <a:pt x="1623313" y="53086"/>
                  </a:lnTo>
                  <a:cubicBezTo>
                    <a:pt x="1612518" y="50292"/>
                    <a:pt x="1603882" y="41148"/>
                    <a:pt x="1589531" y="41148"/>
                  </a:cubicBezTo>
                  <a:cubicBezTo>
                    <a:pt x="1587753" y="41148"/>
                    <a:pt x="1585848" y="41275"/>
                    <a:pt x="1583816" y="41656"/>
                  </a:cubicBezTo>
                  <a:lnTo>
                    <a:pt x="1581277" y="30607"/>
                  </a:lnTo>
                  <a:lnTo>
                    <a:pt x="1570609" y="29083"/>
                  </a:lnTo>
                  <a:lnTo>
                    <a:pt x="1563878" y="25527"/>
                  </a:lnTo>
                  <a:cubicBezTo>
                    <a:pt x="1557909" y="23749"/>
                    <a:pt x="1557020" y="16764"/>
                    <a:pt x="1545336" y="11557"/>
                  </a:cubicBezTo>
                  <a:lnTo>
                    <a:pt x="1532890" y="10287"/>
                  </a:lnTo>
                  <a:lnTo>
                    <a:pt x="1529080" y="8890"/>
                  </a:lnTo>
                  <a:cubicBezTo>
                    <a:pt x="1526921" y="2159"/>
                    <a:pt x="1522602" y="1397"/>
                    <a:pt x="1517904" y="1397"/>
                  </a:cubicBezTo>
                  <a:cubicBezTo>
                    <a:pt x="1516634" y="1397"/>
                    <a:pt x="1515364" y="1397"/>
                    <a:pt x="1513967" y="1397"/>
                  </a:cubicBezTo>
                  <a:cubicBezTo>
                    <a:pt x="1511427" y="1397"/>
                    <a:pt x="1508760" y="1143"/>
                    <a:pt x="1506474" y="0"/>
                  </a:cubicBezTo>
                  <a:close/>
                </a:path>
              </a:pathLst>
            </a:custGeom>
            <a:solidFill>
              <a:srgbClr val="2F68D8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5665192" y="4545562"/>
            <a:ext cx="1212386" cy="175401"/>
            <a:chOff x="0" y="0"/>
            <a:chExt cx="1113307" cy="161061"/>
          </a:xfrm>
        </p:grpSpPr>
        <p:sp>
          <p:nvSpPr>
            <p:cNvPr id="16" name="Freeform 16"/>
            <p:cNvSpPr/>
            <p:nvPr/>
          </p:nvSpPr>
          <p:spPr>
            <a:xfrm>
              <a:off x="-635" y="-254"/>
              <a:ext cx="1114298" cy="161417"/>
            </a:xfrm>
            <a:custGeom>
              <a:avLst/>
              <a:gdLst/>
              <a:ahLst/>
              <a:cxnLst/>
              <a:rect l="l" t="t" r="r" b="b"/>
              <a:pathLst>
                <a:path w="1114298" h="161417">
                  <a:moveTo>
                    <a:pt x="1042162" y="0"/>
                  </a:moveTo>
                  <a:lnTo>
                    <a:pt x="1036574" y="3683"/>
                  </a:lnTo>
                  <a:lnTo>
                    <a:pt x="1034288" y="10541"/>
                  </a:lnTo>
                  <a:cubicBezTo>
                    <a:pt x="1034796" y="12954"/>
                    <a:pt x="1034415" y="15494"/>
                    <a:pt x="1040257" y="23368"/>
                  </a:cubicBezTo>
                  <a:lnTo>
                    <a:pt x="1050925" y="34290"/>
                  </a:lnTo>
                  <a:cubicBezTo>
                    <a:pt x="1056259" y="40132"/>
                    <a:pt x="1063752" y="44323"/>
                    <a:pt x="1065911" y="53467"/>
                  </a:cubicBezTo>
                  <a:lnTo>
                    <a:pt x="1070991" y="55245"/>
                  </a:lnTo>
                  <a:lnTo>
                    <a:pt x="1076706" y="59690"/>
                  </a:lnTo>
                  <a:lnTo>
                    <a:pt x="1075055" y="65405"/>
                  </a:lnTo>
                  <a:lnTo>
                    <a:pt x="1070991" y="65151"/>
                  </a:lnTo>
                  <a:cubicBezTo>
                    <a:pt x="1068070" y="62738"/>
                    <a:pt x="1065149" y="61595"/>
                    <a:pt x="1058799" y="61595"/>
                  </a:cubicBezTo>
                  <a:cubicBezTo>
                    <a:pt x="1057275" y="61595"/>
                    <a:pt x="1055497" y="61722"/>
                    <a:pt x="1053592" y="61849"/>
                  </a:cubicBezTo>
                  <a:lnTo>
                    <a:pt x="1040003" y="61722"/>
                  </a:lnTo>
                  <a:lnTo>
                    <a:pt x="1036447" y="57531"/>
                  </a:lnTo>
                  <a:lnTo>
                    <a:pt x="1030097" y="63500"/>
                  </a:lnTo>
                  <a:lnTo>
                    <a:pt x="1016508" y="57785"/>
                  </a:lnTo>
                  <a:lnTo>
                    <a:pt x="1013333" y="61595"/>
                  </a:lnTo>
                  <a:lnTo>
                    <a:pt x="1005205" y="55880"/>
                  </a:lnTo>
                  <a:lnTo>
                    <a:pt x="991489" y="57912"/>
                  </a:lnTo>
                  <a:cubicBezTo>
                    <a:pt x="985012" y="57785"/>
                    <a:pt x="978408" y="57785"/>
                    <a:pt x="971804" y="57785"/>
                  </a:cubicBezTo>
                  <a:cubicBezTo>
                    <a:pt x="966216" y="57785"/>
                    <a:pt x="960501" y="57785"/>
                    <a:pt x="954532" y="57785"/>
                  </a:cubicBezTo>
                  <a:cubicBezTo>
                    <a:pt x="950341" y="57785"/>
                    <a:pt x="946150" y="57785"/>
                    <a:pt x="941705" y="57785"/>
                  </a:cubicBezTo>
                  <a:lnTo>
                    <a:pt x="933704" y="52705"/>
                  </a:lnTo>
                  <a:lnTo>
                    <a:pt x="927862" y="54102"/>
                  </a:lnTo>
                  <a:lnTo>
                    <a:pt x="918337" y="54483"/>
                  </a:lnTo>
                  <a:lnTo>
                    <a:pt x="912622" y="56515"/>
                  </a:lnTo>
                  <a:lnTo>
                    <a:pt x="908431" y="53848"/>
                  </a:lnTo>
                  <a:cubicBezTo>
                    <a:pt x="904748" y="53975"/>
                    <a:pt x="901065" y="53975"/>
                    <a:pt x="897001" y="53975"/>
                  </a:cubicBezTo>
                  <a:cubicBezTo>
                    <a:pt x="892048" y="53975"/>
                    <a:pt x="886587" y="53975"/>
                    <a:pt x="880110" y="53848"/>
                  </a:cubicBezTo>
                  <a:lnTo>
                    <a:pt x="870966" y="52578"/>
                  </a:lnTo>
                  <a:lnTo>
                    <a:pt x="862203" y="55118"/>
                  </a:lnTo>
                  <a:lnTo>
                    <a:pt x="853440" y="52578"/>
                  </a:lnTo>
                  <a:cubicBezTo>
                    <a:pt x="851408" y="51435"/>
                    <a:pt x="849884" y="50165"/>
                    <a:pt x="843026" y="50165"/>
                  </a:cubicBezTo>
                  <a:cubicBezTo>
                    <a:pt x="842264" y="50165"/>
                    <a:pt x="841502" y="50165"/>
                    <a:pt x="840613" y="50165"/>
                  </a:cubicBezTo>
                  <a:lnTo>
                    <a:pt x="826135" y="50165"/>
                  </a:lnTo>
                  <a:lnTo>
                    <a:pt x="822706" y="51435"/>
                  </a:lnTo>
                  <a:cubicBezTo>
                    <a:pt x="821309" y="53213"/>
                    <a:pt x="819658" y="53848"/>
                    <a:pt x="817753" y="53848"/>
                  </a:cubicBezTo>
                  <a:cubicBezTo>
                    <a:pt x="814451" y="53848"/>
                    <a:pt x="810514" y="51689"/>
                    <a:pt x="805307" y="49276"/>
                  </a:cubicBezTo>
                  <a:lnTo>
                    <a:pt x="795020" y="52070"/>
                  </a:lnTo>
                  <a:lnTo>
                    <a:pt x="785241" y="49657"/>
                  </a:lnTo>
                  <a:lnTo>
                    <a:pt x="778637" y="49911"/>
                  </a:lnTo>
                  <a:lnTo>
                    <a:pt x="772795" y="50038"/>
                  </a:lnTo>
                  <a:cubicBezTo>
                    <a:pt x="764540" y="50038"/>
                    <a:pt x="756412" y="50038"/>
                    <a:pt x="743077" y="54483"/>
                  </a:cubicBezTo>
                  <a:lnTo>
                    <a:pt x="736219" y="49911"/>
                  </a:lnTo>
                  <a:lnTo>
                    <a:pt x="730504" y="52451"/>
                  </a:lnTo>
                  <a:lnTo>
                    <a:pt x="728599" y="52959"/>
                  </a:lnTo>
                  <a:cubicBezTo>
                    <a:pt x="726694" y="50800"/>
                    <a:pt x="724662" y="49911"/>
                    <a:pt x="722249" y="49911"/>
                  </a:cubicBezTo>
                  <a:cubicBezTo>
                    <a:pt x="718058" y="49911"/>
                    <a:pt x="712978" y="52451"/>
                    <a:pt x="706628" y="54991"/>
                  </a:cubicBezTo>
                  <a:lnTo>
                    <a:pt x="695452" y="53721"/>
                  </a:lnTo>
                  <a:cubicBezTo>
                    <a:pt x="695198" y="53721"/>
                    <a:pt x="695071" y="53721"/>
                    <a:pt x="694817" y="53721"/>
                  </a:cubicBezTo>
                  <a:cubicBezTo>
                    <a:pt x="692658" y="53721"/>
                    <a:pt x="690499" y="54102"/>
                    <a:pt x="688086" y="54102"/>
                  </a:cubicBezTo>
                  <a:cubicBezTo>
                    <a:pt x="684657" y="54102"/>
                    <a:pt x="680847" y="53467"/>
                    <a:pt x="676783" y="50038"/>
                  </a:cubicBezTo>
                  <a:lnTo>
                    <a:pt x="667131" y="48895"/>
                  </a:lnTo>
                  <a:lnTo>
                    <a:pt x="660654" y="49276"/>
                  </a:lnTo>
                  <a:lnTo>
                    <a:pt x="653542" y="50165"/>
                  </a:lnTo>
                  <a:lnTo>
                    <a:pt x="646430" y="54864"/>
                  </a:lnTo>
                  <a:lnTo>
                    <a:pt x="633984" y="50038"/>
                  </a:lnTo>
                  <a:lnTo>
                    <a:pt x="628269" y="52070"/>
                  </a:lnTo>
                  <a:lnTo>
                    <a:pt x="625221" y="53848"/>
                  </a:lnTo>
                  <a:cubicBezTo>
                    <a:pt x="623316" y="53975"/>
                    <a:pt x="621284" y="53975"/>
                    <a:pt x="619125" y="53975"/>
                  </a:cubicBezTo>
                  <a:cubicBezTo>
                    <a:pt x="618363" y="53975"/>
                    <a:pt x="617601" y="53975"/>
                    <a:pt x="616712" y="53975"/>
                  </a:cubicBezTo>
                  <a:cubicBezTo>
                    <a:pt x="612521" y="53975"/>
                    <a:pt x="607441" y="53975"/>
                    <a:pt x="600456" y="54610"/>
                  </a:cubicBezTo>
                  <a:lnTo>
                    <a:pt x="587629" y="56515"/>
                  </a:lnTo>
                  <a:lnTo>
                    <a:pt x="584835" y="54229"/>
                  </a:lnTo>
                  <a:cubicBezTo>
                    <a:pt x="581533" y="54102"/>
                    <a:pt x="578231" y="54102"/>
                    <a:pt x="574802" y="54102"/>
                  </a:cubicBezTo>
                  <a:cubicBezTo>
                    <a:pt x="573913" y="54102"/>
                    <a:pt x="573024" y="54102"/>
                    <a:pt x="572135" y="54102"/>
                  </a:cubicBezTo>
                  <a:cubicBezTo>
                    <a:pt x="566928" y="54102"/>
                    <a:pt x="561340" y="54102"/>
                    <a:pt x="554609" y="53721"/>
                  </a:cubicBezTo>
                  <a:lnTo>
                    <a:pt x="547624" y="58039"/>
                  </a:lnTo>
                  <a:lnTo>
                    <a:pt x="539242" y="52959"/>
                  </a:lnTo>
                  <a:lnTo>
                    <a:pt x="532130" y="58547"/>
                  </a:lnTo>
                  <a:lnTo>
                    <a:pt x="528701" y="53467"/>
                  </a:lnTo>
                  <a:lnTo>
                    <a:pt x="519684" y="54356"/>
                  </a:lnTo>
                  <a:lnTo>
                    <a:pt x="509524" y="57785"/>
                  </a:lnTo>
                  <a:cubicBezTo>
                    <a:pt x="501904" y="57785"/>
                    <a:pt x="494411" y="57785"/>
                    <a:pt x="485521" y="56515"/>
                  </a:cubicBezTo>
                  <a:lnTo>
                    <a:pt x="482727" y="54356"/>
                  </a:lnTo>
                  <a:cubicBezTo>
                    <a:pt x="480822" y="57531"/>
                    <a:pt x="478155" y="58039"/>
                    <a:pt x="473710" y="58039"/>
                  </a:cubicBezTo>
                  <a:cubicBezTo>
                    <a:pt x="471805" y="58039"/>
                    <a:pt x="469646" y="57912"/>
                    <a:pt x="467106" y="57912"/>
                  </a:cubicBezTo>
                  <a:cubicBezTo>
                    <a:pt x="466471" y="57912"/>
                    <a:pt x="465836" y="57912"/>
                    <a:pt x="465201" y="57912"/>
                  </a:cubicBezTo>
                  <a:lnTo>
                    <a:pt x="453898" y="57785"/>
                  </a:lnTo>
                  <a:lnTo>
                    <a:pt x="431546" y="57785"/>
                  </a:lnTo>
                  <a:lnTo>
                    <a:pt x="420243" y="57658"/>
                  </a:lnTo>
                  <a:cubicBezTo>
                    <a:pt x="419735" y="57531"/>
                    <a:pt x="419227" y="57531"/>
                    <a:pt x="418719" y="57531"/>
                  </a:cubicBezTo>
                  <a:cubicBezTo>
                    <a:pt x="413512" y="57531"/>
                    <a:pt x="409067" y="61214"/>
                    <a:pt x="398907" y="61214"/>
                  </a:cubicBezTo>
                  <a:cubicBezTo>
                    <a:pt x="398653" y="61214"/>
                    <a:pt x="398526" y="61214"/>
                    <a:pt x="398272" y="61214"/>
                  </a:cubicBezTo>
                  <a:lnTo>
                    <a:pt x="385445" y="58166"/>
                  </a:lnTo>
                  <a:cubicBezTo>
                    <a:pt x="384937" y="58166"/>
                    <a:pt x="384302" y="58166"/>
                    <a:pt x="383794" y="58166"/>
                  </a:cubicBezTo>
                  <a:cubicBezTo>
                    <a:pt x="380492" y="58166"/>
                    <a:pt x="376682" y="58801"/>
                    <a:pt x="369316" y="63373"/>
                  </a:cubicBezTo>
                  <a:lnTo>
                    <a:pt x="356870" y="61722"/>
                  </a:lnTo>
                  <a:cubicBezTo>
                    <a:pt x="356743" y="61722"/>
                    <a:pt x="356616" y="61722"/>
                    <a:pt x="356362" y="61722"/>
                  </a:cubicBezTo>
                  <a:cubicBezTo>
                    <a:pt x="355219" y="61722"/>
                    <a:pt x="354203" y="61341"/>
                    <a:pt x="352933" y="61341"/>
                  </a:cubicBezTo>
                  <a:cubicBezTo>
                    <a:pt x="351282" y="61341"/>
                    <a:pt x="348869" y="62103"/>
                    <a:pt x="344170" y="65532"/>
                  </a:cubicBezTo>
                  <a:lnTo>
                    <a:pt x="327787" y="61595"/>
                  </a:lnTo>
                  <a:cubicBezTo>
                    <a:pt x="325120" y="61849"/>
                    <a:pt x="322453" y="62103"/>
                    <a:pt x="319532" y="62103"/>
                  </a:cubicBezTo>
                  <a:cubicBezTo>
                    <a:pt x="315468" y="62103"/>
                    <a:pt x="311023" y="61849"/>
                    <a:pt x="305308" y="61341"/>
                  </a:cubicBezTo>
                  <a:lnTo>
                    <a:pt x="301371" y="64897"/>
                  </a:lnTo>
                  <a:cubicBezTo>
                    <a:pt x="298069" y="62230"/>
                    <a:pt x="294513" y="61468"/>
                    <a:pt x="290957" y="61468"/>
                  </a:cubicBezTo>
                  <a:cubicBezTo>
                    <a:pt x="287401" y="61468"/>
                    <a:pt x="283591" y="62230"/>
                    <a:pt x="280035" y="62230"/>
                  </a:cubicBezTo>
                  <a:cubicBezTo>
                    <a:pt x="278638" y="62230"/>
                    <a:pt x="277368" y="62103"/>
                    <a:pt x="276098" y="61849"/>
                  </a:cubicBezTo>
                  <a:cubicBezTo>
                    <a:pt x="272288" y="65405"/>
                    <a:pt x="268097" y="66040"/>
                    <a:pt x="263398" y="66040"/>
                  </a:cubicBezTo>
                  <a:cubicBezTo>
                    <a:pt x="260477" y="66040"/>
                    <a:pt x="257175" y="65786"/>
                    <a:pt x="253746" y="65786"/>
                  </a:cubicBezTo>
                  <a:cubicBezTo>
                    <a:pt x="251714" y="65786"/>
                    <a:pt x="249555" y="65913"/>
                    <a:pt x="247396" y="66167"/>
                  </a:cubicBezTo>
                  <a:lnTo>
                    <a:pt x="241427" y="61976"/>
                  </a:lnTo>
                  <a:cubicBezTo>
                    <a:pt x="239522" y="64770"/>
                    <a:pt x="236982" y="65659"/>
                    <a:pt x="231902" y="65659"/>
                  </a:cubicBezTo>
                  <a:cubicBezTo>
                    <a:pt x="230632" y="65659"/>
                    <a:pt x="229108" y="65659"/>
                    <a:pt x="227330" y="65532"/>
                  </a:cubicBezTo>
                  <a:lnTo>
                    <a:pt x="216281" y="65151"/>
                  </a:lnTo>
                  <a:lnTo>
                    <a:pt x="212344" y="67056"/>
                  </a:lnTo>
                  <a:lnTo>
                    <a:pt x="210312" y="65913"/>
                  </a:lnTo>
                  <a:cubicBezTo>
                    <a:pt x="203708" y="65786"/>
                    <a:pt x="197104" y="65786"/>
                    <a:pt x="190373" y="65786"/>
                  </a:cubicBezTo>
                  <a:cubicBezTo>
                    <a:pt x="183642" y="65786"/>
                    <a:pt x="176276" y="65786"/>
                    <a:pt x="168656" y="66040"/>
                  </a:cubicBezTo>
                  <a:lnTo>
                    <a:pt x="161798" y="64008"/>
                  </a:lnTo>
                  <a:lnTo>
                    <a:pt x="149733" y="65659"/>
                  </a:lnTo>
                  <a:lnTo>
                    <a:pt x="140843" y="65913"/>
                  </a:lnTo>
                  <a:lnTo>
                    <a:pt x="133477" y="66167"/>
                  </a:lnTo>
                  <a:lnTo>
                    <a:pt x="126619" y="63754"/>
                  </a:lnTo>
                  <a:lnTo>
                    <a:pt x="119888" y="65532"/>
                  </a:lnTo>
                  <a:cubicBezTo>
                    <a:pt x="116459" y="65532"/>
                    <a:pt x="113157" y="65405"/>
                    <a:pt x="109728" y="65405"/>
                  </a:cubicBezTo>
                  <a:cubicBezTo>
                    <a:pt x="101600" y="65405"/>
                    <a:pt x="93345" y="65532"/>
                    <a:pt x="84074" y="65913"/>
                  </a:cubicBezTo>
                  <a:lnTo>
                    <a:pt x="76327" y="63881"/>
                  </a:lnTo>
                  <a:lnTo>
                    <a:pt x="63246" y="68707"/>
                  </a:lnTo>
                  <a:lnTo>
                    <a:pt x="56515" y="69215"/>
                  </a:lnTo>
                  <a:cubicBezTo>
                    <a:pt x="53086" y="69215"/>
                    <a:pt x="49530" y="69342"/>
                    <a:pt x="45466" y="69342"/>
                  </a:cubicBezTo>
                  <a:cubicBezTo>
                    <a:pt x="40767" y="69342"/>
                    <a:pt x="35179" y="69215"/>
                    <a:pt x="28067" y="68834"/>
                  </a:cubicBezTo>
                  <a:lnTo>
                    <a:pt x="18288" y="73152"/>
                  </a:lnTo>
                  <a:cubicBezTo>
                    <a:pt x="14097" y="79629"/>
                    <a:pt x="5588" y="80391"/>
                    <a:pt x="762" y="89535"/>
                  </a:cubicBezTo>
                  <a:lnTo>
                    <a:pt x="0" y="101727"/>
                  </a:lnTo>
                  <a:lnTo>
                    <a:pt x="7620" y="107315"/>
                  </a:lnTo>
                  <a:cubicBezTo>
                    <a:pt x="11430" y="108077"/>
                    <a:pt x="13081" y="112903"/>
                    <a:pt x="23114" y="116713"/>
                  </a:cubicBezTo>
                  <a:lnTo>
                    <a:pt x="35687" y="112903"/>
                  </a:lnTo>
                  <a:cubicBezTo>
                    <a:pt x="37973" y="111633"/>
                    <a:pt x="40513" y="110871"/>
                    <a:pt x="43434" y="110871"/>
                  </a:cubicBezTo>
                  <a:cubicBezTo>
                    <a:pt x="47244" y="110871"/>
                    <a:pt x="51435" y="112141"/>
                    <a:pt x="56261" y="115316"/>
                  </a:cubicBezTo>
                  <a:lnTo>
                    <a:pt x="61976" y="115443"/>
                  </a:lnTo>
                  <a:cubicBezTo>
                    <a:pt x="62865" y="115570"/>
                    <a:pt x="63754" y="115570"/>
                    <a:pt x="64516" y="115570"/>
                  </a:cubicBezTo>
                  <a:cubicBezTo>
                    <a:pt x="66548" y="115570"/>
                    <a:pt x="68707" y="115443"/>
                    <a:pt x="70866" y="115443"/>
                  </a:cubicBezTo>
                  <a:cubicBezTo>
                    <a:pt x="75311" y="115443"/>
                    <a:pt x="79883" y="116078"/>
                    <a:pt x="84455" y="120269"/>
                  </a:cubicBezTo>
                  <a:lnTo>
                    <a:pt x="90297" y="118618"/>
                  </a:lnTo>
                  <a:cubicBezTo>
                    <a:pt x="91948" y="118110"/>
                    <a:pt x="93218" y="115697"/>
                    <a:pt x="94742" y="115697"/>
                  </a:cubicBezTo>
                  <a:lnTo>
                    <a:pt x="126873" y="115570"/>
                  </a:lnTo>
                  <a:cubicBezTo>
                    <a:pt x="132334" y="121539"/>
                    <a:pt x="139700" y="117983"/>
                    <a:pt x="151384" y="120904"/>
                  </a:cubicBezTo>
                  <a:lnTo>
                    <a:pt x="157861" y="115316"/>
                  </a:lnTo>
                  <a:cubicBezTo>
                    <a:pt x="159512" y="115697"/>
                    <a:pt x="161163" y="115824"/>
                    <a:pt x="163068" y="115824"/>
                  </a:cubicBezTo>
                  <a:cubicBezTo>
                    <a:pt x="165608" y="115824"/>
                    <a:pt x="168783" y="115570"/>
                    <a:pt x="172974" y="115570"/>
                  </a:cubicBezTo>
                  <a:cubicBezTo>
                    <a:pt x="173863" y="115570"/>
                    <a:pt x="174879" y="115570"/>
                    <a:pt x="175895" y="115570"/>
                  </a:cubicBezTo>
                  <a:lnTo>
                    <a:pt x="187452" y="113538"/>
                  </a:lnTo>
                  <a:lnTo>
                    <a:pt x="195072" y="119761"/>
                  </a:lnTo>
                  <a:lnTo>
                    <a:pt x="202565" y="116205"/>
                  </a:lnTo>
                  <a:lnTo>
                    <a:pt x="208280" y="115443"/>
                  </a:lnTo>
                  <a:cubicBezTo>
                    <a:pt x="212090" y="115570"/>
                    <a:pt x="215900" y="115570"/>
                    <a:pt x="219710" y="115570"/>
                  </a:cubicBezTo>
                  <a:cubicBezTo>
                    <a:pt x="222504" y="115570"/>
                    <a:pt x="225298" y="115570"/>
                    <a:pt x="228346" y="115570"/>
                  </a:cubicBezTo>
                  <a:cubicBezTo>
                    <a:pt x="230759" y="115570"/>
                    <a:pt x="233299" y="115570"/>
                    <a:pt x="235966" y="115570"/>
                  </a:cubicBezTo>
                  <a:lnTo>
                    <a:pt x="240030" y="118364"/>
                  </a:lnTo>
                  <a:lnTo>
                    <a:pt x="247015" y="113284"/>
                  </a:lnTo>
                  <a:lnTo>
                    <a:pt x="256667" y="111760"/>
                  </a:lnTo>
                  <a:cubicBezTo>
                    <a:pt x="260985" y="111760"/>
                    <a:pt x="265303" y="111887"/>
                    <a:pt x="270002" y="111887"/>
                  </a:cubicBezTo>
                  <a:cubicBezTo>
                    <a:pt x="274955" y="111887"/>
                    <a:pt x="280416" y="111760"/>
                    <a:pt x="286893" y="111506"/>
                  </a:cubicBezTo>
                  <a:lnTo>
                    <a:pt x="293878" y="115951"/>
                  </a:lnTo>
                  <a:lnTo>
                    <a:pt x="302768" y="110617"/>
                  </a:lnTo>
                  <a:lnTo>
                    <a:pt x="312674" y="114681"/>
                  </a:lnTo>
                  <a:lnTo>
                    <a:pt x="322072" y="115697"/>
                  </a:lnTo>
                  <a:lnTo>
                    <a:pt x="329946" y="110871"/>
                  </a:lnTo>
                  <a:lnTo>
                    <a:pt x="337185" y="112903"/>
                  </a:lnTo>
                  <a:cubicBezTo>
                    <a:pt x="340360" y="114554"/>
                    <a:pt x="342011" y="115443"/>
                    <a:pt x="343789" y="115443"/>
                  </a:cubicBezTo>
                  <a:cubicBezTo>
                    <a:pt x="345948" y="115443"/>
                    <a:pt x="348107" y="114173"/>
                    <a:pt x="352806" y="111379"/>
                  </a:cubicBezTo>
                  <a:lnTo>
                    <a:pt x="366395" y="112014"/>
                  </a:lnTo>
                  <a:lnTo>
                    <a:pt x="373126" y="108331"/>
                  </a:lnTo>
                  <a:lnTo>
                    <a:pt x="374777" y="108966"/>
                  </a:lnTo>
                  <a:cubicBezTo>
                    <a:pt x="376555" y="110998"/>
                    <a:pt x="378460" y="111760"/>
                    <a:pt x="380746" y="111760"/>
                  </a:cubicBezTo>
                  <a:cubicBezTo>
                    <a:pt x="385064" y="111760"/>
                    <a:pt x="390779" y="108585"/>
                    <a:pt x="398526" y="104648"/>
                  </a:cubicBezTo>
                  <a:lnTo>
                    <a:pt x="413639" y="108204"/>
                  </a:lnTo>
                  <a:cubicBezTo>
                    <a:pt x="434467" y="107696"/>
                    <a:pt x="455295" y="108077"/>
                    <a:pt x="478663" y="105537"/>
                  </a:cubicBezTo>
                  <a:lnTo>
                    <a:pt x="486410" y="107188"/>
                  </a:lnTo>
                  <a:lnTo>
                    <a:pt x="489839" y="107950"/>
                  </a:lnTo>
                  <a:cubicBezTo>
                    <a:pt x="490855" y="107696"/>
                    <a:pt x="491871" y="107696"/>
                    <a:pt x="492887" y="107696"/>
                  </a:cubicBezTo>
                  <a:cubicBezTo>
                    <a:pt x="495554" y="107696"/>
                    <a:pt x="498475" y="108331"/>
                    <a:pt x="501142" y="108331"/>
                  </a:cubicBezTo>
                  <a:cubicBezTo>
                    <a:pt x="504063" y="108331"/>
                    <a:pt x="506984" y="107696"/>
                    <a:pt x="509651" y="104775"/>
                  </a:cubicBezTo>
                  <a:lnTo>
                    <a:pt x="515874" y="109982"/>
                  </a:lnTo>
                  <a:lnTo>
                    <a:pt x="524637" y="108077"/>
                  </a:lnTo>
                  <a:cubicBezTo>
                    <a:pt x="527812" y="104521"/>
                    <a:pt x="531622" y="104013"/>
                    <a:pt x="536448" y="104013"/>
                  </a:cubicBezTo>
                  <a:cubicBezTo>
                    <a:pt x="538607" y="104013"/>
                    <a:pt x="541147" y="104140"/>
                    <a:pt x="543814" y="104140"/>
                  </a:cubicBezTo>
                  <a:cubicBezTo>
                    <a:pt x="545211" y="104140"/>
                    <a:pt x="546735" y="104140"/>
                    <a:pt x="548386" y="104013"/>
                  </a:cubicBezTo>
                  <a:lnTo>
                    <a:pt x="557276" y="104267"/>
                  </a:lnTo>
                  <a:lnTo>
                    <a:pt x="574675" y="104267"/>
                  </a:lnTo>
                  <a:lnTo>
                    <a:pt x="583438" y="104394"/>
                  </a:lnTo>
                  <a:cubicBezTo>
                    <a:pt x="583946" y="104521"/>
                    <a:pt x="584327" y="104521"/>
                    <a:pt x="584835" y="104521"/>
                  </a:cubicBezTo>
                  <a:cubicBezTo>
                    <a:pt x="588899" y="104521"/>
                    <a:pt x="591820" y="100711"/>
                    <a:pt x="600075" y="100711"/>
                  </a:cubicBezTo>
                  <a:cubicBezTo>
                    <a:pt x="600329" y="100711"/>
                    <a:pt x="600710" y="100711"/>
                    <a:pt x="601091" y="100711"/>
                  </a:cubicBezTo>
                  <a:lnTo>
                    <a:pt x="612521" y="104140"/>
                  </a:lnTo>
                  <a:cubicBezTo>
                    <a:pt x="615442" y="103632"/>
                    <a:pt x="618363" y="104775"/>
                    <a:pt x="627380" y="98425"/>
                  </a:cubicBezTo>
                  <a:lnTo>
                    <a:pt x="641350" y="102616"/>
                  </a:lnTo>
                  <a:lnTo>
                    <a:pt x="646176" y="98552"/>
                  </a:lnTo>
                  <a:lnTo>
                    <a:pt x="659003" y="100330"/>
                  </a:lnTo>
                  <a:lnTo>
                    <a:pt x="665861" y="95885"/>
                  </a:lnTo>
                  <a:lnTo>
                    <a:pt x="674370" y="101600"/>
                  </a:lnTo>
                  <a:lnTo>
                    <a:pt x="685165" y="95504"/>
                  </a:lnTo>
                  <a:lnTo>
                    <a:pt x="692404" y="101473"/>
                  </a:lnTo>
                  <a:lnTo>
                    <a:pt x="702818" y="96520"/>
                  </a:lnTo>
                  <a:lnTo>
                    <a:pt x="709676" y="96393"/>
                  </a:lnTo>
                  <a:cubicBezTo>
                    <a:pt x="709803" y="96393"/>
                    <a:pt x="709930" y="96393"/>
                    <a:pt x="710057" y="96393"/>
                  </a:cubicBezTo>
                  <a:cubicBezTo>
                    <a:pt x="712851" y="96393"/>
                    <a:pt x="715645" y="96393"/>
                    <a:pt x="718820" y="96393"/>
                  </a:cubicBezTo>
                  <a:cubicBezTo>
                    <a:pt x="722884" y="96393"/>
                    <a:pt x="727583" y="96520"/>
                    <a:pt x="733933" y="96901"/>
                  </a:cubicBezTo>
                  <a:lnTo>
                    <a:pt x="744347" y="99949"/>
                  </a:lnTo>
                  <a:lnTo>
                    <a:pt x="745490" y="99314"/>
                  </a:lnTo>
                  <a:cubicBezTo>
                    <a:pt x="747395" y="97155"/>
                    <a:pt x="749554" y="96393"/>
                    <a:pt x="751840" y="96393"/>
                  </a:cubicBezTo>
                  <a:cubicBezTo>
                    <a:pt x="755904" y="96393"/>
                    <a:pt x="760603" y="98806"/>
                    <a:pt x="766064" y="100711"/>
                  </a:cubicBezTo>
                  <a:lnTo>
                    <a:pt x="771525" y="96520"/>
                  </a:lnTo>
                  <a:cubicBezTo>
                    <a:pt x="781558" y="96647"/>
                    <a:pt x="791591" y="96774"/>
                    <a:pt x="807593" y="102108"/>
                  </a:cubicBezTo>
                  <a:lnTo>
                    <a:pt x="819785" y="97282"/>
                  </a:lnTo>
                  <a:cubicBezTo>
                    <a:pt x="821436" y="96393"/>
                    <a:pt x="823341" y="96012"/>
                    <a:pt x="825754" y="96012"/>
                  </a:cubicBezTo>
                  <a:cubicBezTo>
                    <a:pt x="830834" y="96012"/>
                    <a:pt x="837692" y="97663"/>
                    <a:pt x="846455" y="99695"/>
                  </a:cubicBezTo>
                  <a:cubicBezTo>
                    <a:pt x="847979" y="100076"/>
                    <a:pt x="849503" y="100330"/>
                    <a:pt x="851281" y="100330"/>
                  </a:cubicBezTo>
                  <a:cubicBezTo>
                    <a:pt x="854710" y="100330"/>
                    <a:pt x="858901" y="99187"/>
                    <a:pt x="864870" y="95123"/>
                  </a:cubicBezTo>
                  <a:lnTo>
                    <a:pt x="876935" y="99441"/>
                  </a:lnTo>
                  <a:lnTo>
                    <a:pt x="881507" y="96266"/>
                  </a:lnTo>
                  <a:lnTo>
                    <a:pt x="886841" y="96393"/>
                  </a:lnTo>
                  <a:cubicBezTo>
                    <a:pt x="887984" y="96266"/>
                    <a:pt x="889000" y="96139"/>
                    <a:pt x="890143" y="96139"/>
                  </a:cubicBezTo>
                  <a:cubicBezTo>
                    <a:pt x="893826" y="96139"/>
                    <a:pt x="897636" y="96774"/>
                    <a:pt x="901700" y="96774"/>
                  </a:cubicBezTo>
                  <a:cubicBezTo>
                    <a:pt x="906018" y="96774"/>
                    <a:pt x="910717" y="96139"/>
                    <a:pt x="915797" y="93345"/>
                  </a:cubicBezTo>
                  <a:lnTo>
                    <a:pt x="925830" y="96393"/>
                  </a:lnTo>
                  <a:lnTo>
                    <a:pt x="929513" y="92329"/>
                  </a:lnTo>
                  <a:lnTo>
                    <a:pt x="933069" y="92583"/>
                  </a:lnTo>
                  <a:cubicBezTo>
                    <a:pt x="936498" y="95123"/>
                    <a:pt x="939673" y="96647"/>
                    <a:pt x="943102" y="96647"/>
                  </a:cubicBezTo>
                  <a:cubicBezTo>
                    <a:pt x="946531" y="96647"/>
                    <a:pt x="949960" y="95123"/>
                    <a:pt x="953770" y="91694"/>
                  </a:cubicBezTo>
                  <a:lnTo>
                    <a:pt x="958469" y="94742"/>
                  </a:lnTo>
                  <a:lnTo>
                    <a:pt x="964692" y="90170"/>
                  </a:lnTo>
                  <a:lnTo>
                    <a:pt x="976122" y="92456"/>
                  </a:lnTo>
                  <a:cubicBezTo>
                    <a:pt x="977646" y="92202"/>
                    <a:pt x="979170" y="92202"/>
                    <a:pt x="980567" y="92202"/>
                  </a:cubicBezTo>
                  <a:cubicBezTo>
                    <a:pt x="984631" y="92202"/>
                    <a:pt x="988695" y="92710"/>
                    <a:pt x="992759" y="92710"/>
                  </a:cubicBezTo>
                  <a:cubicBezTo>
                    <a:pt x="997585" y="92710"/>
                    <a:pt x="1002284" y="91948"/>
                    <a:pt x="1006602" y="88646"/>
                  </a:cubicBezTo>
                  <a:cubicBezTo>
                    <a:pt x="1007872" y="88900"/>
                    <a:pt x="1009142" y="89027"/>
                    <a:pt x="1010412" y="89027"/>
                  </a:cubicBezTo>
                  <a:cubicBezTo>
                    <a:pt x="1013968" y="89027"/>
                    <a:pt x="1017651" y="88265"/>
                    <a:pt x="1021334" y="88265"/>
                  </a:cubicBezTo>
                  <a:cubicBezTo>
                    <a:pt x="1025017" y="88265"/>
                    <a:pt x="1028700" y="89027"/>
                    <a:pt x="1032002" y="92202"/>
                  </a:cubicBezTo>
                  <a:lnTo>
                    <a:pt x="1036066" y="88646"/>
                  </a:lnTo>
                  <a:cubicBezTo>
                    <a:pt x="1041654" y="88646"/>
                    <a:pt x="1047369" y="88646"/>
                    <a:pt x="1053592" y="88646"/>
                  </a:cubicBezTo>
                  <a:cubicBezTo>
                    <a:pt x="1060196" y="88646"/>
                    <a:pt x="1067181" y="88646"/>
                    <a:pt x="1075309" y="88646"/>
                  </a:cubicBezTo>
                  <a:lnTo>
                    <a:pt x="1072388" y="97409"/>
                  </a:lnTo>
                  <a:lnTo>
                    <a:pt x="1070864" y="102870"/>
                  </a:lnTo>
                  <a:cubicBezTo>
                    <a:pt x="1067562" y="106807"/>
                    <a:pt x="1064006" y="110363"/>
                    <a:pt x="1056005" y="117475"/>
                  </a:cubicBezTo>
                  <a:lnTo>
                    <a:pt x="1051052" y="127254"/>
                  </a:lnTo>
                  <a:cubicBezTo>
                    <a:pt x="1045210" y="131572"/>
                    <a:pt x="1040892" y="137668"/>
                    <a:pt x="1029335" y="142875"/>
                  </a:cubicBezTo>
                  <a:lnTo>
                    <a:pt x="1035304" y="156464"/>
                  </a:lnTo>
                  <a:lnTo>
                    <a:pt x="1043559" y="161417"/>
                  </a:lnTo>
                  <a:cubicBezTo>
                    <a:pt x="1047750" y="157226"/>
                    <a:pt x="1052449" y="152146"/>
                    <a:pt x="1059180" y="146050"/>
                  </a:cubicBezTo>
                  <a:lnTo>
                    <a:pt x="1064641" y="138430"/>
                  </a:lnTo>
                  <a:lnTo>
                    <a:pt x="1073277" y="131572"/>
                  </a:lnTo>
                  <a:cubicBezTo>
                    <a:pt x="1078865" y="125603"/>
                    <a:pt x="1084834" y="119761"/>
                    <a:pt x="1091311" y="106807"/>
                  </a:cubicBezTo>
                  <a:lnTo>
                    <a:pt x="1101471" y="99441"/>
                  </a:lnTo>
                  <a:cubicBezTo>
                    <a:pt x="1106551" y="94742"/>
                    <a:pt x="1106932" y="86741"/>
                    <a:pt x="1113663" y="80772"/>
                  </a:cubicBezTo>
                  <a:lnTo>
                    <a:pt x="1114298" y="72136"/>
                  </a:lnTo>
                  <a:lnTo>
                    <a:pt x="1114298" y="71755"/>
                  </a:lnTo>
                  <a:lnTo>
                    <a:pt x="1107948" y="66294"/>
                  </a:lnTo>
                  <a:lnTo>
                    <a:pt x="1101217" y="62865"/>
                  </a:lnTo>
                  <a:lnTo>
                    <a:pt x="1099439" y="56896"/>
                  </a:lnTo>
                  <a:cubicBezTo>
                    <a:pt x="1092962" y="52451"/>
                    <a:pt x="1089787" y="43688"/>
                    <a:pt x="1078611" y="41529"/>
                  </a:cubicBezTo>
                  <a:lnTo>
                    <a:pt x="1079500" y="34417"/>
                  </a:lnTo>
                  <a:lnTo>
                    <a:pt x="1073531" y="31242"/>
                  </a:lnTo>
                  <a:lnTo>
                    <a:pt x="1067181" y="25400"/>
                  </a:lnTo>
                  <a:lnTo>
                    <a:pt x="1062355" y="15494"/>
                  </a:lnTo>
                  <a:lnTo>
                    <a:pt x="1055243" y="12065"/>
                  </a:lnTo>
                  <a:lnTo>
                    <a:pt x="1053719" y="2413"/>
                  </a:lnTo>
                  <a:lnTo>
                    <a:pt x="1041908" y="381"/>
                  </a:lnTo>
                  <a:close/>
                </a:path>
              </a:pathLst>
            </a:custGeom>
            <a:solidFill>
              <a:srgbClr val="2F68D8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6200950" y="6781272"/>
            <a:ext cx="6114675" cy="1956987"/>
          </a:xfrm>
          <a:custGeom>
            <a:avLst/>
            <a:gdLst/>
            <a:ahLst/>
            <a:cxnLst/>
            <a:rect l="l" t="t" r="r" b="b"/>
            <a:pathLst>
              <a:path w="6114675" h="1956987">
                <a:moveTo>
                  <a:pt x="0" y="0"/>
                </a:moveTo>
                <a:lnTo>
                  <a:pt x="6114675" y="0"/>
                </a:lnTo>
                <a:lnTo>
                  <a:pt x="6114675" y="1956986"/>
                </a:lnTo>
                <a:lnTo>
                  <a:pt x="0" y="1956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2289601" y="3544882"/>
            <a:ext cx="1730500" cy="247543"/>
            <a:chOff x="0" y="0"/>
            <a:chExt cx="1589088" cy="227317"/>
          </a:xfrm>
        </p:grpSpPr>
        <p:sp>
          <p:nvSpPr>
            <p:cNvPr id="19" name="Freeform 19"/>
            <p:cNvSpPr/>
            <p:nvPr/>
          </p:nvSpPr>
          <p:spPr>
            <a:xfrm>
              <a:off x="-762" y="-508"/>
              <a:ext cx="1590802" cy="227838"/>
            </a:xfrm>
            <a:custGeom>
              <a:avLst/>
              <a:gdLst/>
              <a:ahLst/>
              <a:cxnLst/>
              <a:rect l="l" t="t" r="r" b="b"/>
              <a:pathLst>
                <a:path w="1590802" h="227838">
                  <a:moveTo>
                    <a:pt x="1487297" y="127"/>
                  </a:moveTo>
                  <a:lnTo>
                    <a:pt x="1479296" y="5334"/>
                  </a:lnTo>
                  <a:lnTo>
                    <a:pt x="1475994" y="15113"/>
                  </a:lnTo>
                  <a:cubicBezTo>
                    <a:pt x="1476629" y="18542"/>
                    <a:pt x="1476121" y="22098"/>
                    <a:pt x="1476121" y="24892"/>
                  </a:cubicBezTo>
                  <a:lnTo>
                    <a:pt x="1499616" y="48641"/>
                  </a:lnTo>
                  <a:cubicBezTo>
                    <a:pt x="1507236" y="57023"/>
                    <a:pt x="1517777" y="62865"/>
                    <a:pt x="1521079" y="75819"/>
                  </a:cubicBezTo>
                  <a:lnTo>
                    <a:pt x="1528318" y="78359"/>
                  </a:lnTo>
                  <a:lnTo>
                    <a:pt x="1536446" y="84709"/>
                  </a:lnTo>
                  <a:lnTo>
                    <a:pt x="1534160" y="92710"/>
                  </a:lnTo>
                  <a:lnTo>
                    <a:pt x="1523365" y="88265"/>
                  </a:lnTo>
                  <a:lnTo>
                    <a:pt x="1511554" y="87122"/>
                  </a:lnTo>
                  <a:cubicBezTo>
                    <a:pt x="1508760" y="87376"/>
                    <a:pt x="1505839" y="87376"/>
                    <a:pt x="1502791" y="87376"/>
                  </a:cubicBezTo>
                  <a:cubicBezTo>
                    <a:pt x="1499743" y="87376"/>
                    <a:pt x="1496568" y="87376"/>
                    <a:pt x="1493139" y="87376"/>
                  </a:cubicBezTo>
                  <a:cubicBezTo>
                    <a:pt x="1490345" y="87376"/>
                    <a:pt x="1487297" y="87376"/>
                    <a:pt x="1483995" y="87503"/>
                  </a:cubicBezTo>
                  <a:lnTo>
                    <a:pt x="1479042" y="81534"/>
                  </a:lnTo>
                  <a:lnTo>
                    <a:pt x="1476629" y="83693"/>
                  </a:lnTo>
                  <a:cubicBezTo>
                    <a:pt x="1473581" y="86487"/>
                    <a:pt x="1470279" y="87884"/>
                    <a:pt x="1466469" y="87884"/>
                  </a:cubicBezTo>
                  <a:cubicBezTo>
                    <a:pt x="1461897" y="87884"/>
                    <a:pt x="1456563" y="85852"/>
                    <a:pt x="1450340" y="81788"/>
                  </a:cubicBezTo>
                  <a:lnTo>
                    <a:pt x="1445768" y="87122"/>
                  </a:lnTo>
                  <a:lnTo>
                    <a:pt x="1442212" y="87122"/>
                  </a:lnTo>
                  <a:cubicBezTo>
                    <a:pt x="1437513" y="82423"/>
                    <a:pt x="1432052" y="81534"/>
                    <a:pt x="1426464" y="81534"/>
                  </a:cubicBezTo>
                  <a:cubicBezTo>
                    <a:pt x="1422654" y="81534"/>
                    <a:pt x="1418844" y="81915"/>
                    <a:pt x="1415161" y="81915"/>
                  </a:cubicBezTo>
                  <a:cubicBezTo>
                    <a:pt x="1415034" y="81915"/>
                    <a:pt x="1414780" y="81915"/>
                    <a:pt x="1414653" y="81915"/>
                  </a:cubicBezTo>
                  <a:cubicBezTo>
                    <a:pt x="1405382" y="81788"/>
                    <a:pt x="1395984" y="81788"/>
                    <a:pt x="1386459" y="81788"/>
                  </a:cubicBezTo>
                  <a:cubicBezTo>
                    <a:pt x="1378458" y="81788"/>
                    <a:pt x="1370330" y="81788"/>
                    <a:pt x="1361948" y="81788"/>
                  </a:cubicBezTo>
                  <a:cubicBezTo>
                    <a:pt x="1355979" y="81788"/>
                    <a:pt x="1350010" y="81788"/>
                    <a:pt x="1343787" y="81788"/>
                  </a:cubicBezTo>
                  <a:lnTo>
                    <a:pt x="1337183" y="80391"/>
                  </a:lnTo>
                  <a:cubicBezTo>
                    <a:pt x="1334897" y="77724"/>
                    <a:pt x="1333246" y="77216"/>
                    <a:pt x="1331341" y="77216"/>
                  </a:cubicBezTo>
                  <a:cubicBezTo>
                    <a:pt x="1330325" y="77216"/>
                    <a:pt x="1329309" y="77343"/>
                    <a:pt x="1328039" y="77343"/>
                  </a:cubicBezTo>
                  <a:cubicBezTo>
                    <a:pt x="1326769" y="77343"/>
                    <a:pt x="1325499" y="77216"/>
                    <a:pt x="1323975" y="76581"/>
                  </a:cubicBezTo>
                  <a:lnTo>
                    <a:pt x="1310386" y="77216"/>
                  </a:lnTo>
                  <a:lnTo>
                    <a:pt x="1302258" y="80010"/>
                  </a:lnTo>
                  <a:lnTo>
                    <a:pt x="1296162" y="76327"/>
                  </a:lnTo>
                  <a:cubicBezTo>
                    <a:pt x="1290955" y="76454"/>
                    <a:pt x="1285621" y="76581"/>
                    <a:pt x="1279906" y="76581"/>
                  </a:cubicBezTo>
                  <a:cubicBezTo>
                    <a:pt x="1272921" y="76581"/>
                    <a:pt x="1265174" y="76454"/>
                    <a:pt x="1255776" y="76327"/>
                  </a:cubicBezTo>
                  <a:lnTo>
                    <a:pt x="1245362" y="75184"/>
                  </a:lnTo>
                  <a:cubicBezTo>
                    <a:pt x="1243965" y="74803"/>
                    <a:pt x="1243203" y="73787"/>
                    <a:pt x="1241044" y="73787"/>
                  </a:cubicBezTo>
                  <a:cubicBezTo>
                    <a:pt x="1239012" y="73787"/>
                    <a:pt x="1235964" y="74676"/>
                    <a:pt x="1230249" y="78105"/>
                  </a:cubicBezTo>
                  <a:lnTo>
                    <a:pt x="1217803" y="74549"/>
                  </a:lnTo>
                  <a:cubicBezTo>
                    <a:pt x="1214755" y="72898"/>
                    <a:pt x="1212469" y="70866"/>
                    <a:pt x="1208786" y="70866"/>
                  </a:cubicBezTo>
                  <a:cubicBezTo>
                    <a:pt x="1208659" y="70866"/>
                    <a:pt x="1208532" y="70866"/>
                    <a:pt x="1208405" y="70866"/>
                  </a:cubicBezTo>
                  <a:lnTo>
                    <a:pt x="1181354" y="70993"/>
                  </a:lnTo>
                  <a:cubicBezTo>
                    <a:pt x="1181354" y="70993"/>
                    <a:pt x="1181227" y="70993"/>
                    <a:pt x="1181227" y="70993"/>
                  </a:cubicBezTo>
                  <a:cubicBezTo>
                    <a:pt x="1180846" y="70993"/>
                    <a:pt x="1180592" y="70993"/>
                    <a:pt x="1180211" y="70993"/>
                  </a:cubicBezTo>
                  <a:cubicBezTo>
                    <a:pt x="1177925" y="70993"/>
                    <a:pt x="1175004" y="71501"/>
                    <a:pt x="1168400" y="79629"/>
                  </a:cubicBezTo>
                  <a:lnTo>
                    <a:pt x="1154049" y="76073"/>
                  </a:lnTo>
                  <a:cubicBezTo>
                    <a:pt x="1151255" y="72517"/>
                    <a:pt x="1148461" y="70612"/>
                    <a:pt x="1144778" y="70612"/>
                  </a:cubicBezTo>
                  <a:cubicBezTo>
                    <a:pt x="1141984" y="70612"/>
                    <a:pt x="1138809" y="71628"/>
                    <a:pt x="1134618" y="73787"/>
                  </a:cubicBezTo>
                  <a:lnTo>
                    <a:pt x="1120902" y="70358"/>
                  </a:lnTo>
                  <a:lnTo>
                    <a:pt x="1115441" y="74549"/>
                  </a:lnTo>
                  <a:cubicBezTo>
                    <a:pt x="1112012" y="71247"/>
                    <a:pt x="1108456" y="70993"/>
                    <a:pt x="1104646" y="70993"/>
                  </a:cubicBezTo>
                  <a:cubicBezTo>
                    <a:pt x="1104138" y="70993"/>
                    <a:pt x="1103757" y="70993"/>
                    <a:pt x="1103249" y="70993"/>
                  </a:cubicBezTo>
                  <a:lnTo>
                    <a:pt x="1068197" y="70993"/>
                  </a:lnTo>
                  <a:cubicBezTo>
                    <a:pt x="1064387" y="74168"/>
                    <a:pt x="1062482" y="75946"/>
                    <a:pt x="1060196" y="75946"/>
                  </a:cubicBezTo>
                  <a:cubicBezTo>
                    <a:pt x="1057910" y="75946"/>
                    <a:pt x="1055624" y="74295"/>
                    <a:pt x="1051052" y="70866"/>
                  </a:cubicBezTo>
                  <a:lnTo>
                    <a:pt x="1042924" y="74549"/>
                  </a:lnTo>
                  <a:lnTo>
                    <a:pt x="1040257" y="75311"/>
                  </a:lnTo>
                  <a:cubicBezTo>
                    <a:pt x="1036955" y="71501"/>
                    <a:pt x="1033145" y="70612"/>
                    <a:pt x="1029208" y="70612"/>
                  </a:cubicBezTo>
                  <a:cubicBezTo>
                    <a:pt x="1025652" y="70612"/>
                    <a:pt x="1021969" y="71374"/>
                    <a:pt x="1018413" y="71374"/>
                  </a:cubicBezTo>
                  <a:cubicBezTo>
                    <a:pt x="1017270" y="71374"/>
                    <a:pt x="1016127" y="71247"/>
                    <a:pt x="1014984" y="71120"/>
                  </a:cubicBezTo>
                  <a:cubicBezTo>
                    <a:pt x="1011174" y="75692"/>
                    <a:pt x="1006348" y="76708"/>
                    <a:pt x="999490" y="76708"/>
                  </a:cubicBezTo>
                  <a:cubicBezTo>
                    <a:pt x="995553" y="76708"/>
                    <a:pt x="990854" y="76327"/>
                    <a:pt x="985266" y="76200"/>
                  </a:cubicBezTo>
                  <a:lnTo>
                    <a:pt x="970788" y="71120"/>
                  </a:lnTo>
                  <a:cubicBezTo>
                    <a:pt x="968883" y="71120"/>
                    <a:pt x="966978" y="71247"/>
                    <a:pt x="964565" y="71247"/>
                  </a:cubicBezTo>
                  <a:cubicBezTo>
                    <a:pt x="961390" y="71247"/>
                    <a:pt x="957707" y="70866"/>
                    <a:pt x="952500" y="69469"/>
                  </a:cubicBezTo>
                  <a:lnTo>
                    <a:pt x="943356" y="69977"/>
                  </a:lnTo>
                  <a:lnTo>
                    <a:pt x="933323" y="71247"/>
                  </a:lnTo>
                  <a:lnTo>
                    <a:pt x="930402" y="73787"/>
                  </a:lnTo>
                  <a:cubicBezTo>
                    <a:pt x="927100" y="75692"/>
                    <a:pt x="923671" y="76835"/>
                    <a:pt x="920115" y="76835"/>
                  </a:cubicBezTo>
                  <a:cubicBezTo>
                    <a:pt x="915670" y="76835"/>
                    <a:pt x="910971" y="75184"/>
                    <a:pt x="905383" y="71120"/>
                  </a:cubicBezTo>
                  <a:lnTo>
                    <a:pt x="899287" y="72517"/>
                  </a:lnTo>
                  <a:cubicBezTo>
                    <a:pt x="897255" y="73914"/>
                    <a:pt x="895096" y="76327"/>
                    <a:pt x="892810" y="76327"/>
                  </a:cubicBezTo>
                  <a:lnTo>
                    <a:pt x="865759" y="76708"/>
                  </a:lnTo>
                  <a:cubicBezTo>
                    <a:pt x="865124" y="76708"/>
                    <a:pt x="864616" y="76708"/>
                    <a:pt x="863981" y="76708"/>
                  </a:cubicBezTo>
                  <a:cubicBezTo>
                    <a:pt x="859917" y="76708"/>
                    <a:pt x="855726" y="75819"/>
                    <a:pt x="851408" y="75819"/>
                  </a:cubicBezTo>
                  <a:cubicBezTo>
                    <a:pt x="847090" y="75819"/>
                    <a:pt x="843026" y="76708"/>
                    <a:pt x="839089" y="80010"/>
                  </a:cubicBezTo>
                  <a:lnTo>
                    <a:pt x="835152" y="76708"/>
                  </a:lnTo>
                  <a:cubicBezTo>
                    <a:pt x="830453" y="76581"/>
                    <a:pt x="825754" y="76454"/>
                    <a:pt x="820801" y="76454"/>
                  </a:cubicBezTo>
                  <a:cubicBezTo>
                    <a:pt x="819531" y="76454"/>
                    <a:pt x="818261" y="76454"/>
                    <a:pt x="816864" y="76454"/>
                  </a:cubicBezTo>
                  <a:cubicBezTo>
                    <a:pt x="809498" y="76454"/>
                    <a:pt x="801497" y="76454"/>
                    <a:pt x="791845" y="75946"/>
                  </a:cubicBezTo>
                  <a:lnTo>
                    <a:pt x="785876" y="81534"/>
                  </a:lnTo>
                  <a:cubicBezTo>
                    <a:pt x="784606" y="81661"/>
                    <a:pt x="783336" y="81915"/>
                    <a:pt x="781812" y="81915"/>
                  </a:cubicBezTo>
                  <a:cubicBezTo>
                    <a:pt x="778637" y="81915"/>
                    <a:pt x="774827" y="80772"/>
                    <a:pt x="769747" y="74930"/>
                  </a:cubicBezTo>
                  <a:lnTo>
                    <a:pt x="759587" y="82804"/>
                  </a:lnTo>
                  <a:lnTo>
                    <a:pt x="756666" y="78359"/>
                  </a:lnTo>
                  <a:cubicBezTo>
                    <a:pt x="755523" y="76835"/>
                    <a:pt x="754126" y="76327"/>
                    <a:pt x="751332" y="76327"/>
                  </a:cubicBezTo>
                  <a:cubicBezTo>
                    <a:pt x="749173" y="76327"/>
                    <a:pt x="746125" y="76581"/>
                    <a:pt x="741807" y="76962"/>
                  </a:cubicBezTo>
                  <a:lnTo>
                    <a:pt x="727329" y="81788"/>
                  </a:lnTo>
                  <a:cubicBezTo>
                    <a:pt x="716534" y="81788"/>
                    <a:pt x="705739" y="81788"/>
                    <a:pt x="693166" y="79883"/>
                  </a:cubicBezTo>
                  <a:lnTo>
                    <a:pt x="685165" y="83566"/>
                  </a:lnTo>
                  <a:lnTo>
                    <a:pt x="672465" y="81661"/>
                  </a:lnTo>
                  <a:cubicBezTo>
                    <a:pt x="669290" y="81661"/>
                    <a:pt x="665988" y="81788"/>
                    <a:pt x="662305" y="81788"/>
                  </a:cubicBezTo>
                  <a:cubicBezTo>
                    <a:pt x="656717" y="81788"/>
                    <a:pt x="649859" y="81788"/>
                    <a:pt x="640080" y="81788"/>
                  </a:cubicBezTo>
                  <a:lnTo>
                    <a:pt x="623951" y="81788"/>
                  </a:lnTo>
                  <a:cubicBezTo>
                    <a:pt x="620395" y="81788"/>
                    <a:pt x="616966" y="81915"/>
                    <a:pt x="612775" y="81915"/>
                  </a:cubicBezTo>
                  <a:cubicBezTo>
                    <a:pt x="607187" y="81915"/>
                    <a:pt x="600583" y="81661"/>
                    <a:pt x="591185" y="80264"/>
                  </a:cubicBezTo>
                  <a:lnTo>
                    <a:pt x="577596" y="86741"/>
                  </a:lnTo>
                  <a:cubicBezTo>
                    <a:pt x="577469" y="86741"/>
                    <a:pt x="577342" y="86741"/>
                    <a:pt x="577215" y="86741"/>
                  </a:cubicBezTo>
                  <a:cubicBezTo>
                    <a:pt x="572643" y="86741"/>
                    <a:pt x="567817" y="87884"/>
                    <a:pt x="562483" y="87884"/>
                  </a:cubicBezTo>
                  <a:cubicBezTo>
                    <a:pt x="557149" y="87884"/>
                    <a:pt x="551180" y="86741"/>
                    <a:pt x="544703" y="82042"/>
                  </a:cubicBezTo>
                  <a:lnTo>
                    <a:pt x="534035" y="81661"/>
                  </a:lnTo>
                  <a:cubicBezTo>
                    <a:pt x="529463" y="86868"/>
                    <a:pt x="523875" y="87249"/>
                    <a:pt x="516890" y="87249"/>
                  </a:cubicBezTo>
                  <a:cubicBezTo>
                    <a:pt x="515620" y="87249"/>
                    <a:pt x="514350" y="87249"/>
                    <a:pt x="513080" y="87249"/>
                  </a:cubicBezTo>
                  <a:cubicBezTo>
                    <a:pt x="510540" y="87249"/>
                    <a:pt x="507746" y="87249"/>
                    <a:pt x="504825" y="87503"/>
                  </a:cubicBezTo>
                  <a:lnTo>
                    <a:pt x="500761" y="81788"/>
                  </a:lnTo>
                  <a:cubicBezTo>
                    <a:pt x="496443" y="86614"/>
                    <a:pt x="491363" y="87884"/>
                    <a:pt x="486283" y="87884"/>
                  </a:cubicBezTo>
                  <a:cubicBezTo>
                    <a:pt x="481203" y="87884"/>
                    <a:pt x="475996" y="86741"/>
                    <a:pt x="470916" y="86741"/>
                  </a:cubicBezTo>
                  <a:cubicBezTo>
                    <a:pt x="469900" y="86741"/>
                    <a:pt x="468884" y="86741"/>
                    <a:pt x="467868" y="86868"/>
                  </a:cubicBezTo>
                  <a:cubicBezTo>
                    <a:pt x="464058" y="87249"/>
                    <a:pt x="460375" y="87503"/>
                    <a:pt x="456057" y="87503"/>
                  </a:cubicBezTo>
                  <a:cubicBezTo>
                    <a:pt x="450342" y="87503"/>
                    <a:pt x="443865" y="87122"/>
                    <a:pt x="435737" y="86360"/>
                  </a:cubicBezTo>
                  <a:lnTo>
                    <a:pt x="430149" y="91313"/>
                  </a:lnTo>
                  <a:cubicBezTo>
                    <a:pt x="425323" y="87503"/>
                    <a:pt x="420370" y="86614"/>
                    <a:pt x="415290" y="86614"/>
                  </a:cubicBezTo>
                  <a:cubicBezTo>
                    <a:pt x="410210" y="86614"/>
                    <a:pt x="404876" y="87630"/>
                    <a:pt x="399669" y="87630"/>
                  </a:cubicBezTo>
                  <a:cubicBezTo>
                    <a:pt x="397764" y="87630"/>
                    <a:pt x="395859" y="87503"/>
                    <a:pt x="393954" y="87122"/>
                  </a:cubicBezTo>
                  <a:cubicBezTo>
                    <a:pt x="388747" y="91821"/>
                    <a:pt x="383032" y="92964"/>
                    <a:pt x="377190" y="92964"/>
                  </a:cubicBezTo>
                  <a:cubicBezTo>
                    <a:pt x="372491" y="92964"/>
                    <a:pt x="367538" y="92329"/>
                    <a:pt x="362839" y="92329"/>
                  </a:cubicBezTo>
                  <a:cubicBezTo>
                    <a:pt x="361315" y="92329"/>
                    <a:pt x="359791" y="92456"/>
                    <a:pt x="358394" y="92583"/>
                  </a:cubicBezTo>
                  <a:cubicBezTo>
                    <a:pt x="356362" y="92837"/>
                    <a:pt x="354457" y="92964"/>
                    <a:pt x="352425" y="92964"/>
                  </a:cubicBezTo>
                  <a:cubicBezTo>
                    <a:pt x="348869" y="92964"/>
                    <a:pt x="345186" y="92710"/>
                    <a:pt x="340868" y="92329"/>
                  </a:cubicBezTo>
                  <a:lnTo>
                    <a:pt x="330454" y="92837"/>
                  </a:lnTo>
                  <a:cubicBezTo>
                    <a:pt x="324231" y="92456"/>
                    <a:pt x="317881" y="92710"/>
                    <a:pt x="308356" y="91948"/>
                  </a:cubicBezTo>
                  <a:lnTo>
                    <a:pt x="302768" y="94615"/>
                  </a:lnTo>
                  <a:lnTo>
                    <a:pt x="299847" y="92964"/>
                  </a:lnTo>
                  <a:cubicBezTo>
                    <a:pt x="290449" y="92837"/>
                    <a:pt x="281051" y="92837"/>
                    <a:pt x="271272" y="92837"/>
                  </a:cubicBezTo>
                  <a:cubicBezTo>
                    <a:pt x="261493" y="92837"/>
                    <a:pt x="251206" y="92964"/>
                    <a:pt x="240411" y="93091"/>
                  </a:cubicBezTo>
                  <a:lnTo>
                    <a:pt x="230632" y="90297"/>
                  </a:lnTo>
                  <a:lnTo>
                    <a:pt x="217932" y="92964"/>
                  </a:lnTo>
                  <a:cubicBezTo>
                    <a:pt x="216281" y="92837"/>
                    <a:pt x="214503" y="92710"/>
                    <a:pt x="212598" y="92710"/>
                  </a:cubicBezTo>
                  <a:cubicBezTo>
                    <a:pt x="209550" y="92710"/>
                    <a:pt x="205867" y="92837"/>
                    <a:pt x="200914" y="92837"/>
                  </a:cubicBezTo>
                  <a:lnTo>
                    <a:pt x="190500" y="93218"/>
                  </a:lnTo>
                  <a:lnTo>
                    <a:pt x="180721" y="90424"/>
                  </a:lnTo>
                  <a:lnTo>
                    <a:pt x="171196" y="92837"/>
                  </a:lnTo>
                  <a:cubicBezTo>
                    <a:pt x="166370" y="92710"/>
                    <a:pt x="161544" y="92710"/>
                    <a:pt x="156591" y="92710"/>
                  </a:cubicBezTo>
                  <a:cubicBezTo>
                    <a:pt x="145034" y="92710"/>
                    <a:pt x="133223" y="92964"/>
                    <a:pt x="119888" y="93472"/>
                  </a:cubicBezTo>
                  <a:lnTo>
                    <a:pt x="114808" y="95758"/>
                  </a:lnTo>
                  <a:cubicBezTo>
                    <a:pt x="112014" y="93218"/>
                    <a:pt x="108712" y="91948"/>
                    <a:pt x="104902" y="91948"/>
                  </a:cubicBezTo>
                  <a:cubicBezTo>
                    <a:pt x="100584" y="91948"/>
                    <a:pt x="95504" y="93599"/>
                    <a:pt x="90043" y="97155"/>
                  </a:cubicBezTo>
                  <a:lnTo>
                    <a:pt x="80391" y="97917"/>
                  </a:lnTo>
                  <a:cubicBezTo>
                    <a:pt x="75438" y="97917"/>
                    <a:pt x="70485" y="98044"/>
                    <a:pt x="64643" y="98044"/>
                  </a:cubicBezTo>
                  <a:cubicBezTo>
                    <a:pt x="57912" y="98044"/>
                    <a:pt x="50038" y="97917"/>
                    <a:pt x="39751" y="97282"/>
                  </a:cubicBezTo>
                  <a:lnTo>
                    <a:pt x="25781" y="103378"/>
                  </a:lnTo>
                  <a:cubicBezTo>
                    <a:pt x="19939" y="112649"/>
                    <a:pt x="7747" y="113538"/>
                    <a:pt x="1016" y="126492"/>
                  </a:cubicBezTo>
                  <a:lnTo>
                    <a:pt x="889" y="135382"/>
                  </a:lnTo>
                  <a:cubicBezTo>
                    <a:pt x="0" y="143637"/>
                    <a:pt x="3175" y="150114"/>
                    <a:pt x="16256" y="152527"/>
                  </a:cubicBezTo>
                  <a:lnTo>
                    <a:pt x="24765" y="157353"/>
                  </a:lnTo>
                  <a:cubicBezTo>
                    <a:pt x="29210" y="161417"/>
                    <a:pt x="33655" y="163322"/>
                    <a:pt x="38354" y="163322"/>
                  </a:cubicBezTo>
                  <a:cubicBezTo>
                    <a:pt x="42291" y="163322"/>
                    <a:pt x="46355" y="161925"/>
                    <a:pt x="50927" y="159385"/>
                  </a:cubicBezTo>
                  <a:cubicBezTo>
                    <a:pt x="54229" y="157480"/>
                    <a:pt x="57912" y="156464"/>
                    <a:pt x="61976" y="156464"/>
                  </a:cubicBezTo>
                  <a:cubicBezTo>
                    <a:pt x="67310" y="156464"/>
                    <a:pt x="73406" y="158369"/>
                    <a:pt x="80264" y="162687"/>
                  </a:cubicBezTo>
                  <a:lnTo>
                    <a:pt x="88392" y="162814"/>
                  </a:lnTo>
                  <a:cubicBezTo>
                    <a:pt x="89662" y="162941"/>
                    <a:pt x="90805" y="162941"/>
                    <a:pt x="92075" y="162941"/>
                  </a:cubicBezTo>
                  <a:cubicBezTo>
                    <a:pt x="94996" y="162941"/>
                    <a:pt x="98044" y="162687"/>
                    <a:pt x="101092" y="162687"/>
                  </a:cubicBezTo>
                  <a:cubicBezTo>
                    <a:pt x="107442" y="162687"/>
                    <a:pt x="113919" y="163576"/>
                    <a:pt x="120523" y="169418"/>
                  </a:cubicBezTo>
                  <a:lnTo>
                    <a:pt x="128905" y="167005"/>
                  </a:lnTo>
                  <a:cubicBezTo>
                    <a:pt x="131191" y="166370"/>
                    <a:pt x="133096" y="162941"/>
                    <a:pt x="135128" y="162814"/>
                  </a:cubicBezTo>
                  <a:lnTo>
                    <a:pt x="180975" y="162560"/>
                  </a:lnTo>
                  <a:cubicBezTo>
                    <a:pt x="188849" y="171069"/>
                    <a:pt x="199390" y="165989"/>
                    <a:pt x="216027" y="170180"/>
                  </a:cubicBezTo>
                  <a:lnTo>
                    <a:pt x="225298" y="162306"/>
                  </a:lnTo>
                  <a:cubicBezTo>
                    <a:pt x="227584" y="162814"/>
                    <a:pt x="229997" y="162941"/>
                    <a:pt x="232664" y="162941"/>
                  </a:cubicBezTo>
                  <a:cubicBezTo>
                    <a:pt x="236347" y="162941"/>
                    <a:pt x="240792" y="162687"/>
                    <a:pt x="246761" y="162687"/>
                  </a:cubicBezTo>
                  <a:cubicBezTo>
                    <a:pt x="248031" y="162687"/>
                    <a:pt x="249428" y="162687"/>
                    <a:pt x="250952" y="162687"/>
                  </a:cubicBezTo>
                  <a:lnTo>
                    <a:pt x="263398" y="167640"/>
                  </a:lnTo>
                  <a:cubicBezTo>
                    <a:pt x="264795" y="164846"/>
                    <a:pt x="266192" y="163957"/>
                    <a:pt x="267716" y="163957"/>
                  </a:cubicBezTo>
                  <a:cubicBezTo>
                    <a:pt x="270510" y="163957"/>
                    <a:pt x="273685" y="167259"/>
                    <a:pt x="278511" y="168529"/>
                  </a:cubicBezTo>
                  <a:lnTo>
                    <a:pt x="289179" y="163449"/>
                  </a:lnTo>
                  <a:lnTo>
                    <a:pt x="297307" y="162433"/>
                  </a:lnTo>
                  <a:cubicBezTo>
                    <a:pt x="302768" y="162560"/>
                    <a:pt x="308102" y="162560"/>
                    <a:pt x="313690" y="162560"/>
                  </a:cubicBezTo>
                  <a:cubicBezTo>
                    <a:pt x="317754" y="162560"/>
                    <a:pt x="321818" y="162560"/>
                    <a:pt x="326009" y="162560"/>
                  </a:cubicBezTo>
                  <a:cubicBezTo>
                    <a:pt x="329565" y="162560"/>
                    <a:pt x="333121" y="162560"/>
                    <a:pt x="336804" y="162560"/>
                  </a:cubicBezTo>
                  <a:lnTo>
                    <a:pt x="339979" y="163830"/>
                  </a:lnTo>
                  <a:cubicBezTo>
                    <a:pt x="341122" y="164973"/>
                    <a:pt x="342138" y="166116"/>
                    <a:pt x="343535" y="166116"/>
                  </a:cubicBezTo>
                  <a:cubicBezTo>
                    <a:pt x="345313" y="166116"/>
                    <a:pt x="347980" y="164465"/>
                    <a:pt x="352552" y="159385"/>
                  </a:cubicBezTo>
                  <a:lnTo>
                    <a:pt x="366268" y="157099"/>
                  </a:lnTo>
                  <a:cubicBezTo>
                    <a:pt x="372364" y="157099"/>
                    <a:pt x="378587" y="157226"/>
                    <a:pt x="385318" y="157226"/>
                  </a:cubicBezTo>
                  <a:cubicBezTo>
                    <a:pt x="392430" y="157226"/>
                    <a:pt x="400177" y="157099"/>
                    <a:pt x="409448" y="156591"/>
                  </a:cubicBezTo>
                  <a:lnTo>
                    <a:pt x="415417" y="162179"/>
                  </a:lnTo>
                  <a:cubicBezTo>
                    <a:pt x="416687" y="162433"/>
                    <a:pt x="417957" y="162687"/>
                    <a:pt x="419481" y="162687"/>
                  </a:cubicBezTo>
                  <a:cubicBezTo>
                    <a:pt x="422783" y="162687"/>
                    <a:pt x="426720" y="161417"/>
                    <a:pt x="432054" y="155321"/>
                  </a:cubicBezTo>
                  <a:lnTo>
                    <a:pt x="442214" y="158369"/>
                  </a:lnTo>
                  <a:cubicBezTo>
                    <a:pt x="445897" y="160909"/>
                    <a:pt x="449199" y="162560"/>
                    <a:pt x="458216" y="162560"/>
                  </a:cubicBezTo>
                  <a:cubicBezTo>
                    <a:pt x="458597" y="162560"/>
                    <a:pt x="459105" y="162560"/>
                    <a:pt x="459486" y="162560"/>
                  </a:cubicBezTo>
                  <a:lnTo>
                    <a:pt x="468503" y="157861"/>
                  </a:lnTo>
                  <a:cubicBezTo>
                    <a:pt x="469138" y="157226"/>
                    <a:pt x="470281" y="156845"/>
                    <a:pt x="471805" y="156845"/>
                  </a:cubicBezTo>
                  <a:cubicBezTo>
                    <a:pt x="475234" y="156845"/>
                    <a:pt x="481076" y="158750"/>
                    <a:pt x="490728" y="163957"/>
                  </a:cubicBezTo>
                  <a:lnTo>
                    <a:pt x="499237" y="158877"/>
                  </a:lnTo>
                  <a:cubicBezTo>
                    <a:pt x="501650" y="157480"/>
                    <a:pt x="505714" y="156845"/>
                    <a:pt x="511048" y="156845"/>
                  </a:cubicBezTo>
                  <a:cubicBezTo>
                    <a:pt x="514350" y="156845"/>
                    <a:pt x="518160" y="157099"/>
                    <a:pt x="522478" y="157480"/>
                  </a:cubicBezTo>
                  <a:lnTo>
                    <a:pt x="532003" y="152273"/>
                  </a:lnTo>
                  <a:lnTo>
                    <a:pt x="534416" y="153162"/>
                  </a:lnTo>
                  <a:cubicBezTo>
                    <a:pt x="537591" y="156845"/>
                    <a:pt x="541274" y="157734"/>
                    <a:pt x="545211" y="157734"/>
                  </a:cubicBezTo>
                  <a:cubicBezTo>
                    <a:pt x="548894" y="157734"/>
                    <a:pt x="552704" y="156972"/>
                    <a:pt x="556260" y="156972"/>
                  </a:cubicBezTo>
                  <a:cubicBezTo>
                    <a:pt x="557403" y="156972"/>
                    <a:pt x="558673" y="157099"/>
                    <a:pt x="559816" y="157226"/>
                  </a:cubicBezTo>
                  <a:cubicBezTo>
                    <a:pt x="564134" y="152146"/>
                    <a:pt x="569087" y="150876"/>
                    <a:pt x="574294" y="150876"/>
                  </a:cubicBezTo>
                  <a:cubicBezTo>
                    <a:pt x="579247" y="150876"/>
                    <a:pt x="584454" y="152019"/>
                    <a:pt x="589280" y="152019"/>
                  </a:cubicBezTo>
                  <a:cubicBezTo>
                    <a:pt x="589534" y="152019"/>
                    <a:pt x="589788" y="152019"/>
                    <a:pt x="590042" y="152019"/>
                  </a:cubicBezTo>
                  <a:cubicBezTo>
                    <a:pt x="619760" y="151257"/>
                    <a:pt x="649478" y="151765"/>
                    <a:pt x="682879" y="148336"/>
                  </a:cubicBezTo>
                  <a:lnTo>
                    <a:pt x="694055" y="150622"/>
                  </a:lnTo>
                  <a:lnTo>
                    <a:pt x="699008" y="151765"/>
                  </a:lnTo>
                  <a:cubicBezTo>
                    <a:pt x="700405" y="151384"/>
                    <a:pt x="701802" y="151384"/>
                    <a:pt x="703326" y="151384"/>
                  </a:cubicBezTo>
                  <a:cubicBezTo>
                    <a:pt x="707263" y="151384"/>
                    <a:pt x="711200" y="152273"/>
                    <a:pt x="715137" y="152273"/>
                  </a:cubicBezTo>
                  <a:cubicBezTo>
                    <a:pt x="719328" y="152273"/>
                    <a:pt x="723519" y="151257"/>
                    <a:pt x="727202" y="147193"/>
                  </a:cubicBezTo>
                  <a:lnTo>
                    <a:pt x="736092" y="154559"/>
                  </a:lnTo>
                  <a:lnTo>
                    <a:pt x="748538" y="151892"/>
                  </a:lnTo>
                  <a:cubicBezTo>
                    <a:pt x="752856" y="147193"/>
                    <a:pt x="758063" y="146304"/>
                    <a:pt x="763397" y="146304"/>
                  </a:cubicBezTo>
                  <a:cubicBezTo>
                    <a:pt x="766826" y="146304"/>
                    <a:pt x="770255" y="146685"/>
                    <a:pt x="773684" y="146685"/>
                  </a:cubicBezTo>
                  <a:cubicBezTo>
                    <a:pt x="774446" y="146685"/>
                    <a:pt x="775335" y="146685"/>
                    <a:pt x="776097" y="146558"/>
                  </a:cubicBezTo>
                  <a:cubicBezTo>
                    <a:pt x="778510" y="146431"/>
                    <a:pt x="780923" y="146304"/>
                    <a:pt x="783717" y="146304"/>
                  </a:cubicBezTo>
                  <a:cubicBezTo>
                    <a:pt x="788162" y="146304"/>
                    <a:pt x="793623" y="146431"/>
                    <a:pt x="801370" y="146431"/>
                  </a:cubicBezTo>
                  <a:lnTo>
                    <a:pt x="813943" y="146431"/>
                  </a:lnTo>
                  <a:cubicBezTo>
                    <a:pt x="816610" y="146431"/>
                    <a:pt x="819277" y="146304"/>
                    <a:pt x="822452" y="146304"/>
                  </a:cubicBezTo>
                  <a:cubicBezTo>
                    <a:pt x="826897" y="146304"/>
                    <a:pt x="832231" y="146685"/>
                    <a:pt x="839978" y="148209"/>
                  </a:cubicBezTo>
                  <a:lnTo>
                    <a:pt x="849503" y="141224"/>
                  </a:lnTo>
                  <a:cubicBezTo>
                    <a:pt x="849757" y="141224"/>
                    <a:pt x="850138" y="141224"/>
                    <a:pt x="850392" y="141224"/>
                  </a:cubicBezTo>
                  <a:cubicBezTo>
                    <a:pt x="854202" y="141224"/>
                    <a:pt x="858266" y="140462"/>
                    <a:pt x="862457" y="140462"/>
                  </a:cubicBezTo>
                  <a:cubicBezTo>
                    <a:pt x="867410" y="140462"/>
                    <a:pt x="872744" y="141478"/>
                    <a:pt x="878332" y="145542"/>
                  </a:cubicBezTo>
                  <a:lnTo>
                    <a:pt x="886841" y="144272"/>
                  </a:lnTo>
                  <a:cubicBezTo>
                    <a:pt x="890905" y="141478"/>
                    <a:pt x="895223" y="140208"/>
                    <a:pt x="899668" y="140208"/>
                  </a:cubicBezTo>
                  <a:cubicBezTo>
                    <a:pt x="904621" y="140208"/>
                    <a:pt x="909828" y="141732"/>
                    <a:pt x="915289" y="144145"/>
                  </a:cubicBezTo>
                  <a:lnTo>
                    <a:pt x="917702" y="145288"/>
                  </a:lnTo>
                  <a:cubicBezTo>
                    <a:pt x="920242" y="141478"/>
                    <a:pt x="923544" y="140716"/>
                    <a:pt x="927989" y="140716"/>
                  </a:cubicBezTo>
                  <a:cubicBezTo>
                    <a:pt x="930910" y="140716"/>
                    <a:pt x="934212" y="141097"/>
                    <a:pt x="938149" y="141097"/>
                  </a:cubicBezTo>
                  <a:cubicBezTo>
                    <a:pt x="938911" y="141097"/>
                    <a:pt x="939673" y="141097"/>
                    <a:pt x="940435" y="141097"/>
                  </a:cubicBezTo>
                  <a:lnTo>
                    <a:pt x="950214" y="134874"/>
                  </a:lnTo>
                  <a:lnTo>
                    <a:pt x="956437" y="137287"/>
                  </a:lnTo>
                  <a:cubicBezTo>
                    <a:pt x="959104" y="139827"/>
                    <a:pt x="961898" y="141224"/>
                    <a:pt x="964946" y="141224"/>
                  </a:cubicBezTo>
                  <a:cubicBezTo>
                    <a:pt x="968629" y="141224"/>
                    <a:pt x="972820" y="139065"/>
                    <a:pt x="977900" y="134366"/>
                  </a:cubicBezTo>
                  <a:lnTo>
                    <a:pt x="983996" y="137922"/>
                  </a:lnTo>
                  <a:cubicBezTo>
                    <a:pt x="985901" y="140081"/>
                    <a:pt x="988314" y="141351"/>
                    <a:pt x="991235" y="141351"/>
                  </a:cubicBezTo>
                  <a:cubicBezTo>
                    <a:pt x="994664" y="141351"/>
                    <a:pt x="998728" y="139573"/>
                    <a:pt x="1003046" y="135763"/>
                  </a:cubicBezTo>
                  <a:lnTo>
                    <a:pt x="1012952" y="135636"/>
                  </a:lnTo>
                  <a:cubicBezTo>
                    <a:pt x="1013079" y="135636"/>
                    <a:pt x="1013333" y="135636"/>
                    <a:pt x="1013460" y="135636"/>
                  </a:cubicBezTo>
                  <a:cubicBezTo>
                    <a:pt x="1017397" y="135636"/>
                    <a:pt x="1021334" y="135509"/>
                    <a:pt x="1025906" y="135509"/>
                  </a:cubicBezTo>
                  <a:cubicBezTo>
                    <a:pt x="1031621" y="135509"/>
                    <a:pt x="1038479" y="135636"/>
                    <a:pt x="1047496" y="136271"/>
                  </a:cubicBezTo>
                  <a:lnTo>
                    <a:pt x="1062355" y="140589"/>
                  </a:lnTo>
                  <a:lnTo>
                    <a:pt x="1064133" y="139700"/>
                  </a:lnTo>
                  <a:cubicBezTo>
                    <a:pt x="1067435" y="136017"/>
                    <a:pt x="1071118" y="135255"/>
                    <a:pt x="1074928" y="135255"/>
                  </a:cubicBezTo>
                  <a:cubicBezTo>
                    <a:pt x="1078611" y="135255"/>
                    <a:pt x="1082421" y="136017"/>
                    <a:pt x="1085977" y="136017"/>
                  </a:cubicBezTo>
                  <a:cubicBezTo>
                    <a:pt x="1087120" y="136017"/>
                    <a:pt x="1088390" y="135890"/>
                    <a:pt x="1089533" y="135763"/>
                  </a:cubicBezTo>
                  <a:cubicBezTo>
                    <a:pt x="1091438" y="138557"/>
                    <a:pt x="1093216" y="139827"/>
                    <a:pt x="1095121" y="139827"/>
                  </a:cubicBezTo>
                  <a:cubicBezTo>
                    <a:pt x="1097153" y="139827"/>
                    <a:pt x="1099185" y="138303"/>
                    <a:pt x="1101344" y="135763"/>
                  </a:cubicBezTo>
                  <a:lnTo>
                    <a:pt x="1144397" y="136144"/>
                  </a:lnTo>
                  <a:cubicBezTo>
                    <a:pt x="1148461" y="139827"/>
                    <a:pt x="1152398" y="141224"/>
                    <a:pt x="1156589" y="141224"/>
                  </a:cubicBezTo>
                  <a:cubicBezTo>
                    <a:pt x="1160907" y="141224"/>
                    <a:pt x="1165479" y="139573"/>
                    <a:pt x="1170432" y="136906"/>
                  </a:cubicBezTo>
                  <a:cubicBezTo>
                    <a:pt x="1172591" y="135763"/>
                    <a:pt x="1175258" y="135255"/>
                    <a:pt x="1178687" y="135255"/>
                  </a:cubicBezTo>
                  <a:cubicBezTo>
                    <a:pt x="1186434" y="135255"/>
                    <a:pt x="1197610" y="137922"/>
                    <a:pt x="1214882" y="141859"/>
                  </a:cubicBezTo>
                  <a:lnTo>
                    <a:pt x="1228598" y="138176"/>
                  </a:lnTo>
                  <a:cubicBezTo>
                    <a:pt x="1231392" y="136271"/>
                    <a:pt x="1234313" y="135255"/>
                    <a:pt x="1237742" y="135255"/>
                  </a:cubicBezTo>
                  <a:cubicBezTo>
                    <a:pt x="1241806" y="135255"/>
                    <a:pt x="1246505" y="136779"/>
                    <a:pt x="1252093" y="140208"/>
                  </a:cubicBezTo>
                  <a:lnTo>
                    <a:pt x="1258570" y="135636"/>
                  </a:lnTo>
                  <a:lnTo>
                    <a:pt x="1266190" y="135763"/>
                  </a:lnTo>
                  <a:cubicBezTo>
                    <a:pt x="1267714" y="135509"/>
                    <a:pt x="1269365" y="135509"/>
                    <a:pt x="1271016" y="135509"/>
                  </a:cubicBezTo>
                  <a:cubicBezTo>
                    <a:pt x="1276223" y="135509"/>
                    <a:pt x="1281684" y="136398"/>
                    <a:pt x="1287526" y="136398"/>
                  </a:cubicBezTo>
                  <a:cubicBezTo>
                    <a:pt x="1293749" y="136398"/>
                    <a:pt x="1300353" y="135509"/>
                    <a:pt x="1307719" y="131572"/>
                  </a:cubicBezTo>
                  <a:lnTo>
                    <a:pt x="1321943" y="135890"/>
                  </a:lnTo>
                  <a:lnTo>
                    <a:pt x="1327150" y="130175"/>
                  </a:lnTo>
                  <a:lnTo>
                    <a:pt x="1332230" y="130556"/>
                  </a:lnTo>
                  <a:cubicBezTo>
                    <a:pt x="1337056" y="134239"/>
                    <a:pt x="1341755" y="136271"/>
                    <a:pt x="1346581" y="136271"/>
                  </a:cubicBezTo>
                  <a:cubicBezTo>
                    <a:pt x="1351407" y="136271"/>
                    <a:pt x="1356360" y="134112"/>
                    <a:pt x="1361821" y="129286"/>
                  </a:cubicBezTo>
                  <a:lnTo>
                    <a:pt x="1367663" y="132334"/>
                  </a:lnTo>
                  <a:cubicBezTo>
                    <a:pt x="1367917" y="132715"/>
                    <a:pt x="1368298" y="133096"/>
                    <a:pt x="1369060" y="133096"/>
                  </a:cubicBezTo>
                  <a:cubicBezTo>
                    <a:pt x="1370330" y="133096"/>
                    <a:pt x="1372616" y="131826"/>
                    <a:pt x="1377442" y="127127"/>
                  </a:cubicBezTo>
                  <a:lnTo>
                    <a:pt x="1393698" y="130302"/>
                  </a:lnTo>
                  <a:cubicBezTo>
                    <a:pt x="1395857" y="130048"/>
                    <a:pt x="1398016" y="129921"/>
                    <a:pt x="1400175" y="129921"/>
                  </a:cubicBezTo>
                  <a:cubicBezTo>
                    <a:pt x="1406017" y="129921"/>
                    <a:pt x="1411859" y="130683"/>
                    <a:pt x="1417701" y="130683"/>
                  </a:cubicBezTo>
                  <a:cubicBezTo>
                    <a:pt x="1424559" y="130683"/>
                    <a:pt x="1431290" y="129540"/>
                    <a:pt x="1437513" y="124841"/>
                  </a:cubicBezTo>
                  <a:cubicBezTo>
                    <a:pt x="1439291" y="125222"/>
                    <a:pt x="1441069" y="125349"/>
                    <a:pt x="1442974" y="125349"/>
                  </a:cubicBezTo>
                  <a:cubicBezTo>
                    <a:pt x="1448054" y="125349"/>
                    <a:pt x="1453388" y="124333"/>
                    <a:pt x="1458468" y="124333"/>
                  </a:cubicBezTo>
                  <a:cubicBezTo>
                    <a:pt x="1463548" y="124333"/>
                    <a:pt x="1468882" y="125476"/>
                    <a:pt x="1473708" y="129921"/>
                  </a:cubicBezTo>
                  <a:lnTo>
                    <a:pt x="1479423" y="124968"/>
                  </a:lnTo>
                  <a:cubicBezTo>
                    <a:pt x="1487424" y="124968"/>
                    <a:pt x="1495679" y="124968"/>
                    <a:pt x="1504442" y="124968"/>
                  </a:cubicBezTo>
                  <a:cubicBezTo>
                    <a:pt x="1513840" y="124968"/>
                    <a:pt x="1523873" y="124968"/>
                    <a:pt x="1535303" y="124968"/>
                  </a:cubicBezTo>
                  <a:lnTo>
                    <a:pt x="1534541" y="133731"/>
                  </a:lnTo>
                  <a:cubicBezTo>
                    <a:pt x="1531239" y="137287"/>
                    <a:pt x="1531620" y="141859"/>
                    <a:pt x="1524254" y="150495"/>
                  </a:cubicBezTo>
                  <a:lnTo>
                    <a:pt x="1513713" y="160401"/>
                  </a:lnTo>
                  <a:cubicBezTo>
                    <a:pt x="1507744" y="165735"/>
                    <a:pt x="1507490" y="174371"/>
                    <a:pt x="1500632" y="179578"/>
                  </a:cubicBezTo>
                  <a:lnTo>
                    <a:pt x="1476121" y="198755"/>
                  </a:lnTo>
                  <a:cubicBezTo>
                    <a:pt x="1469644" y="201676"/>
                    <a:pt x="1468755" y="212090"/>
                    <a:pt x="1478153" y="220853"/>
                  </a:cubicBezTo>
                  <a:lnTo>
                    <a:pt x="1489837" y="227838"/>
                  </a:lnTo>
                  <a:cubicBezTo>
                    <a:pt x="1495806" y="221869"/>
                    <a:pt x="1502537" y="214757"/>
                    <a:pt x="1512062" y="206121"/>
                  </a:cubicBezTo>
                  <a:lnTo>
                    <a:pt x="1518412" y="204216"/>
                  </a:lnTo>
                  <a:cubicBezTo>
                    <a:pt x="1519809" y="195326"/>
                    <a:pt x="1526921" y="191135"/>
                    <a:pt x="1532255" y="185547"/>
                  </a:cubicBezTo>
                  <a:lnTo>
                    <a:pt x="1557020" y="160655"/>
                  </a:lnTo>
                  <a:cubicBezTo>
                    <a:pt x="1557909" y="150622"/>
                    <a:pt x="1566291" y="145923"/>
                    <a:pt x="1572514" y="140208"/>
                  </a:cubicBezTo>
                  <a:cubicBezTo>
                    <a:pt x="1579753" y="133604"/>
                    <a:pt x="1580388" y="122301"/>
                    <a:pt x="1589913" y="117856"/>
                  </a:cubicBezTo>
                  <a:cubicBezTo>
                    <a:pt x="1589913" y="113919"/>
                    <a:pt x="1589532" y="110363"/>
                    <a:pt x="1590802" y="101727"/>
                  </a:cubicBezTo>
                  <a:lnTo>
                    <a:pt x="1590802" y="101727"/>
                  </a:lnTo>
                  <a:lnTo>
                    <a:pt x="1590802" y="101346"/>
                  </a:lnTo>
                  <a:lnTo>
                    <a:pt x="1581785" y="93599"/>
                  </a:lnTo>
                  <a:lnTo>
                    <a:pt x="1572133" y="88646"/>
                  </a:lnTo>
                  <a:lnTo>
                    <a:pt x="1569720" y="80137"/>
                  </a:lnTo>
                  <a:cubicBezTo>
                    <a:pt x="1560449" y="73787"/>
                    <a:pt x="1555877" y="61468"/>
                    <a:pt x="1540002" y="58420"/>
                  </a:cubicBezTo>
                  <a:lnTo>
                    <a:pt x="1541272" y="48387"/>
                  </a:lnTo>
                  <a:lnTo>
                    <a:pt x="1532763" y="43942"/>
                  </a:lnTo>
                  <a:lnTo>
                    <a:pt x="1528191" y="38989"/>
                  </a:lnTo>
                  <a:cubicBezTo>
                    <a:pt x="1523619" y="35687"/>
                    <a:pt x="1525016" y="29591"/>
                    <a:pt x="1516761" y="21590"/>
                  </a:cubicBezTo>
                  <a:lnTo>
                    <a:pt x="1506601" y="16637"/>
                  </a:lnTo>
                  <a:lnTo>
                    <a:pt x="1503807" y="14351"/>
                  </a:lnTo>
                  <a:cubicBezTo>
                    <a:pt x="1504442" y="3048"/>
                    <a:pt x="1492758" y="5842"/>
                    <a:pt x="1487551" y="0"/>
                  </a:cubicBezTo>
                  <a:close/>
                </a:path>
              </a:pathLst>
            </a:custGeom>
            <a:solidFill>
              <a:srgbClr val="2F68D8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505683" y="4598296"/>
            <a:ext cx="1400432" cy="1832183"/>
            <a:chOff x="0" y="0"/>
            <a:chExt cx="1285989" cy="1682458"/>
          </a:xfrm>
        </p:grpSpPr>
        <p:sp>
          <p:nvSpPr>
            <p:cNvPr id="21" name="Freeform 21"/>
            <p:cNvSpPr/>
            <p:nvPr/>
          </p:nvSpPr>
          <p:spPr>
            <a:xfrm>
              <a:off x="-4699" y="762"/>
              <a:ext cx="1293241" cy="1678940"/>
            </a:xfrm>
            <a:custGeom>
              <a:avLst/>
              <a:gdLst/>
              <a:ahLst/>
              <a:cxnLst/>
              <a:rect l="l" t="t" r="r" b="b"/>
              <a:pathLst>
                <a:path w="1293241" h="1678940">
                  <a:moveTo>
                    <a:pt x="54991" y="0"/>
                  </a:moveTo>
                  <a:lnTo>
                    <a:pt x="35179" y="14224"/>
                  </a:lnTo>
                  <a:lnTo>
                    <a:pt x="34163" y="21717"/>
                  </a:lnTo>
                  <a:cubicBezTo>
                    <a:pt x="34290" y="25908"/>
                    <a:pt x="36957" y="30226"/>
                    <a:pt x="36449" y="39878"/>
                  </a:cubicBezTo>
                  <a:lnTo>
                    <a:pt x="29464" y="48895"/>
                  </a:lnTo>
                  <a:cubicBezTo>
                    <a:pt x="29845" y="63500"/>
                    <a:pt x="20320" y="77470"/>
                    <a:pt x="29337" y="96774"/>
                  </a:cubicBezTo>
                  <a:lnTo>
                    <a:pt x="17780" y="102997"/>
                  </a:lnTo>
                  <a:lnTo>
                    <a:pt x="16383" y="110871"/>
                  </a:lnTo>
                  <a:cubicBezTo>
                    <a:pt x="19558" y="115443"/>
                    <a:pt x="17780" y="119507"/>
                    <a:pt x="17780" y="131318"/>
                  </a:cubicBezTo>
                  <a:lnTo>
                    <a:pt x="9271" y="141859"/>
                  </a:lnTo>
                  <a:cubicBezTo>
                    <a:pt x="8255" y="149098"/>
                    <a:pt x="15367" y="154559"/>
                    <a:pt x="10795" y="163576"/>
                  </a:cubicBezTo>
                  <a:lnTo>
                    <a:pt x="10414" y="168275"/>
                  </a:lnTo>
                  <a:cubicBezTo>
                    <a:pt x="0" y="175006"/>
                    <a:pt x="6731" y="183261"/>
                    <a:pt x="7874" y="191643"/>
                  </a:cubicBezTo>
                  <a:lnTo>
                    <a:pt x="12573" y="198120"/>
                  </a:lnTo>
                  <a:lnTo>
                    <a:pt x="19304" y="200787"/>
                  </a:lnTo>
                  <a:lnTo>
                    <a:pt x="32004" y="196977"/>
                  </a:lnTo>
                  <a:cubicBezTo>
                    <a:pt x="35052" y="193675"/>
                    <a:pt x="39243" y="191643"/>
                    <a:pt x="42291" y="189484"/>
                  </a:cubicBezTo>
                  <a:lnTo>
                    <a:pt x="49276" y="146685"/>
                  </a:lnTo>
                  <a:cubicBezTo>
                    <a:pt x="52324" y="132461"/>
                    <a:pt x="50292" y="116713"/>
                    <a:pt x="61468" y="103505"/>
                  </a:cubicBezTo>
                  <a:lnTo>
                    <a:pt x="58547" y="93853"/>
                  </a:lnTo>
                  <a:lnTo>
                    <a:pt x="59055" y="80391"/>
                  </a:lnTo>
                  <a:lnTo>
                    <a:pt x="65532" y="77851"/>
                  </a:lnTo>
                  <a:cubicBezTo>
                    <a:pt x="65913" y="77724"/>
                    <a:pt x="66421" y="77724"/>
                    <a:pt x="66802" y="77724"/>
                  </a:cubicBezTo>
                  <a:cubicBezTo>
                    <a:pt x="70104" y="77724"/>
                    <a:pt x="73279" y="81534"/>
                    <a:pt x="72644" y="91694"/>
                  </a:cubicBezTo>
                  <a:lnTo>
                    <a:pt x="80391" y="105029"/>
                  </a:lnTo>
                  <a:cubicBezTo>
                    <a:pt x="87122" y="113157"/>
                    <a:pt x="92583" y="122301"/>
                    <a:pt x="101727" y="133985"/>
                  </a:cubicBezTo>
                  <a:lnTo>
                    <a:pt x="99187" y="143764"/>
                  </a:lnTo>
                  <a:lnTo>
                    <a:pt x="103251" y="144653"/>
                  </a:lnTo>
                  <a:cubicBezTo>
                    <a:pt x="114935" y="147066"/>
                    <a:pt x="120269" y="156591"/>
                    <a:pt x="121158" y="173863"/>
                  </a:cubicBezTo>
                  <a:lnTo>
                    <a:pt x="130302" y="174752"/>
                  </a:lnTo>
                  <a:lnTo>
                    <a:pt x="133096" y="178562"/>
                  </a:lnTo>
                  <a:cubicBezTo>
                    <a:pt x="130810" y="193167"/>
                    <a:pt x="141605" y="201676"/>
                    <a:pt x="148590" y="211709"/>
                  </a:cubicBezTo>
                  <a:lnTo>
                    <a:pt x="199771" y="283464"/>
                  </a:lnTo>
                  <a:cubicBezTo>
                    <a:pt x="202311" y="287147"/>
                    <a:pt x="206629" y="291973"/>
                    <a:pt x="203581" y="304546"/>
                  </a:cubicBezTo>
                  <a:lnTo>
                    <a:pt x="214884" y="304419"/>
                  </a:lnTo>
                  <a:cubicBezTo>
                    <a:pt x="211836" y="311912"/>
                    <a:pt x="214503" y="318389"/>
                    <a:pt x="222885" y="325882"/>
                  </a:cubicBezTo>
                  <a:lnTo>
                    <a:pt x="230632" y="328803"/>
                  </a:lnTo>
                  <a:cubicBezTo>
                    <a:pt x="232029" y="332486"/>
                    <a:pt x="229362" y="337185"/>
                    <a:pt x="232791" y="341630"/>
                  </a:cubicBezTo>
                  <a:lnTo>
                    <a:pt x="259588" y="378841"/>
                  </a:lnTo>
                  <a:cubicBezTo>
                    <a:pt x="263525" y="384429"/>
                    <a:pt x="267843" y="390144"/>
                    <a:pt x="271653" y="399669"/>
                  </a:cubicBezTo>
                  <a:lnTo>
                    <a:pt x="274955" y="405892"/>
                  </a:lnTo>
                  <a:cubicBezTo>
                    <a:pt x="284988" y="410337"/>
                    <a:pt x="289560" y="417449"/>
                    <a:pt x="291211" y="430784"/>
                  </a:cubicBezTo>
                  <a:lnTo>
                    <a:pt x="294005" y="438912"/>
                  </a:lnTo>
                  <a:cubicBezTo>
                    <a:pt x="301117" y="448183"/>
                    <a:pt x="307721" y="457962"/>
                    <a:pt x="316611" y="470154"/>
                  </a:cubicBezTo>
                  <a:lnTo>
                    <a:pt x="322199" y="473964"/>
                  </a:lnTo>
                  <a:cubicBezTo>
                    <a:pt x="333502" y="474853"/>
                    <a:pt x="334772" y="486283"/>
                    <a:pt x="337820" y="502412"/>
                  </a:cubicBezTo>
                  <a:lnTo>
                    <a:pt x="351409" y="509016"/>
                  </a:lnTo>
                  <a:cubicBezTo>
                    <a:pt x="353060" y="514985"/>
                    <a:pt x="352425" y="521081"/>
                    <a:pt x="360045" y="532384"/>
                  </a:cubicBezTo>
                  <a:lnTo>
                    <a:pt x="368554" y="535051"/>
                  </a:lnTo>
                  <a:cubicBezTo>
                    <a:pt x="367538" y="542036"/>
                    <a:pt x="370713" y="545973"/>
                    <a:pt x="374142" y="550672"/>
                  </a:cubicBezTo>
                  <a:lnTo>
                    <a:pt x="400812" y="587883"/>
                  </a:lnTo>
                  <a:cubicBezTo>
                    <a:pt x="413131" y="591058"/>
                    <a:pt x="413893" y="591058"/>
                    <a:pt x="413639" y="606171"/>
                  </a:cubicBezTo>
                  <a:lnTo>
                    <a:pt x="423672" y="612013"/>
                  </a:lnTo>
                  <a:lnTo>
                    <a:pt x="426593" y="614299"/>
                  </a:lnTo>
                  <a:cubicBezTo>
                    <a:pt x="423291" y="628396"/>
                    <a:pt x="436626" y="634365"/>
                    <a:pt x="441325" y="644398"/>
                  </a:cubicBezTo>
                  <a:cubicBezTo>
                    <a:pt x="453517" y="645414"/>
                    <a:pt x="458089" y="655447"/>
                    <a:pt x="463677" y="663829"/>
                  </a:cubicBezTo>
                  <a:cubicBezTo>
                    <a:pt x="469265" y="672211"/>
                    <a:pt x="479298" y="678815"/>
                    <a:pt x="478282" y="696087"/>
                  </a:cubicBezTo>
                  <a:lnTo>
                    <a:pt x="484759" y="705739"/>
                  </a:lnTo>
                  <a:cubicBezTo>
                    <a:pt x="486918" y="711835"/>
                    <a:pt x="497967" y="704977"/>
                    <a:pt x="494411" y="721233"/>
                  </a:cubicBezTo>
                  <a:lnTo>
                    <a:pt x="503428" y="731012"/>
                  </a:lnTo>
                  <a:lnTo>
                    <a:pt x="508254" y="732155"/>
                  </a:lnTo>
                  <a:cubicBezTo>
                    <a:pt x="518287" y="736727"/>
                    <a:pt x="524510" y="744347"/>
                    <a:pt x="524510" y="760857"/>
                  </a:cubicBezTo>
                  <a:lnTo>
                    <a:pt x="530606" y="766191"/>
                  </a:lnTo>
                  <a:cubicBezTo>
                    <a:pt x="533654" y="767334"/>
                    <a:pt x="537718" y="767842"/>
                    <a:pt x="539496" y="770128"/>
                  </a:cubicBezTo>
                  <a:lnTo>
                    <a:pt x="560324" y="798576"/>
                  </a:lnTo>
                  <a:cubicBezTo>
                    <a:pt x="567309" y="806958"/>
                    <a:pt x="569976" y="820674"/>
                    <a:pt x="584200" y="824357"/>
                  </a:cubicBezTo>
                  <a:lnTo>
                    <a:pt x="583692" y="831088"/>
                  </a:lnTo>
                  <a:cubicBezTo>
                    <a:pt x="592709" y="844804"/>
                    <a:pt x="603123" y="857758"/>
                    <a:pt x="615823" y="877443"/>
                  </a:cubicBezTo>
                  <a:lnTo>
                    <a:pt x="626237" y="879475"/>
                  </a:lnTo>
                  <a:cubicBezTo>
                    <a:pt x="629920" y="883412"/>
                    <a:pt x="634873" y="887476"/>
                    <a:pt x="631444" y="901446"/>
                  </a:cubicBezTo>
                  <a:lnTo>
                    <a:pt x="647573" y="906272"/>
                  </a:lnTo>
                  <a:lnTo>
                    <a:pt x="643890" y="916940"/>
                  </a:lnTo>
                  <a:lnTo>
                    <a:pt x="648589" y="922020"/>
                  </a:lnTo>
                  <a:cubicBezTo>
                    <a:pt x="654939" y="929640"/>
                    <a:pt x="657733" y="941451"/>
                    <a:pt x="670560" y="941451"/>
                  </a:cubicBezTo>
                  <a:cubicBezTo>
                    <a:pt x="670687" y="941451"/>
                    <a:pt x="670814" y="941451"/>
                    <a:pt x="670941" y="941451"/>
                  </a:cubicBezTo>
                  <a:cubicBezTo>
                    <a:pt x="679196" y="952881"/>
                    <a:pt x="687324" y="964311"/>
                    <a:pt x="694944" y="979170"/>
                  </a:cubicBezTo>
                  <a:lnTo>
                    <a:pt x="694690" y="985647"/>
                  </a:lnTo>
                  <a:cubicBezTo>
                    <a:pt x="695071" y="985647"/>
                    <a:pt x="695579" y="985647"/>
                    <a:pt x="695960" y="985647"/>
                  </a:cubicBezTo>
                  <a:cubicBezTo>
                    <a:pt x="705231" y="985647"/>
                    <a:pt x="708152" y="993902"/>
                    <a:pt x="712597" y="999871"/>
                  </a:cubicBezTo>
                  <a:lnTo>
                    <a:pt x="731139" y="1025652"/>
                  </a:lnTo>
                  <a:cubicBezTo>
                    <a:pt x="737235" y="1034288"/>
                    <a:pt x="743458" y="1042797"/>
                    <a:pt x="749554" y="1051433"/>
                  </a:cubicBezTo>
                  <a:lnTo>
                    <a:pt x="767715" y="1077341"/>
                  </a:lnTo>
                  <a:cubicBezTo>
                    <a:pt x="772922" y="1087374"/>
                    <a:pt x="784606" y="1089025"/>
                    <a:pt x="790067" y="1096899"/>
                  </a:cubicBezTo>
                  <a:cubicBezTo>
                    <a:pt x="796925" y="1106805"/>
                    <a:pt x="810133" y="1114298"/>
                    <a:pt x="810260" y="1135507"/>
                  </a:cubicBezTo>
                  <a:lnTo>
                    <a:pt x="818007" y="1147064"/>
                  </a:lnTo>
                  <a:cubicBezTo>
                    <a:pt x="831596" y="1148461"/>
                    <a:pt x="835279" y="1160780"/>
                    <a:pt x="846328" y="1173607"/>
                  </a:cubicBezTo>
                  <a:lnTo>
                    <a:pt x="843407" y="1182243"/>
                  </a:lnTo>
                  <a:cubicBezTo>
                    <a:pt x="861822" y="1184402"/>
                    <a:pt x="864108" y="1202690"/>
                    <a:pt x="873760" y="1213485"/>
                  </a:cubicBezTo>
                  <a:cubicBezTo>
                    <a:pt x="881634" y="1222121"/>
                    <a:pt x="888238" y="1232027"/>
                    <a:pt x="897636" y="1247902"/>
                  </a:cubicBezTo>
                  <a:lnTo>
                    <a:pt x="907034" y="1250061"/>
                  </a:lnTo>
                  <a:cubicBezTo>
                    <a:pt x="906145" y="1269111"/>
                    <a:pt x="923544" y="1277239"/>
                    <a:pt x="930021" y="1291717"/>
                  </a:cubicBezTo>
                  <a:cubicBezTo>
                    <a:pt x="948436" y="1295654"/>
                    <a:pt x="952119" y="1313942"/>
                    <a:pt x="962660" y="1325372"/>
                  </a:cubicBezTo>
                  <a:cubicBezTo>
                    <a:pt x="967486" y="1330706"/>
                    <a:pt x="971042" y="1336548"/>
                    <a:pt x="975614" y="1344168"/>
                  </a:cubicBezTo>
                  <a:lnTo>
                    <a:pt x="983996" y="1354963"/>
                  </a:lnTo>
                  <a:cubicBezTo>
                    <a:pt x="988314" y="1361948"/>
                    <a:pt x="993394" y="1368298"/>
                    <a:pt x="999871" y="1379093"/>
                  </a:cubicBezTo>
                  <a:lnTo>
                    <a:pt x="1007237" y="1380871"/>
                  </a:lnTo>
                  <a:cubicBezTo>
                    <a:pt x="1006856" y="1383030"/>
                    <a:pt x="1006221" y="1385951"/>
                    <a:pt x="1007364" y="1387475"/>
                  </a:cubicBezTo>
                  <a:lnTo>
                    <a:pt x="1050544" y="1447673"/>
                  </a:lnTo>
                  <a:cubicBezTo>
                    <a:pt x="1052703" y="1450467"/>
                    <a:pt x="1060704" y="1452499"/>
                    <a:pt x="1057148" y="1463040"/>
                  </a:cubicBezTo>
                  <a:lnTo>
                    <a:pt x="1069594" y="1474470"/>
                  </a:lnTo>
                  <a:cubicBezTo>
                    <a:pt x="1072515" y="1479550"/>
                    <a:pt x="1076325" y="1484122"/>
                    <a:pt x="1082548" y="1492631"/>
                  </a:cubicBezTo>
                  <a:lnTo>
                    <a:pt x="1088136" y="1500251"/>
                  </a:lnTo>
                  <a:cubicBezTo>
                    <a:pt x="1090930" y="1503426"/>
                    <a:pt x="1100836" y="1498727"/>
                    <a:pt x="1095502" y="1515872"/>
                  </a:cubicBezTo>
                  <a:lnTo>
                    <a:pt x="1105281" y="1524127"/>
                  </a:lnTo>
                  <a:cubicBezTo>
                    <a:pt x="1117219" y="1541526"/>
                    <a:pt x="1129792" y="1558544"/>
                    <a:pt x="1144905" y="1577975"/>
                  </a:cubicBezTo>
                  <a:lnTo>
                    <a:pt x="1151128" y="1581531"/>
                  </a:lnTo>
                  <a:cubicBezTo>
                    <a:pt x="1150112" y="1591818"/>
                    <a:pt x="1156843" y="1600581"/>
                    <a:pt x="1164336" y="1603629"/>
                  </a:cubicBezTo>
                  <a:cubicBezTo>
                    <a:pt x="1171575" y="1606550"/>
                    <a:pt x="1175639" y="1610614"/>
                    <a:pt x="1179703" y="1616202"/>
                  </a:cubicBezTo>
                  <a:lnTo>
                    <a:pt x="1204341" y="1650238"/>
                  </a:lnTo>
                  <a:cubicBezTo>
                    <a:pt x="1210056" y="1659255"/>
                    <a:pt x="1224534" y="1657096"/>
                    <a:pt x="1226947" y="1669542"/>
                  </a:cubicBezTo>
                  <a:cubicBezTo>
                    <a:pt x="1227328" y="1669542"/>
                    <a:pt x="1227582" y="1669542"/>
                    <a:pt x="1227963" y="1669542"/>
                  </a:cubicBezTo>
                  <a:cubicBezTo>
                    <a:pt x="1240282" y="1669542"/>
                    <a:pt x="1249807" y="1678940"/>
                    <a:pt x="1264920" y="1678940"/>
                  </a:cubicBezTo>
                  <a:cubicBezTo>
                    <a:pt x="1266571" y="1678940"/>
                    <a:pt x="1268349" y="1678813"/>
                    <a:pt x="1270127" y="1678559"/>
                  </a:cubicBezTo>
                  <a:lnTo>
                    <a:pt x="1279525" y="1671955"/>
                  </a:lnTo>
                  <a:cubicBezTo>
                    <a:pt x="1288923" y="1666748"/>
                    <a:pt x="1293241" y="1658366"/>
                    <a:pt x="1285875" y="1642745"/>
                  </a:cubicBezTo>
                  <a:lnTo>
                    <a:pt x="1284478" y="1630172"/>
                  </a:lnTo>
                  <a:cubicBezTo>
                    <a:pt x="1286002" y="1615821"/>
                    <a:pt x="1280287" y="1607185"/>
                    <a:pt x="1266698" y="1600962"/>
                  </a:cubicBezTo>
                  <a:cubicBezTo>
                    <a:pt x="1256538" y="1596263"/>
                    <a:pt x="1248791" y="1585849"/>
                    <a:pt x="1247775" y="1567434"/>
                  </a:cubicBezTo>
                  <a:lnTo>
                    <a:pt x="1241806" y="1558798"/>
                  </a:lnTo>
                  <a:cubicBezTo>
                    <a:pt x="1234948" y="1547241"/>
                    <a:pt x="1222502" y="1538732"/>
                    <a:pt x="1224407" y="1519555"/>
                  </a:cubicBezTo>
                  <a:lnTo>
                    <a:pt x="1215517" y="1512443"/>
                  </a:lnTo>
                  <a:cubicBezTo>
                    <a:pt x="1213104" y="1510538"/>
                    <a:pt x="1208024" y="1511046"/>
                    <a:pt x="1206373" y="1508887"/>
                  </a:cubicBezTo>
                  <a:lnTo>
                    <a:pt x="1171321" y="1460373"/>
                  </a:lnTo>
                  <a:cubicBezTo>
                    <a:pt x="1174242" y="1445641"/>
                    <a:pt x="1161034" y="1438275"/>
                    <a:pt x="1156462" y="1426972"/>
                  </a:cubicBezTo>
                  <a:cubicBezTo>
                    <a:pt x="1152652" y="1417447"/>
                    <a:pt x="1141095" y="1422781"/>
                    <a:pt x="1134364" y="1406271"/>
                  </a:cubicBezTo>
                  <a:lnTo>
                    <a:pt x="1123442" y="1393444"/>
                  </a:lnTo>
                  <a:cubicBezTo>
                    <a:pt x="1118489" y="1386078"/>
                    <a:pt x="1110488" y="1379855"/>
                    <a:pt x="1102741" y="1370711"/>
                  </a:cubicBezTo>
                  <a:lnTo>
                    <a:pt x="1105154" y="1356487"/>
                  </a:lnTo>
                  <a:cubicBezTo>
                    <a:pt x="1103630" y="1352550"/>
                    <a:pt x="1100074" y="1347343"/>
                    <a:pt x="1090295" y="1344930"/>
                  </a:cubicBezTo>
                  <a:lnTo>
                    <a:pt x="1082929" y="1337056"/>
                  </a:lnTo>
                  <a:cubicBezTo>
                    <a:pt x="1073658" y="1323467"/>
                    <a:pt x="1063752" y="1310259"/>
                    <a:pt x="1053084" y="1295019"/>
                  </a:cubicBezTo>
                  <a:lnTo>
                    <a:pt x="1052830" y="1286002"/>
                  </a:lnTo>
                  <a:lnTo>
                    <a:pt x="1046861" y="1281811"/>
                  </a:lnTo>
                  <a:cubicBezTo>
                    <a:pt x="1038606" y="1280795"/>
                    <a:pt x="1037463" y="1267460"/>
                    <a:pt x="1028065" y="1267460"/>
                  </a:cubicBezTo>
                  <a:cubicBezTo>
                    <a:pt x="1027176" y="1267460"/>
                    <a:pt x="1026160" y="1267587"/>
                    <a:pt x="1025017" y="1267841"/>
                  </a:cubicBezTo>
                  <a:cubicBezTo>
                    <a:pt x="1015492" y="1254506"/>
                    <a:pt x="1006348" y="1240790"/>
                    <a:pt x="991616" y="1222375"/>
                  </a:cubicBezTo>
                  <a:lnTo>
                    <a:pt x="993013" y="1211834"/>
                  </a:lnTo>
                  <a:cubicBezTo>
                    <a:pt x="990600" y="1207135"/>
                    <a:pt x="988314" y="1201039"/>
                    <a:pt x="973074" y="1199388"/>
                  </a:cubicBezTo>
                  <a:lnTo>
                    <a:pt x="968629" y="1186307"/>
                  </a:lnTo>
                  <a:cubicBezTo>
                    <a:pt x="968375" y="1180211"/>
                    <a:pt x="967613" y="1175385"/>
                    <a:pt x="959866" y="1164844"/>
                  </a:cubicBezTo>
                  <a:lnTo>
                    <a:pt x="948055" y="1158875"/>
                  </a:lnTo>
                  <a:cubicBezTo>
                    <a:pt x="944245" y="1158113"/>
                    <a:pt x="940308" y="1151509"/>
                    <a:pt x="937514" y="1130681"/>
                  </a:cubicBezTo>
                  <a:lnTo>
                    <a:pt x="925576" y="1125474"/>
                  </a:lnTo>
                  <a:cubicBezTo>
                    <a:pt x="920242" y="1123061"/>
                    <a:pt x="913892" y="1114425"/>
                    <a:pt x="906399" y="1101725"/>
                  </a:cubicBezTo>
                  <a:lnTo>
                    <a:pt x="893699" y="1095502"/>
                  </a:lnTo>
                  <a:lnTo>
                    <a:pt x="892810" y="1092327"/>
                  </a:lnTo>
                  <a:cubicBezTo>
                    <a:pt x="895985" y="1078230"/>
                    <a:pt x="882523" y="1072515"/>
                    <a:pt x="877824" y="1062355"/>
                  </a:cubicBezTo>
                  <a:cubicBezTo>
                    <a:pt x="860679" y="1060958"/>
                    <a:pt x="857377" y="1044702"/>
                    <a:pt x="849503" y="1034161"/>
                  </a:cubicBezTo>
                  <a:lnTo>
                    <a:pt x="781558" y="939800"/>
                  </a:lnTo>
                  <a:cubicBezTo>
                    <a:pt x="775081" y="938403"/>
                    <a:pt x="766318" y="939419"/>
                    <a:pt x="768985" y="924814"/>
                  </a:cubicBezTo>
                  <a:lnTo>
                    <a:pt x="766445" y="918718"/>
                  </a:lnTo>
                  <a:cubicBezTo>
                    <a:pt x="757301" y="910590"/>
                    <a:pt x="756285" y="894334"/>
                    <a:pt x="740537" y="892302"/>
                  </a:cubicBezTo>
                  <a:cubicBezTo>
                    <a:pt x="740029" y="892302"/>
                    <a:pt x="739521" y="888746"/>
                    <a:pt x="741045" y="877316"/>
                  </a:cubicBezTo>
                  <a:lnTo>
                    <a:pt x="728726" y="866140"/>
                  </a:lnTo>
                  <a:cubicBezTo>
                    <a:pt x="713867" y="864108"/>
                    <a:pt x="710057" y="850392"/>
                    <a:pt x="702183" y="840994"/>
                  </a:cubicBezTo>
                  <a:cubicBezTo>
                    <a:pt x="696976" y="834644"/>
                    <a:pt x="692531" y="827659"/>
                    <a:pt x="683006" y="814324"/>
                  </a:cubicBezTo>
                  <a:lnTo>
                    <a:pt x="673481" y="800989"/>
                  </a:lnTo>
                  <a:cubicBezTo>
                    <a:pt x="668655" y="794258"/>
                    <a:pt x="662686" y="788162"/>
                    <a:pt x="655574" y="772033"/>
                  </a:cubicBezTo>
                  <a:lnTo>
                    <a:pt x="641096" y="767207"/>
                  </a:lnTo>
                  <a:cubicBezTo>
                    <a:pt x="635000" y="758063"/>
                    <a:pt x="623570" y="750824"/>
                    <a:pt x="623697" y="733171"/>
                  </a:cubicBezTo>
                  <a:lnTo>
                    <a:pt x="615823" y="725170"/>
                  </a:lnTo>
                  <a:cubicBezTo>
                    <a:pt x="602996" y="720598"/>
                    <a:pt x="597154" y="709676"/>
                    <a:pt x="593979" y="695071"/>
                  </a:cubicBezTo>
                  <a:lnTo>
                    <a:pt x="593344" y="691642"/>
                  </a:lnTo>
                  <a:cubicBezTo>
                    <a:pt x="593090" y="691642"/>
                    <a:pt x="592836" y="691642"/>
                    <a:pt x="592709" y="691642"/>
                  </a:cubicBezTo>
                  <a:cubicBezTo>
                    <a:pt x="582676" y="691642"/>
                    <a:pt x="580390" y="682244"/>
                    <a:pt x="571627" y="670814"/>
                  </a:cubicBezTo>
                  <a:lnTo>
                    <a:pt x="559689" y="665099"/>
                  </a:lnTo>
                  <a:cubicBezTo>
                    <a:pt x="557657" y="664972"/>
                    <a:pt x="554990" y="660908"/>
                    <a:pt x="556895" y="646049"/>
                  </a:cubicBezTo>
                  <a:lnTo>
                    <a:pt x="541528" y="637159"/>
                  </a:lnTo>
                  <a:cubicBezTo>
                    <a:pt x="536194" y="636016"/>
                    <a:pt x="534162" y="632079"/>
                    <a:pt x="537210" y="618617"/>
                  </a:cubicBezTo>
                  <a:lnTo>
                    <a:pt x="526542" y="610235"/>
                  </a:lnTo>
                  <a:cubicBezTo>
                    <a:pt x="518541" y="608330"/>
                    <a:pt x="514985" y="603504"/>
                    <a:pt x="510921" y="597916"/>
                  </a:cubicBezTo>
                  <a:lnTo>
                    <a:pt x="490601" y="569214"/>
                  </a:lnTo>
                  <a:cubicBezTo>
                    <a:pt x="485394" y="560832"/>
                    <a:pt x="474726" y="554482"/>
                    <a:pt x="478536" y="541782"/>
                  </a:cubicBezTo>
                  <a:lnTo>
                    <a:pt x="476250" y="540639"/>
                  </a:lnTo>
                  <a:cubicBezTo>
                    <a:pt x="462026" y="538988"/>
                    <a:pt x="460883" y="524383"/>
                    <a:pt x="452755" y="516763"/>
                  </a:cubicBezTo>
                  <a:cubicBezTo>
                    <a:pt x="455930" y="508127"/>
                    <a:pt x="451866" y="504825"/>
                    <a:pt x="443865" y="504317"/>
                  </a:cubicBezTo>
                  <a:lnTo>
                    <a:pt x="411607" y="458343"/>
                  </a:lnTo>
                  <a:cubicBezTo>
                    <a:pt x="413004" y="443738"/>
                    <a:pt x="405257" y="436499"/>
                    <a:pt x="392684" y="430149"/>
                  </a:cubicBezTo>
                  <a:cubicBezTo>
                    <a:pt x="383159" y="425323"/>
                    <a:pt x="377063" y="409829"/>
                    <a:pt x="367411" y="387223"/>
                  </a:cubicBezTo>
                  <a:cubicBezTo>
                    <a:pt x="363982" y="379349"/>
                    <a:pt x="359664" y="371348"/>
                    <a:pt x="349758" y="367538"/>
                  </a:cubicBezTo>
                  <a:cubicBezTo>
                    <a:pt x="340741" y="363982"/>
                    <a:pt x="335407" y="356616"/>
                    <a:pt x="334010" y="341122"/>
                  </a:cubicBezTo>
                  <a:lnTo>
                    <a:pt x="324231" y="337566"/>
                  </a:lnTo>
                  <a:lnTo>
                    <a:pt x="318516" y="329311"/>
                  </a:lnTo>
                  <a:cubicBezTo>
                    <a:pt x="307721" y="318008"/>
                    <a:pt x="304292" y="299466"/>
                    <a:pt x="285750" y="295656"/>
                  </a:cubicBezTo>
                  <a:cubicBezTo>
                    <a:pt x="282448" y="288544"/>
                    <a:pt x="273050" y="284353"/>
                    <a:pt x="276225" y="270129"/>
                  </a:cubicBezTo>
                  <a:lnTo>
                    <a:pt x="266319" y="268859"/>
                  </a:lnTo>
                  <a:lnTo>
                    <a:pt x="262763" y="263144"/>
                  </a:lnTo>
                  <a:cubicBezTo>
                    <a:pt x="263017" y="247523"/>
                    <a:pt x="257556" y="236982"/>
                    <a:pt x="239014" y="232664"/>
                  </a:cubicBezTo>
                  <a:lnTo>
                    <a:pt x="238379" y="222377"/>
                  </a:lnTo>
                  <a:lnTo>
                    <a:pt x="237998" y="218059"/>
                  </a:lnTo>
                  <a:cubicBezTo>
                    <a:pt x="224917" y="217805"/>
                    <a:pt x="222758" y="205359"/>
                    <a:pt x="215900" y="198120"/>
                  </a:cubicBezTo>
                  <a:cubicBezTo>
                    <a:pt x="202692" y="184277"/>
                    <a:pt x="197993" y="162560"/>
                    <a:pt x="177038" y="155829"/>
                  </a:cubicBezTo>
                  <a:cubicBezTo>
                    <a:pt x="170688" y="141478"/>
                    <a:pt x="152400" y="133350"/>
                    <a:pt x="154686" y="113538"/>
                  </a:cubicBezTo>
                  <a:lnTo>
                    <a:pt x="145034" y="111252"/>
                  </a:lnTo>
                  <a:cubicBezTo>
                    <a:pt x="132461" y="93599"/>
                    <a:pt x="119380" y="75565"/>
                    <a:pt x="102616" y="51943"/>
                  </a:cubicBezTo>
                  <a:lnTo>
                    <a:pt x="112522" y="46101"/>
                  </a:lnTo>
                  <a:cubicBezTo>
                    <a:pt x="113157" y="46228"/>
                    <a:pt x="113792" y="46228"/>
                    <a:pt x="114427" y="46228"/>
                  </a:cubicBezTo>
                  <a:cubicBezTo>
                    <a:pt x="119380" y="46228"/>
                    <a:pt x="123444" y="43561"/>
                    <a:pt x="127762" y="43561"/>
                  </a:cubicBezTo>
                  <a:cubicBezTo>
                    <a:pt x="128016" y="43561"/>
                    <a:pt x="128397" y="43561"/>
                    <a:pt x="128651" y="43561"/>
                  </a:cubicBezTo>
                  <a:lnTo>
                    <a:pt x="156337" y="48133"/>
                  </a:lnTo>
                  <a:cubicBezTo>
                    <a:pt x="157988" y="48514"/>
                    <a:pt x="159639" y="48641"/>
                    <a:pt x="161290" y="48641"/>
                  </a:cubicBezTo>
                  <a:cubicBezTo>
                    <a:pt x="167259" y="48641"/>
                    <a:pt x="173228" y="46482"/>
                    <a:pt x="179324" y="46482"/>
                  </a:cubicBezTo>
                  <a:cubicBezTo>
                    <a:pt x="181610" y="46482"/>
                    <a:pt x="184023" y="46736"/>
                    <a:pt x="186436" y="47625"/>
                  </a:cubicBezTo>
                  <a:cubicBezTo>
                    <a:pt x="199136" y="51816"/>
                    <a:pt x="212852" y="51943"/>
                    <a:pt x="225171" y="59309"/>
                  </a:cubicBezTo>
                  <a:cubicBezTo>
                    <a:pt x="226822" y="60325"/>
                    <a:pt x="228600" y="60706"/>
                    <a:pt x="230378" y="60706"/>
                  </a:cubicBezTo>
                  <a:cubicBezTo>
                    <a:pt x="237490" y="60706"/>
                    <a:pt x="245110" y="53594"/>
                    <a:pt x="246761" y="40513"/>
                  </a:cubicBezTo>
                  <a:lnTo>
                    <a:pt x="245237" y="22860"/>
                  </a:lnTo>
                  <a:cubicBezTo>
                    <a:pt x="234442" y="20955"/>
                    <a:pt x="221869" y="19304"/>
                    <a:pt x="205486" y="15621"/>
                  </a:cubicBezTo>
                  <a:lnTo>
                    <a:pt x="198628" y="10033"/>
                  </a:lnTo>
                  <a:cubicBezTo>
                    <a:pt x="194945" y="11811"/>
                    <a:pt x="191389" y="12446"/>
                    <a:pt x="187833" y="12446"/>
                  </a:cubicBezTo>
                  <a:cubicBezTo>
                    <a:pt x="181356" y="12446"/>
                    <a:pt x="174879" y="10287"/>
                    <a:pt x="168529" y="9398"/>
                  </a:cubicBezTo>
                  <a:lnTo>
                    <a:pt x="123571" y="1778"/>
                  </a:lnTo>
                  <a:cubicBezTo>
                    <a:pt x="119507" y="4191"/>
                    <a:pt x="115570" y="4953"/>
                    <a:pt x="111506" y="4953"/>
                  </a:cubicBezTo>
                  <a:cubicBezTo>
                    <a:pt x="104267" y="5080"/>
                    <a:pt x="97155" y="2286"/>
                    <a:pt x="90297" y="889"/>
                  </a:cubicBezTo>
                  <a:cubicBezTo>
                    <a:pt x="88265" y="381"/>
                    <a:pt x="86360" y="254"/>
                    <a:pt x="84328" y="254"/>
                  </a:cubicBezTo>
                  <a:cubicBezTo>
                    <a:pt x="77851" y="254"/>
                    <a:pt x="71374" y="2032"/>
                    <a:pt x="65024" y="2032"/>
                  </a:cubicBezTo>
                  <a:cubicBezTo>
                    <a:pt x="61722" y="2032"/>
                    <a:pt x="58293" y="1524"/>
                    <a:pt x="54991" y="0"/>
                  </a:cubicBezTo>
                  <a:close/>
                </a:path>
              </a:pathLst>
            </a:custGeom>
            <a:solidFill>
              <a:srgbClr val="2F68D8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4292663" y="3480032"/>
            <a:ext cx="1109873" cy="2384537"/>
          </a:xfrm>
          <a:custGeom>
            <a:avLst/>
            <a:gdLst/>
            <a:ahLst/>
            <a:cxnLst/>
            <a:rect l="l" t="t" r="r" b="b"/>
            <a:pathLst>
              <a:path w="1109873" h="2384537">
                <a:moveTo>
                  <a:pt x="0" y="0"/>
                </a:moveTo>
                <a:lnTo>
                  <a:pt x="1109873" y="0"/>
                </a:lnTo>
                <a:lnTo>
                  <a:pt x="1109873" y="2384536"/>
                </a:lnTo>
                <a:lnTo>
                  <a:pt x="0" y="23845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61419" t="-2659" r="-59141"/>
            </a:stretch>
          </a:blipFill>
        </p:spPr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2241410" y="7212162"/>
            <a:ext cx="2974709" cy="326998"/>
            <a:chOff x="0" y="0"/>
            <a:chExt cx="2731618" cy="300279"/>
          </a:xfrm>
        </p:grpSpPr>
        <p:sp>
          <p:nvSpPr>
            <p:cNvPr id="24" name="Freeform 24"/>
            <p:cNvSpPr/>
            <p:nvPr/>
          </p:nvSpPr>
          <p:spPr>
            <a:xfrm>
              <a:off x="-15621" y="-254"/>
              <a:ext cx="2763012" cy="300355"/>
            </a:xfrm>
            <a:custGeom>
              <a:avLst/>
              <a:gdLst/>
              <a:ahLst/>
              <a:cxnLst/>
              <a:rect l="l" t="t" r="r" b="b"/>
              <a:pathLst>
                <a:path w="2763012" h="300355">
                  <a:moveTo>
                    <a:pt x="49530" y="254"/>
                  </a:moveTo>
                  <a:cubicBezTo>
                    <a:pt x="19939" y="254"/>
                    <a:pt x="0" y="42164"/>
                    <a:pt x="31750" y="56007"/>
                  </a:cubicBezTo>
                  <a:cubicBezTo>
                    <a:pt x="140335" y="103378"/>
                    <a:pt x="255143" y="118110"/>
                    <a:pt x="371094" y="118110"/>
                  </a:cubicBezTo>
                  <a:cubicBezTo>
                    <a:pt x="441071" y="118110"/>
                    <a:pt x="511556" y="112776"/>
                    <a:pt x="581279" y="106045"/>
                  </a:cubicBezTo>
                  <a:cubicBezTo>
                    <a:pt x="675259" y="96901"/>
                    <a:pt x="771271" y="85979"/>
                    <a:pt x="866521" y="85979"/>
                  </a:cubicBezTo>
                  <a:cubicBezTo>
                    <a:pt x="959993" y="85979"/>
                    <a:pt x="1052576" y="96520"/>
                    <a:pt x="1141603" y="129413"/>
                  </a:cubicBezTo>
                  <a:cubicBezTo>
                    <a:pt x="1225550" y="160528"/>
                    <a:pt x="1302639" y="212725"/>
                    <a:pt x="1353566" y="286639"/>
                  </a:cubicBezTo>
                  <a:cubicBezTo>
                    <a:pt x="1360297" y="296418"/>
                    <a:pt x="1369822" y="300355"/>
                    <a:pt x="1379347" y="300355"/>
                  </a:cubicBezTo>
                  <a:cubicBezTo>
                    <a:pt x="1380109" y="300355"/>
                    <a:pt x="1380871" y="300355"/>
                    <a:pt x="1381633" y="300228"/>
                  </a:cubicBezTo>
                  <a:cubicBezTo>
                    <a:pt x="1382395" y="300101"/>
                    <a:pt x="1383284" y="300355"/>
                    <a:pt x="1384046" y="300355"/>
                  </a:cubicBezTo>
                  <a:cubicBezTo>
                    <a:pt x="1393444" y="300355"/>
                    <a:pt x="1402969" y="296291"/>
                    <a:pt x="1409573" y="286639"/>
                  </a:cubicBezTo>
                  <a:cubicBezTo>
                    <a:pt x="1502918" y="150876"/>
                    <a:pt x="1674241" y="95885"/>
                    <a:pt x="1832991" y="87376"/>
                  </a:cubicBezTo>
                  <a:cubicBezTo>
                    <a:pt x="1853565" y="86233"/>
                    <a:pt x="1874266" y="85725"/>
                    <a:pt x="1894840" y="85725"/>
                  </a:cubicBezTo>
                  <a:cubicBezTo>
                    <a:pt x="2062353" y="85725"/>
                    <a:pt x="2228596" y="118618"/>
                    <a:pt x="2396109" y="118618"/>
                  </a:cubicBezTo>
                  <a:cubicBezTo>
                    <a:pt x="2407285" y="118618"/>
                    <a:pt x="2418334" y="118491"/>
                    <a:pt x="2429510" y="118110"/>
                  </a:cubicBezTo>
                  <a:cubicBezTo>
                    <a:pt x="2533523" y="115189"/>
                    <a:pt x="2635631" y="97409"/>
                    <a:pt x="2731262" y="55753"/>
                  </a:cubicBezTo>
                  <a:cubicBezTo>
                    <a:pt x="2763012" y="41910"/>
                    <a:pt x="2743200" y="0"/>
                    <a:pt x="2713609" y="0"/>
                  </a:cubicBezTo>
                  <a:cubicBezTo>
                    <a:pt x="2709291" y="0"/>
                    <a:pt x="2704719" y="889"/>
                    <a:pt x="2700147" y="2921"/>
                  </a:cubicBezTo>
                  <a:cubicBezTo>
                    <a:pt x="2604008" y="44831"/>
                    <a:pt x="2501392" y="57658"/>
                    <a:pt x="2397633" y="57658"/>
                  </a:cubicBezTo>
                  <a:cubicBezTo>
                    <a:pt x="2303145" y="57658"/>
                    <a:pt x="2207768" y="46990"/>
                    <a:pt x="2115439" y="37973"/>
                  </a:cubicBezTo>
                  <a:cubicBezTo>
                    <a:pt x="2043557" y="30988"/>
                    <a:pt x="1970786" y="25273"/>
                    <a:pt x="1898523" y="25273"/>
                  </a:cubicBezTo>
                  <a:cubicBezTo>
                    <a:pt x="1783842" y="25273"/>
                    <a:pt x="1670431" y="39878"/>
                    <a:pt x="1563243" y="87249"/>
                  </a:cubicBezTo>
                  <a:cubicBezTo>
                    <a:pt x="1492758" y="118491"/>
                    <a:pt x="1430274" y="163830"/>
                    <a:pt x="1381506" y="222377"/>
                  </a:cubicBezTo>
                  <a:cubicBezTo>
                    <a:pt x="1287653" y="110236"/>
                    <a:pt x="1145159" y="51435"/>
                    <a:pt x="1000506" y="32512"/>
                  </a:cubicBezTo>
                  <a:cubicBezTo>
                    <a:pt x="956564" y="26797"/>
                    <a:pt x="912749" y="24511"/>
                    <a:pt x="868934" y="24511"/>
                  </a:cubicBezTo>
                  <a:cubicBezTo>
                    <a:pt x="708787" y="24511"/>
                    <a:pt x="548894" y="54737"/>
                    <a:pt x="388620" y="57150"/>
                  </a:cubicBezTo>
                  <a:cubicBezTo>
                    <a:pt x="381762" y="57277"/>
                    <a:pt x="375031" y="57277"/>
                    <a:pt x="368173" y="57277"/>
                  </a:cubicBezTo>
                  <a:cubicBezTo>
                    <a:pt x="264033" y="57277"/>
                    <a:pt x="159004" y="44704"/>
                    <a:pt x="62992" y="2794"/>
                  </a:cubicBezTo>
                  <a:cubicBezTo>
                    <a:pt x="58293" y="1143"/>
                    <a:pt x="53848" y="254"/>
                    <a:pt x="49530" y="2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8821527" y="2258632"/>
            <a:ext cx="168524" cy="1492468"/>
            <a:chOff x="0" y="0"/>
            <a:chExt cx="154750" cy="1370495"/>
          </a:xfrm>
        </p:grpSpPr>
        <p:sp>
          <p:nvSpPr>
            <p:cNvPr id="26" name="Freeform 26"/>
            <p:cNvSpPr/>
            <p:nvPr/>
          </p:nvSpPr>
          <p:spPr>
            <a:xfrm>
              <a:off x="-4064" y="0"/>
              <a:ext cx="159258" cy="1370457"/>
            </a:xfrm>
            <a:custGeom>
              <a:avLst/>
              <a:gdLst/>
              <a:ahLst/>
              <a:cxnLst/>
              <a:rect l="l" t="t" r="r" b="b"/>
              <a:pathLst>
                <a:path w="159258" h="1370457">
                  <a:moveTo>
                    <a:pt x="21082" y="0"/>
                  </a:moveTo>
                  <a:cubicBezTo>
                    <a:pt x="11049" y="0"/>
                    <a:pt x="0" y="11303"/>
                    <a:pt x="5588" y="23749"/>
                  </a:cubicBezTo>
                  <a:cubicBezTo>
                    <a:pt x="46863" y="115951"/>
                    <a:pt x="33401" y="219964"/>
                    <a:pt x="23749" y="317119"/>
                  </a:cubicBezTo>
                  <a:cubicBezTo>
                    <a:pt x="14478" y="410464"/>
                    <a:pt x="9271" y="506476"/>
                    <a:pt x="49149" y="594106"/>
                  </a:cubicBezTo>
                  <a:cubicBezTo>
                    <a:pt x="65278" y="629539"/>
                    <a:pt x="88646" y="660781"/>
                    <a:pt x="118745" y="685292"/>
                  </a:cubicBezTo>
                  <a:cubicBezTo>
                    <a:pt x="60960" y="732409"/>
                    <a:pt x="30607" y="803783"/>
                    <a:pt x="20955" y="876427"/>
                  </a:cubicBezTo>
                  <a:cubicBezTo>
                    <a:pt x="7239" y="978916"/>
                    <a:pt x="32131" y="1081024"/>
                    <a:pt x="33655" y="1183386"/>
                  </a:cubicBezTo>
                  <a:cubicBezTo>
                    <a:pt x="34544" y="1238885"/>
                    <a:pt x="28702" y="1295400"/>
                    <a:pt x="5715" y="1346708"/>
                  </a:cubicBezTo>
                  <a:cubicBezTo>
                    <a:pt x="127" y="1359154"/>
                    <a:pt x="11176" y="1370457"/>
                    <a:pt x="21336" y="1370457"/>
                  </a:cubicBezTo>
                  <a:cubicBezTo>
                    <a:pt x="25908" y="1370457"/>
                    <a:pt x="30353" y="1368044"/>
                    <a:pt x="33020" y="1362329"/>
                  </a:cubicBezTo>
                  <a:cubicBezTo>
                    <a:pt x="72263" y="1274953"/>
                    <a:pt x="68072" y="1179576"/>
                    <a:pt x="58801" y="1086612"/>
                  </a:cubicBezTo>
                  <a:cubicBezTo>
                    <a:pt x="49530" y="993140"/>
                    <a:pt x="36576" y="895731"/>
                    <a:pt x="70866" y="805561"/>
                  </a:cubicBezTo>
                  <a:cubicBezTo>
                    <a:pt x="86868" y="763397"/>
                    <a:pt x="113792" y="724789"/>
                    <a:pt x="151892" y="699262"/>
                  </a:cubicBezTo>
                  <a:lnTo>
                    <a:pt x="159258" y="690372"/>
                  </a:lnTo>
                  <a:cubicBezTo>
                    <a:pt x="159258" y="680212"/>
                    <a:pt x="157353" y="674878"/>
                    <a:pt x="151892" y="671195"/>
                  </a:cubicBezTo>
                  <a:cubicBezTo>
                    <a:pt x="81788" y="624332"/>
                    <a:pt x="53467" y="538480"/>
                    <a:pt x="49022" y="458851"/>
                  </a:cubicBezTo>
                  <a:cubicBezTo>
                    <a:pt x="43434" y="358648"/>
                    <a:pt x="67818" y="259588"/>
                    <a:pt x="64897" y="159512"/>
                  </a:cubicBezTo>
                  <a:cubicBezTo>
                    <a:pt x="63373" y="107315"/>
                    <a:pt x="54229" y="56007"/>
                    <a:pt x="32766" y="8128"/>
                  </a:cubicBezTo>
                  <a:cubicBezTo>
                    <a:pt x="30226" y="2413"/>
                    <a:pt x="25781" y="0"/>
                    <a:pt x="210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7131376" y="3914832"/>
            <a:ext cx="1929126" cy="3382116"/>
            <a:chOff x="0" y="0"/>
            <a:chExt cx="1771472" cy="3105734"/>
          </a:xfrm>
        </p:grpSpPr>
        <p:sp>
          <p:nvSpPr>
            <p:cNvPr id="28" name="Freeform 28"/>
            <p:cNvSpPr/>
            <p:nvPr/>
          </p:nvSpPr>
          <p:spPr>
            <a:xfrm>
              <a:off x="1548003" y="63373"/>
              <a:ext cx="159131" cy="1370584"/>
            </a:xfrm>
            <a:custGeom>
              <a:avLst/>
              <a:gdLst/>
              <a:ahLst/>
              <a:cxnLst/>
              <a:rect l="l" t="t" r="r" b="b"/>
              <a:pathLst>
                <a:path w="159131" h="1370584">
                  <a:moveTo>
                    <a:pt x="21082" y="127"/>
                  </a:moveTo>
                  <a:cubicBezTo>
                    <a:pt x="10922" y="127"/>
                    <a:pt x="0" y="11430"/>
                    <a:pt x="5461" y="23876"/>
                  </a:cubicBezTo>
                  <a:cubicBezTo>
                    <a:pt x="46736" y="116078"/>
                    <a:pt x="33274" y="220091"/>
                    <a:pt x="23622" y="317246"/>
                  </a:cubicBezTo>
                  <a:cubicBezTo>
                    <a:pt x="14351" y="410591"/>
                    <a:pt x="9144" y="506603"/>
                    <a:pt x="49022" y="594233"/>
                  </a:cubicBezTo>
                  <a:cubicBezTo>
                    <a:pt x="65151" y="629666"/>
                    <a:pt x="88519" y="660908"/>
                    <a:pt x="118618" y="685419"/>
                  </a:cubicBezTo>
                  <a:cubicBezTo>
                    <a:pt x="60833" y="732536"/>
                    <a:pt x="30480" y="803910"/>
                    <a:pt x="20828" y="876554"/>
                  </a:cubicBezTo>
                  <a:cubicBezTo>
                    <a:pt x="7112" y="979043"/>
                    <a:pt x="32004" y="1081151"/>
                    <a:pt x="33528" y="1183513"/>
                  </a:cubicBezTo>
                  <a:cubicBezTo>
                    <a:pt x="34417" y="1239012"/>
                    <a:pt x="28575" y="1295527"/>
                    <a:pt x="5588" y="1346835"/>
                  </a:cubicBezTo>
                  <a:cubicBezTo>
                    <a:pt x="0" y="1359281"/>
                    <a:pt x="11049" y="1370584"/>
                    <a:pt x="21209" y="1370584"/>
                  </a:cubicBezTo>
                  <a:cubicBezTo>
                    <a:pt x="25781" y="1370584"/>
                    <a:pt x="30226" y="1368171"/>
                    <a:pt x="32893" y="1362456"/>
                  </a:cubicBezTo>
                  <a:cubicBezTo>
                    <a:pt x="72136" y="1275080"/>
                    <a:pt x="67945" y="1179703"/>
                    <a:pt x="58674" y="1086739"/>
                  </a:cubicBezTo>
                  <a:cubicBezTo>
                    <a:pt x="49403" y="993267"/>
                    <a:pt x="36449" y="895858"/>
                    <a:pt x="70739" y="805688"/>
                  </a:cubicBezTo>
                  <a:cubicBezTo>
                    <a:pt x="86741" y="763524"/>
                    <a:pt x="113665" y="724916"/>
                    <a:pt x="151765" y="699389"/>
                  </a:cubicBezTo>
                  <a:lnTo>
                    <a:pt x="159131" y="690499"/>
                  </a:lnTo>
                  <a:cubicBezTo>
                    <a:pt x="159131" y="680339"/>
                    <a:pt x="157226" y="675005"/>
                    <a:pt x="151765" y="671322"/>
                  </a:cubicBezTo>
                  <a:cubicBezTo>
                    <a:pt x="81788" y="624459"/>
                    <a:pt x="53467" y="538480"/>
                    <a:pt x="49022" y="458851"/>
                  </a:cubicBezTo>
                  <a:cubicBezTo>
                    <a:pt x="43434" y="358648"/>
                    <a:pt x="67818" y="259715"/>
                    <a:pt x="64897" y="159512"/>
                  </a:cubicBezTo>
                  <a:cubicBezTo>
                    <a:pt x="63373" y="107315"/>
                    <a:pt x="54229" y="56134"/>
                    <a:pt x="32766" y="8128"/>
                  </a:cubicBezTo>
                  <a:cubicBezTo>
                    <a:pt x="30226" y="2413"/>
                    <a:pt x="25781" y="0"/>
                    <a:pt x="210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549146" y="1523619"/>
              <a:ext cx="159131" cy="1370584"/>
            </a:xfrm>
            <a:custGeom>
              <a:avLst/>
              <a:gdLst/>
              <a:ahLst/>
              <a:cxnLst/>
              <a:rect l="l" t="t" r="r" b="b"/>
              <a:pathLst>
                <a:path w="159131" h="1370584">
                  <a:moveTo>
                    <a:pt x="21082" y="127"/>
                  </a:moveTo>
                  <a:cubicBezTo>
                    <a:pt x="10922" y="127"/>
                    <a:pt x="0" y="11430"/>
                    <a:pt x="5461" y="23876"/>
                  </a:cubicBezTo>
                  <a:cubicBezTo>
                    <a:pt x="46736" y="116078"/>
                    <a:pt x="33274" y="220091"/>
                    <a:pt x="23622" y="317246"/>
                  </a:cubicBezTo>
                  <a:cubicBezTo>
                    <a:pt x="14351" y="410591"/>
                    <a:pt x="9144" y="506603"/>
                    <a:pt x="49022" y="594233"/>
                  </a:cubicBezTo>
                  <a:cubicBezTo>
                    <a:pt x="65151" y="629666"/>
                    <a:pt x="88519" y="660908"/>
                    <a:pt x="118618" y="685419"/>
                  </a:cubicBezTo>
                  <a:cubicBezTo>
                    <a:pt x="60833" y="732536"/>
                    <a:pt x="30480" y="803910"/>
                    <a:pt x="20828" y="876554"/>
                  </a:cubicBezTo>
                  <a:cubicBezTo>
                    <a:pt x="7112" y="979043"/>
                    <a:pt x="32004" y="1081151"/>
                    <a:pt x="33528" y="1183513"/>
                  </a:cubicBezTo>
                  <a:cubicBezTo>
                    <a:pt x="34417" y="1239012"/>
                    <a:pt x="28575" y="1295527"/>
                    <a:pt x="5588" y="1346835"/>
                  </a:cubicBezTo>
                  <a:cubicBezTo>
                    <a:pt x="0" y="1359281"/>
                    <a:pt x="11049" y="1370584"/>
                    <a:pt x="21209" y="1370584"/>
                  </a:cubicBezTo>
                  <a:cubicBezTo>
                    <a:pt x="25781" y="1370584"/>
                    <a:pt x="30226" y="1368171"/>
                    <a:pt x="32893" y="1362456"/>
                  </a:cubicBezTo>
                  <a:cubicBezTo>
                    <a:pt x="72136" y="1275080"/>
                    <a:pt x="67945" y="1179703"/>
                    <a:pt x="58674" y="1086739"/>
                  </a:cubicBezTo>
                  <a:cubicBezTo>
                    <a:pt x="49403" y="993267"/>
                    <a:pt x="36449" y="895858"/>
                    <a:pt x="70739" y="805688"/>
                  </a:cubicBezTo>
                  <a:cubicBezTo>
                    <a:pt x="86741" y="763524"/>
                    <a:pt x="113665" y="724916"/>
                    <a:pt x="151765" y="699389"/>
                  </a:cubicBezTo>
                  <a:lnTo>
                    <a:pt x="159131" y="690499"/>
                  </a:lnTo>
                  <a:cubicBezTo>
                    <a:pt x="159131" y="680339"/>
                    <a:pt x="157226" y="675005"/>
                    <a:pt x="151765" y="671322"/>
                  </a:cubicBezTo>
                  <a:cubicBezTo>
                    <a:pt x="81788" y="624459"/>
                    <a:pt x="53467" y="538480"/>
                    <a:pt x="49022" y="458851"/>
                  </a:cubicBezTo>
                  <a:cubicBezTo>
                    <a:pt x="43434" y="358648"/>
                    <a:pt x="67818" y="259715"/>
                    <a:pt x="64897" y="159512"/>
                  </a:cubicBezTo>
                  <a:cubicBezTo>
                    <a:pt x="63373" y="107315"/>
                    <a:pt x="54229" y="56134"/>
                    <a:pt x="32766" y="8128"/>
                  </a:cubicBezTo>
                  <a:cubicBezTo>
                    <a:pt x="30226" y="2413"/>
                    <a:pt x="25781" y="0"/>
                    <a:pt x="2108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55753" y="2887344"/>
              <a:ext cx="1386078" cy="155067"/>
            </a:xfrm>
            <a:custGeom>
              <a:avLst/>
              <a:gdLst/>
              <a:ahLst/>
              <a:cxnLst/>
              <a:rect l="l" t="t" r="r" b="b"/>
              <a:pathLst>
                <a:path w="1386078" h="155067">
                  <a:moveTo>
                    <a:pt x="24765" y="128"/>
                  </a:moveTo>
                  <a:cubicBezTo>
                    <a:pt x="9906" y="128"/>
                    <a:pt x="0" y="21718"/>
                    <a:pt x="15875" y="28830"/>
                  </a:cubicBezTo>
                  <a:cubicBezTo>
                    <a:pt x="70358" y="53214"/>
                    <a:pt x="128016" y="60834"/>
                    <a:pt x="186182" y="60834"/>
                  </a:cubicBezTo>
                  <a:cubicBezTo>
                    <a:pt x="221361" y="60834"/>
                    <a:pt x="256667" y="58040"/>
                    <a:pt x="291719" y="54611"/>
                  </a:cubicBezTo>
                  <a:cubicBezTo>
                    <a:pt x="338836" y="49912"/>
                    <a:pt x="387096" y="44324"/>
                    <a:pt x="434721" y="44324"/>
                  </a:cubicBezTo>
                  <a:cubicBezTo>
                    <a:pt x="481584" y="44324"/>
                    <a:pt x="528066" y="49785"/>
                    <a:pt x="572770" y="66676"/>
                  </a:cubicBezTo>
                  <a:cubicBezTo>
                    <a:pt x="614934" y="82678"/>
                    <a:pt x="653542" y="109602"/>
                    <a:pt x="679069" y="147702"/>
                  </a:cubicBezTo>
                  <a:lnTo>
                    <a:pt x="687959" y="155068"/>
                  </a:lnTo>
                  <a:cubicBezTo>
                    <a:pt x="688086" y="155068"/>
                    <a:pt x="688086" y="155068"/>
                    <a:pt x="688213" y="155068"/>
                  </a:cubicBezTo>
                  <a:cubicBezTo>
                    <a:pt x="698246" y="155068"/>
                    <a:pt x="703453" y="153036"/>
                    <a:pt x="707136" y="147702"/>
                  </a:cubicBezTo>
                  <a:cubicBezTo>
                    <a:pt x="753999" y="77725"/>
                    <a:pt x="839978" y="49404"/>
                    <a:pt x="919607" y="44959"/>
                  </a:cubicBezTo>
                  <a:cubicBezTo>
                    <a:pt x="930021" y="44324"/>
                    <a:pt x="940308" y="44070"/>
                    <a:pt x="950595" y="44070"/>
                  </a:cubicBezTo>
                  <a:cubicBezTo>
                    <a:pt x="1034669" y="44070"/>
                    <a:pt x="1117981" y="61088"/>
                    <a:pt x="1202055" y="61088"/>
                  </a:cubicBezTo>
                  <a:cubicBezTo>
                    <a:pt x="1207643" y="61088"/>
                    <a:pt x="1213231" y="60961"/>
                    <a:pt x="1218819" y="60834"/>
                  </a:cubicBezTo>
                  <a:cubicBezTo>
                    <a:pt x="1271016" y="59310"/>
                    <a:pt x="1322197" y="50166"/>
                    <a:pt x="1370203" y="28703"/>
                  </a:cubicBezTo>
                  <a:cubicBezTo>
                    <a:pt x="1386078" y="21591"/>
                    <a:pt x="1376172" y="1"/>
                    <a:pt x="1361313" y="1"/>
                  </a:cubicBezTo>
                  <a:cubicBezTo>
                    <a:pt x="1359154" y="1"/>
                    <a:pt x="1356868" y="509"/>
                    <a:pt x="1354582" y="1525"/>
                  </a:cubicBezTo>
                  <a:cubicBezTo>
                    <a:pt x="1306322" y="23115"/>
                    <a:pt x="1254887" y="29719"/>
                    <a:pt x="1202817" y="29719"/>
                  </a:cubicBezTo>
                  <a:cubicBezTo>
                    <a:pt x="1155446" y="29719"/>
                    <a:pt x="1107567" y="24258"/>
                    <a:pt x="1061212" y="19559"/>
                  </a:cubicBezTo>
                  <a:cubicBezTo>
                    <a:pt x="1025144" y="16003"/>
                    <a:pt x="988695" y="12955"/>
                    <a:pt x="952373" y="12955"/>
                  </a:cubicBezTo>
                  <a:cubicBezTo>
                    <a:pt x="894842" y="12955"/>
                    <a:pt x="837946" y="20448"/>
                    <a:pt x="784225" y="44832"/>
                  </a:cubicBezTo>
                  <a:cubicBezTo>
                    <a:pt x="748792" y="60961"/>
                    <a:pt x="717550" y="84329"/>
                    <a:pt x="693039" y="114428"/>
                  </a:cubicBezTo>
                  <a:cubicBezTo>
                    <a:pt x="645922" y="56643"/>
                    <a:pt x="574548" y="26290"/>
                    <a:pt x="501904" y="16638"/>
                  </a:cubicBezTo>
                  <a:cubicBezTo>
                    <a:pt x="479933" y="13717"/>
                    <a:pt x="457835" y="12574"/>
                    <a:pt x="435864" y="12574"/>
                  </a:cubicBezTo>
                  <a:cubicBezTo>
                    <a:pt x="355473" y="12574"/>
                    <a:pt x="275336" y="28195"/>
                    <a:pt x="194945" y="29465"/>
                  </a:cubicBezTo>
                  <a:cubicBezTo>
                    <a:pt x="191516" y="29465"/>
                    <a:pt x="188087" y="29592"/>
                    <a:pt x="184658" y="29592"/>
                  </a:cubicBezTo>
                  <a:cubicBezTo>
                    <a:pt x="132461" y="29592"/>
                    <a:pt x="79756" y="23115"/>
                    <a:pt x="31496" y="1524"/>
                  </a:cubicBezTo>
                  <a:cubicBezTo>
                    <a:pt x="29210" y="508"/>
                    <a:pt x="26924" y="0"/>
                    <a:pt x="2476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2779356" y="7916620"/>
            <a:ext cx="1659624" cy="1037265"/>
          </a:xfrm>
          <a:custGeom>
            <a:avLst/>
            <a:gdLst/>
            <a:ahLst/>
            <a:cxnLst/>
            <a:rect l="l" t="t" r="r" b="b"/>
            <a:pathLst>
              <a:path w="1659624" h="1037265">
                <a:moveTo>
                  <a:pt x="0" y="0"/>
                </a:moveTo>
                <a:lnTo>
                  <a:pt x="1659624" y="0"/>
                </a:lnTo>
                <a:lnTo>
                  <a:pt x="1659624" y="1037265"/>
                </a:lnTo>
                <a:lnTo>
                  <a:pt x="0" y="10372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4605481" y="5593728"/>
            <a:ext cx="594643" cy="708078"/>
            <a:chOff x="0" y="0"/>
            <a:chExt cx="546049" cy="650215"/>
          </a:xfrm>
        </p:grpSpPr>
        <p:sp>
          <p:nvSpPr>
            <p:cNvPr id="33" name="Freeform 33"/>
            <p:cNvSpPr/>
            <p:nvPr/>
          </p:nvSpPr>
          <p:spPr>
            <a:xfrm>
              <a:off x="63500" y="63500"/>
              <a:ext cx="419100" cy="341249"/>
            </a:xfrm>
            <a:custGeom>
              <a:avLst/>
              <a:gdLst/>
              <a:ahLst/>
              <a:cxnLst/>
              <a:rect l="l" t="t" r="r" b="b"/>
              <a:pathLst>
                <a:path w="419100" h="341249">
                  <a:moveTo>
                    <a:pt x="258826" y="0"/>
                  </a:moveTo>
                  <a:lnTo>
                    <a:pt x="0" y="260604"/>
                  </a:lnTo>
                  <a:lnTo>
                    <a:pt x="80137" y="341249"/>
                  </a:lnTo>
                  <a:lnTo>
                    <a:pt x="419100" y="0"/>
                  </a:lnTo>
                  <a:lnTo>
                    <a:pt x="258826" y="0"/>
                  </a:lnTo>
                  <a:close/>
                </a:path>
              </a:pathLst>
            </a:custGeom>
            <a:solidFill>
              <a:srgbClr val="47C5FB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181991" y="303784"/>
              <a:ext cx="300609" cy="221615"/>
            </a:xfrm>
            <a:custGeom>
              <a:avLst/>
              <a:gdLst/>
              <a:ahLst/>
              <a:cxnLst/>
              <a:rect l="l" t="t" r="r" b="b"/>
              <a:pathLst>
                <a:path w="300609" h="221615">
                  <a:moveTo>
                    <a:pt x="138557" y="0"/>
                  </a:moveTo>
                  <a:lnTo>
                    <a:pt x="0" y="139446"/>
                  </a:lnTo>
                  <a:lnTo>
                    <a:pt x="80391" y="221615"/>
                  </a:lnTo>
                  <a:lnTo>
                    <a:pt x="300609" y="0"/>
                  </a:lnTo>
                  <a:lnTo>
                    <a:pt x="138557" y="0"/>
                  </a:lnTo>
                  <a:close/>
                </a:path>
              </a:pathLst>
            </a:custGeom>
            <a:solidFill>
              <a:srgbClr val="47C5FB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262255" y="444881"/>
              <a:ext cx="220345" cy="141732"/>
            </a:xfrm>
            <a:custGeom>
              <a:avLst/>
              <a:gdLst/>
              <a:ahLst/>
              <a:cxnLst/>
              <a:rect l="l" t="t" r="r" b="b"/>
              <a:pathLst>
                <a:path w="220345" h="141732">
                  <a:moveTo>
                    <a:pt x="127" y="80518"/>
                  </a:moveTo>
                  <a:lnTo>
                    <a:pt x="60960" y="141732"/>
                  </a:lnTo>
                  <a:lnTo>
                    <a:pt x="220345" y="141732"/>
                  </a:lnTo>
                  <a:lnTo>
                    <a:pt x="80010" y="0"/>
                  </a:lnTo>
                  <a:lnTo>
                    <a:pt x="0" y="80518"/>
                  </a:ln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id="36" name="Freeform 36"/>
            <p:cNvSpPr/>
            <p:nvPr/>
          </p:nvSpPr>
          <p:spPr>
            <a:xfrm>
              <a:off x="180975" y="363601"/>
              <a:ext cx="161290" cy="161925"/>
            </a:xfrm>
            <a:custGeom>
              <a:avLst/>
              <a:gdLst/>
              <a:ahLst/>
              <a:cxnLst/>
              <a:rect l="l" t="t" r="r" b="b"/>
              <a:pathLst>
                <a:path w="161290" h="161925">
                  <a:moveTo>
                    <a:pt x="0" y="80645"/>
                  </a:moveTo>
                  <a:lnTo>
                    <a:pt x="80137" y="0"/>
                  </a:lnTo>
                  <a:lnTo>
                    <a:pt x="161290" y="81407"/>
                  </a:lnTo>
                  <a:lnTo>
                    <a:pt x="81280" y="161925"/>
                  </a:lnTo>
                  <a:lnTo>
                    <a:pt x="0" y="80645"/>
                  </a:lnTo>
                  <a:close/>
                </a:path>
              </a:pathLst>
            </a:custGeom>
            <a:solidFill>
              <a:srgbClr val="00B5F8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262382" y="451739"/>
              <a:ext cx="73152" cy="73660"/>
            </a:xfrm>
            <a:custGeom>
              <a:avLst/>
              <a:gdLst/>
              <a:ahLst/>
              <a:cxnLst/>
              <a:rect l="l" t="t" r="r" b="b"/>
              <a:pathLst>
                <a:path w="73152" h="73660">
                  <a:moveTo>
                    <a:pt x="0" y="73660"/>
                  </a:moveTo>
                  <a:lnTo>
                    <a:pt x="73152" y="0"/>
                  </a:lnTo>
                  <a:lnTo>
                    <a:pt x="66548" y="51435"/>
                  </a:lnTo>
                  <a:lnTo>
                    <a:pt x="0" y="73660"/>
                  </a:lnTo>
                  <a:close/>
                </a:path>
              </a:pathLst>
            </a:custGeom>
            <a:solidFill>
              <a:srgbClr val="00B5F8">
                <a:alpha val="80000"/>
              </a:srgbClr>
            </a:solidFill>
          </p:spPr>
        </p:sp>
      </p:grpSp>
      <p:sp>
        <p:nvSpPr>
          <p:cNvPr id="38" name="Freeform 38"/>
          <p:cNvSpPr/>
          <p:nvPr/>
        </p:nvSpPr>
        <p:spPr>
          <a:xfrm>
            <a:off x="6942190" y="1957120"/>
            <a:ext cx="1840523" cy="2096312"/>
          </a:xfrm>
          <a:custGeom>
            <a:avLst/>
            <a:gdLst/>
            <a:ahLst/>
            <a:cxnLst/>
            <a:rect l="l" t="t" r="r" b="b"/>
            <a:pathLst>
              <a:path w="1840523" h="2096312">
                <a:moveTo>
                  <a:pt x="0" y="0"/>
                </a:moveTo>
                <a:lnTo>
                  <a:pt x="1840522" y="0"/>
                </a:lnTo>
                <a:lnTo>
                  <a:pt x="1840522" y="2096312"/>
                </a:lnTo>
                <a:lnTo>
                  <a:pt x="0" y="20963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6942190" y="4091468"/>
            <a:ext cx="1840523" cy="1416354"/>
          </a:xfrm>
          <a:custGeom>
            <a:avLst/>
            <a:gdLst/>
            <a:ahLst/>
            <a:cxnLst/>
            <a:rect l="l" t="t" r="r" b="b"/>
            <a:pathLst>
              <a:path w="1840523" h="1416354">
                <a:moveTo>
                  <a:pt x="0" y="0"/>
                </a:moveTo>
                <a:lnTo>
                  <a:pt x="1840522" y="0"/>
                </a:lnTo>
                <a:lnTo>
                  <a:pt x="1840522" y="1416354"/>
                </a:lnTo>
                <a:lnTo>
                  <a:pt x="0" y="141635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6942190" y="5614920"/>
            <a:ext cx="1840523" cy="1416354"/>
          </a:xfrm>
          <a:custGeom>
            <a:avLst/>
            <a:gdLst/>
            <a:ahLst/>
            <a:cxnLst/>
            <a:rect l="l" t="t" r="r" b="b"/>
            <a:pathLst>
              <a:path w="1840523" h="1416354">
                <a:moveTo>
                  <a:pt x="0" y="0"/>
                </a:moveTo>
                <a:lnTo>
                  <a:pt x="1840522" y="0"/>
                </a:lnTo>
                <a:lnTo>
                  <a:pt x="1840522" y="1416353"/>
                </a:lnTo>
                <a:lnTo>
                  <a:pt x="0" y="14163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10331483" y="2929794"/>
            <a:ext cx="1844371" cy="1448219"/>
          </a:xfrm>
          <a:custGeom>
            <a:avLst/>
            <a:gdLst/>
            <a:ahLst/>
            <a:cxnLst/>
            <a:rect l="l" t="t" r="r" b="b"/>
            <a:pathLst>
              <a:path w="1844371" h="1448219">
                <a:moveTo>
                  <a:pt x="0" y="0"/>
                </a:moveTo>
                <a:lnTo>
                  <a:pt x="1844371" y="0"/>
                </a:lnTo>
                <a:lnTo>
                  <a:pt x="1844371" y="1448219"/>
                </a:lnTo>
                <a:lnTo>
                  <a:pt x="0" y="144821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0404486" y="5361153"/>
            <a:ext cx="1702224" cy="602723"/>
          </a:xfrm>
          <a:custGeom>
            <a:avLst/>
            <a:gdLst/>
            <a:ahLst/>
            <a:cxnLst/>
            <a:rect l="l" t="t" r="r" b="b"/>
            <a:pathLst>
              <a:path w="1702224" h="602723">
                <a:moveTo>
                  <a:pt x="0" y="0"/>
                </a:moveTo>
                <a:lnTo>
                  <a:pt x="1702224" y="0"/>
                </a:lnTo>
                <a:lnTo>
                  <a:pt x="1702224" y="602723"/>
                </a:lnTo>
                <a:lnTo>
                  <a:pt x="0" y="60272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>
            <a:grpSpLocks noChangeAspect="1"/>
          </p:cNvGrpSpPr>
          <p:nvPr/>
        </p:nvGrpSpPr>
        <p:grpSpPr>
          <a:xfrm>
            <a:off x="12375725" y="6745922"/>
            <a:ext cx="2409483" cy="2420281"/>
            <a:chOff x="0" y="0"/>
            <a:chExt cx="2212581" cy="2222500"/>
          </a:xfrm>
        </p:grpSpPr>
        <p:sp>
          <p:nvSpPr>
            <p:cNvPr id="44" name="Freeform 44"/>
            <p:cNvSpPr/>
            <p:nvPr/>
          </p:nvSpPr>
          <p:spPr>
            <a:xfrm>
              <a:off x="63500" y="1305306"/>
              <a:ext cx="2085467" cy="853694"/>
            </a:xfrm>
            <a:custGeom>
              <a:avLst/>
              <a:gdLst/>
              <a:ahLst/>
              <a:cxnLst/>
              <a:rect l="l" t="t" r="r" b="b"/>
              <a:pathLst>
                <a:path w="2085467" h="853694">
                  <a:moveTo>
                    <a:pt x="1042797" y="853694"/>
                  </a:moveTo>
                  <a:cubicBezTo>
                    <a:pt x="764794" y="853694"/>
                    <a:pt x="503301" y="812546"/>
                    <a:pt x="306578" y="737997"/>
                  </a:cubicBezTo>
                  <a:cubicBezTo>
                    <a:pt x="108966" y="662940"/>
                    <a:pt x="0" y="562737"/>
                    <a:pt x="0" y="455930"/>
                  </a:cubicBezTo>
                  <a:lnTo>
                    <a:pt x="0" y="3302"/>
                  </a:lnTo>
                  <a:cubicBezTo>
                    <a:pt x="0" y="1397"/>
                    <a:pt x="1524" y="0"/>
                    <a:pt x="3302" y="0"/>
                  </a:cubicBezTo>
                  <a:lnTo>
                    <a:pt x="6604" y="1524"/>
                  </a:lnTo>
                  <a:cubicBezTo>
                    <a:pt x="6604" y="83693"/>
                    <a:pt x="70993" y="160909"/>
                    <a:pt x="192786" y="226695"/>
                  </a:cubicBezTo>
                  <a:cubicBezTo>
                    <a:pt x="386969" y="331724"/>
                    <a:pt x="704723" y="394462"/>
                    <a:pt x="1042670" y="394462"/>
                  </a:cubicBezTo>
                  <a:cubicBezTo>
                    <a:pt x="1380617" y="394462"/>
                    <a:pt x="1698371" y="331724"/>
                    <a:pt x="1892554" y="226695"/>
                  </a:cubicBezTo>
                  <a:cubicBezTo>
                    <a:pt x="2014347" y="160782"/>
                    <a:pt x="2078736" y="83566"/>
                    <a:pt x="2078736" y="3302"/>
                  </a:cubicBezTo>
                  <a:lnTo>
                    <a:pt x="2080260" y="0"/>
                  </a:lnTo>
                  <a:lnTo>
                    <a:pt x="2085467" y="1524"/>
                  </a:lnTo>
                  <a:lnTo>
                    <a:pt x="2085467" y="456057"/>
                  </a:lnTo>
                  <a:cubicBezTo>
                    <a:pt x="2085467" y="562864"/>
                    <a:pt x="1976501" y="663067"/>
                    <a:pt x="1778889" y="738124"/>
                  </a:cubicBezTo>
                  <a:cubicBezTo>
                    <a:pt x="1582293" y="812546"/>
                    <a:pt x="1320800" y="853694"/>
                    <a:pt x="1042797" y="853694"/>
                  </a:cubicBezTo>
                  <a:close/>
                  <a:moveTo>
                    <a:pt x="1879219" y="362585"/>
                  </a:moveTo>
                  <a:cubicBezTo>
                    <a:pt x="1820926" y="362585"/>
                    <a:pt x="1773555" y="410083"/>
                    <a:pt x="1773555" y="468503"/>
                  </a:cubicBezTo>
                  <a:cubicBezTo>
                    <a:pt x="1773555" y="526923"/>
                    <a:pt x="1820926" y="574421"/>
                    <a:pt x="1879219" y="574421"/>
                  </a:cubicBezTo>
                  <a:cubicBezTo>
                    <a:pt x="1937512" y="574421"/>
                    <a:pt x="1984883" y="526923"/>
                    <a:pt x="1984883" y="468503"/>
                  </a:cubicBezTo>
                  <a:cubicBezTo>
                    <a:pt x="1984883" y="410083"/>
                    <a:pt x="1937512" y="362585"/>
                    <a:pt x="1879219" y="362585"/>
                  </a:cubicBezTo>
                  <a:close/>
                </a:path>
              </a:pathLst>
            </a:custGeom>
            <a:solidFill>
              <a:srgbClr val="064D6D"/>
            </a:solidFill>
          </p:spPr>
        </p:sp>
        <p:sp>
          <p:nvSpPr>
            <p:cNvPr id="45" name="Freeform 45"/>
            <p:cNvSpPr/>
            <p:nvPr/>
          </p:nvSpPr>
          <p:spPr>
            <a:xfrm>
              <a:off x="66802" y="1308481"/>
              <a:ext cx="2078990" cy="847090"/>
            </a:xfrm>
            <a:custGeom>
              <a:avLst/>
              <a:gdLst/>
              <a:ahLst/>
              <a:cxnLst/>
              <a:rect l="l" t="t" r="r" b="b"/>
              <a:pathLst>
                <a:path w="2078990" h="847090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5920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52628"/>
                  </a:lnTo>
                  <a:lnTo>
                    <a:pt x="0" y="452628"/>
                  </a:lnTo>
                  <a:cubicBezTo>
                    <a:pt x="0" y="670433"/>
                    <a:pt x="465455" y="847090"/>
                    <a:pt x="1039495" y="847090"/>
                  </a:cubicBezTo>
                  <a:cubicBezTo>
                    <a:pt x="1613535" y="847090"/>
                    <a:pt x="2078863" y="670433"/>
                    <a:pt x="2078990" y="452628"/>
                  </a:cubicBezTo>
                  <a:lnTo>
                    <a:pt x="2078990" y="452628"/>
                  </a:lnTo>
                  <a:lnTo>
                    <a:pt x="2078990" y="0"/>
                  </a:lnTo>
                  <a:cubicBezTo>
                    <a:pt x="2078990" y="84201"/>
                    <a:pt x="2009521" y="162306"/>
                    <a:pt x="1891030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064D6D"/>
            </a:solidFill>
          </p:spPr>
        </p:sp>
        <p:sp>
          <p:nvSpPr>
            <p:cNvPr id="46" name="Freeform 46"/>
            <p:cNvSpPr/>
            <p:nvPr/>
          </p:nvSpPr>
          <p:spPr>
            <a:xfrm>
              <a:off x="63500" y="881634"/>
              <a:ext cx="2085467" cy="824738"/>
            </a:xfrm>
            <a:custGeom>
              <a:avLst/>
              <a:gdLst/>
              <a:ahLst/>
              <a:cxnLst/>
              <a:rect l="l" t="t" r="r" b="b"/>
              <a:pathLst>
                <a:path w="2085467" h="824738">
                  <a:moveTo>
                    <a:pt x="1042797" y="824738"/>
                  </a:moveTo>
                  <a:cubicBezTo>
                    <a:pt x="703707" y="824738"/>
                    <a:pt x="384810" y="761746"/>
                    <a:pt x="189738" y="656209"/>
                  </a:cubicBezTo>
                  <a:cubicBezTo>
                    <a:pt x="65659" y="589026"/>
                    <a:pt x="0" y="509778"/>
                    <a:pt x="0" y="426847"/>
                  </a:cubicBezTo>
                  <a:lnTo>
                    <a:pt x="0" y="3302"/>
                  </a:lnTo>
                  <a:cubicBezTo>
                    <a:pt x="0" y="1397"/>
                    <a:pt x="1524" y="0"/>
                    <a:pt x="3302" y="0"/>
                  </a:cubicBezTo>
                  <a:lnTo>
                    <a:pt x="6604" y="1524"/>
                  </a:lnTo>
                  <a:cubicBezTo>
                    <a:pt x="6604" y="83693"/>
                    <a:pt x="70993" y="160909"/>
                    <a:pt x="192786" y="226695"/>
                  </a:cubicBezTo>
                  <a:cubicBezTo>
                    <a:pt x="386969" y="331724"/>
                    <a:pt x="704723" y="394462"/>
                    <a:pt x="1042670" y="394462"/>
                  </a:cubicBezTo>
                  <a:cubicBezTo>
                    <a:pt x="1380617" y="394462"/>
                    <a:pt x="1698371" y="331724"/>
                    <a:pt x="1892554" y="226695"/>
                  </a:cubicBezTo>
                  <a:cubicBezTo>
                    <a:pt x="2014347" y="160782"/>
                    <a:pt x="2078736" y="83566"/>
                    <a:pt x="2078736" y="3302"/>
                  </a:cubicBezTo>
                  <a:lnTo>
                    <a:pt x="2080260" y="0"/>
                  </a:lnTo>
                  <a:lnTo>
                    <a:pt x="2085467" y="1524"/>
                  </a:lnTo>
                  <a:lnTo>
                    <a:pt x="2085467" y="426974"/>
                  </a:lnTo>
                  <a:cubicBezTo>
                    <a:pt x="2085467" y="509905"/>
                    <a:pt x="2019808" y="589153"/>
                    <a:pt x="1895729" y="656209"/>
                  </a:cubicBezTo>
                  <a:cubicBezTo>
                    <a:pt x="1700657" y="761746"/>
                    <a:pt x="1381760" y="824738"/>
                    <a:pt x="1042670" y="824738"/>
                  </a:cubicBezTo>
                  <a:close/>
                  <a:moveTo>
                    <a:pt x="1879219" y="362712"/>
                  </a:moveTo>
                  <a:cubicBezTo>
                    <a:pt x="1820926" y="362712"/>
                    <a:pt x="1773555" y="410210"/>
                    <a:pt x="1773555" y="468630"/>
                  </a:cubicBezTo>
                  <a:cubicBezTo>
                    <a:pt x="1773555" y="527050"/>
                    <a:pt x="1820926" y="574548"/>
                    <a:pt x="1879219" y="574548"/>
                  </a:cubicBezTo>
                  <a:cubicBezTo>
                    <a:pt x="1937512" y="574548"/>
                    <a:pt x="1984883" y="527050"/>
                    <a:pt x="1984883" y="468630"/>
                  </a:cubicBezTo>
                  <a:cubicBezTo>
                    <a:pt x="1984883" y="410210"/>
                    <a:pt x="1937512" y="362712"/>
                    <a:pt x="1879219" y="362712"/>
                  </a:cubicBezTo>
                  <a:close/>
                </a:path>
              </a:pathLst>
            </a:custGeom>
            <a:solidFill>
              <a:srgbClr val="0A699E"/>
            </a:solidFill>
          </p:spPr>
        </p:sp>
        <p:sp>
          <p:nvSpPr>
            <p:cNvPr id="47" name="Freeform 47"/>
            <p:cNvSpPr/>
            <p:nvPr/>
          </p:nvSpPr>
          <p:spPr>
            <a:xfrm>
              <a:off x="66802" y="884936"/>
              <a:ext cx="2078863" cy="818007"/>
            </a:xfrm>
            <a:custGeom>
              <a:avLst/>
              <a:gdLst/>
              <a:ahLst/>
              <a:cxnLst/>
              <a:rect l="l" t="t" r="r" b="b"/>
              <a:pathLst>
                <a:path w="2078863" h="818007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6047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23545"/>
                  </a:lnTo>
                  <a:cubicBezTo>
                    <a:pt x="0" y="507746"/>
                    <a:pt x="69469" y="585851"/>
                    <a:pt x="187960" y="649859"/>
                  </a:cubicBezTo>
                  <a:cubicBezTo>
                    <a:pt x="375920" y="751586"/>
                    <a:pt x="687197" y="818007"/>
                    <a:pt x="1039368" y="818007"/>
                  </a:cubicBezTo>
                  <a:cubicBezTo>
                    <a:pt x="1391539" y="818007"/>
                    <a:pt x="1702816" y="751586"/>
                    <a:pt x="1890903" y="649859"/>
                  </a:cubicBezTo>
                  <a:cubicBezTo>
                    <a:pt x="2009394" y="585851"/>
                    <a:pt x="2078863" y="507746"/>
                    <a:pt x="2078863" y="423545"/>
                  </a:cubicBezTo>
                  <a:lnTo>
                    <a:pt x="2078863" y="0"/>
                  </a:lnTo>
                  <a:cubicBezTo>
                    <a:pt x="2078863" y="84201"/>
                    <a:pt x="2009394" y="162306"/>
                    <a:pt x="1890903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0A699E"/>
            </a:solidFill>
          </p:spPr>
        </p:sp>
        <p:sp>
          <p:nvSpPr>
            <p:cNvPr id="48" name="Freeform 48"/>
            <p:cNvSpPr/>
            <p:nvPr/>
          </p:nvSpPr>
          <p:spPr>
            <a:xfrm>
              <a:off x="63500" y="458089"/>
              <a:ext cx="2085594" cy="824611"/>
            </a:xfrm>
            <a:custGeom>
              <a:avLst/>
              <a:gdLst/>
              <a:ahLst/>
              <a:cxnLst/>
              <a:rect l="l" t="t" r="r" b="b"/>
              <a:pathLst>
                <a:path w="2085594" h="824611">
                  <a:moveTo>
                    <a:pt x="1042797" y="824611"/>
                  </a:moveTo>
                  <a:cubicBezTo>
                    <a:pt x="703707" y="824611"/>
                    <a:pt x="384810" y="761619"/>
                    <a:pt x="189738" y="656082"/>
                  </a:cubicBezTo>
                  <a:cubicBezTo>
                    <a:pt x="65659" y="589026"/>
                    <a:pt x="0" y="509778"/>
                    <a:pt x="0" y="426847"/>
                  </a:cubicBezTo>
                  <a:lnTo>
                    <a:pt x="0" y="3302"/>
                  </a:lnTo>
                  <a:cubicBezTo>
                    <a:pt x="0" y="1397"/>
                    <a:pt x="1524" y="0"/>
                    <a:pt x="3302" y="0"/>
                  </a:cubicBezTo>
                  <a:lnTo>
                    <a:pt x="6604" y="1524"/>
                  </a:lnTo>
                  <a:cubicBezTo>
                    <a:pt x="6604" y="83693"/>
                    <a:pt x="70993" y="160909"/>
                    <a:pt x="192786" y="226695"/>
                  </a:cubicBezTo>
                  <a:cubicBezTo>
                    <a:pt x="387096" y="331724"/>
                    <a:pt x="704850" y="394462"/>
                    <a:pt x="1042797" y="394462"/>
                  </a:cubicBezTo>
                  <a:cubicBezTo>
                    <a:pt x="1380744" y="394462"/>
                    <a:pt x="1698498" y="331724"/>
                    <a:pt x="1892681" y="226695"/>
                  </a:cubicBezTo>
                  <a:cubicBezTo>
                    <a:pt x="2014474" y="160782"/>
                    <a:pt x="2078863" y="83566"/>
                    <a:pt x="2078863" y="3302"/>
                  </a:cubicBezTo>
                  <a:lnTo>
                    <a:pt x="2080387" y="0"/>
                  </a:lnTo>
                  <a:lnTo>
                    <a:pt x="2085594" y="1524"/>
                  </a:lnTo>
                  <a:lnTo>
                    <a:pt x="2085594" y="426974"/>
                  </a:lnTo>
                  <a:cubicBezTo>
                    <a:pt x="2085594" y="509905"/>
                    <a:pt x="2019935" y="589153"/>
                    <a:pt x="1895856" y="656209"/>
                  </a:cubicBezTo>
                  <a:cubicBezTo>
                    <a:pt x="1700784" y="761619"/>
                    <a:pt x="1381887" y="824611"/>
                    <a:pt x="1042797" y="824611"/>
                  </a:cubicBezTo>
                  <a:close/>
                  <a:moveTo>
                    <a:pt x="1879219" y="362585"/>
                  </a:moveTo>
                  <a:cubicBezTo>
                    <a:pt x="1820926" y="362585"/>
                    <a:pt x="1773555" y="410083"/>
                    <a:pt x="1773555" y="468503"/>
                  </a:cubicBezTo>
                  <a:cubicBezTo>
                    <a:pt x="1773555" y="526923"/>
                    <a:pt x="1820926" y="574421"/>
                    <a:pt x="1879219" y="574421"/>
                  </a:cubicBezTo>
                  <a:cubicBezTo>
                    <a:pt x="1937512" y="574421"/>
                    <a:pt x="1984883" y="526923"/>
                    <a:pt x="1984883" y="468503"/>
                  </a:cubicBezTo>
                  <a:cubicBezTo>
                    <a:pt x="1984883" y="410083"/>
                    <a:pt x="1937512" y="362585"/>
                    <a:pt x="1879219" y="362585"/>
                  </a:cubicBezTo>
                  <a:close/>
                </a:path>
              </a:pathLst>
            </a:custGeom>
            <a:solidFill>
              <a:srgbClr val="1986CF"/>
            </a:solidFill>
          </p:spPr>
        </p:sp>
        <p:sp>
          <p:nvSpPr>
            <p:cNvPr id="49" name="Freeform 49"/>
            <p:cNvSpPr/>
            <p:nvPr/>
          </p:nvSpPr>
          <p:spPr>
            <a:xfrm>
              <a:off x="66802" y="461391"/>
              <a:ext cx="2078863" cy="818007"/>
            </a:xfrm>
            <a:custGeom>
              <a:avLst/>
              <a:gdLst/>
              <a:ahLst/>
              <a:cxnLst/>
              <a:rect l="l" t="t" r="r" b="b"/>
              <a:pathLst>
                <a:path w="2078863" h="818007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6047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23545"/>
                  </a:lnTo>
                  <a:cubicBezTo>
                    <a:pt x="0" y="507746"/>
                    <a:pt x="69469" y="585851"/>
                    <a:pt x="187960" y="649859"/>
                  </a:cubicBezTo>
                  <a:cubicBezTo>
                    <a:pt x="375920" y="751586"/>
                    <a:pt x="687197" y="818007"/>
                    <a:pt x="1039368" y="818007"/>
                  </a:cubicBezTo>
                  <a:cubicBezTo>
                    <a:pt x="1391539" y="818007"/>
                    <a:pt x="1702816" y="751586"/>
                    <a:pt x="1890903" y="649859"/>
                  </a:cubicBezTo>
                  <a:cubicBezTo>
                    <a:pt x="2009394" y="585851"/>
                    <a:pt x="2078863" y="507746"/>
                    <a:pt x="2078863" y="423545"/>
                  </a:cubicBezTo>
                  <a:lnTo>
                    <a:pt x="2078863" y="0"/>
                  </a:lnTo>
                  <a:cubicBezTo>
                    <a:pt x="2078863" y="84201"/>
                    <a:pt x="2009394" y="162306"/>
                    <a:pt x="1890903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1986CF"/>
            </a:solidFill>
          </p:spPr>
        </p:sp>
        <p:sp>
          <p:nvSpPr>
            <p:cNvPr id="50" name="Freeform 50"/>
            <p:cNvSpPr/>
            <p:nvPr/>
          </p:nvSpPr>
          <p:spPr>
            <a:xfrm>
              <a:off x="63500" y="63500"/>
              <a:ext cx="2085594" cy="1822704"/>
            </a:xfrm>
            <a:custGeom>
              <a:avLst/>
              <a:gdLst/>
              <a:ahLst/>
              <a:cxnLst/>
              <a:rect l="l" t="t" r="r" b="b"/>
              <a:pathLst>
                <a:path w="2085594" h="1822704">
                  <a:moveTo>
                    <a:pt x="1041273" y="0"/>
                  </a:moveTo>
                  <a:cubicBezTo>
                    <a:pt x="769747" y="127"/>
                    <a:pt x="512826" y="39751"/>
                    <a:pt x="317754" y="111506"/>
                  </a:cubicBezTo>
                  <a:cubicBezTo>
                    <a:pt x="122047" y="183642"/>
                    <a:pt x="9271" y="280670"/>
                    <a:pt x="127" y="388874"/>
                  </a:cubicBezTo>
                  <a:lnTo>
                    <a:pt x="0" y="397891"/>
                  </a:lnTo>
                  <a:cubicBezTo>
                    <a:pt x="0" y="480822"/>
                    <a:pt x="65659" y="560070"/>
                    <a:pt x="189738" y="627126"/>
                  </a:cubicBezTo>
                  <a:cubicBezTo>
                    <a:pt x="384810" y="732663"/>
                    <a:pt x="703707" y="795655"/>
                    <a:pt x="1042797" y="795655"/>
                  </a:cubicBezTo>
                  <a:cubicBezTo>
                    <a:pt x="1381887" y="795655"/>
                    <a:pt x="1700784" y="732663"/>
                    <a:pt x="1895856" y="627126"/>
                  </a:cubicBezTo>
                  <a:cubicBezTo>
                    <a:pt x="2019935" y="560070"/>
                    <a:pt x="2085594" y="480822"/>
                    <a:pt x="2085594" y="393192"/>
                  </a:cubicBezTo>
                  <a:lnTo>
                    <a:pt x="2085086" y="384810"/>
                  </a:lnTo>
                  <a:cubicBezTo>
                    <a:pt x="2076323" y="280797"/>
                    <a:pt x="1963674" y="183769"/>
                    <a:pt x="1767713" y="111633"/>
                  </a:cubicBezTo>
                  <a:cubicBezTo>
                    <a:pt x="1572768" y="39751"/>
                    <a:pt x="1315847" y="127"/>
                    <a:pt x="1044321" y="0"/>
                  </a:cubicBezTo>
                  <a:close/>
                  <a:moveTo>
                    <a:pt x="1879219" y="750570"/>
                  </a:moveTo>
                  <a:cubicBezTo>
                    <a:pt x="1817243" y="750570"/>
                    <a:pt x="1766824" y="801116"/>
                    <a:pt x="1766824" y="863092"/>
                  </a:cubicBezTo>
                  <a:cubicBezTo>
                    <a:pt x="1766824" y="925068"/>
                    <a:pt x="1817243" y="975614"/>
                    <a:pt x="1879219" y="975614"/>
                  </a:cubicBezTo>
                  <a:cubicBezTo>
                    <a:pt x="1941195" y="975614"/>
                    <a:pt x="1991614" y="925068"/>
                    <a:pt x="1991614" y="863092"/>
                  </a:cubicBezTo>
                  <a:cubicBezTo>
                    <a:pt x="1991614" y="801116"/>
                    <a:pt x="1941195" y="750570"/>
                    <a:pt x="1879219" y="750570"/>
                  </a:cubicBezTo>
                  <a:close/>
                  <a:moveTo>
                    <a:pt x="1879219" y="1174115"/>
                  </a:moveTo>
                  <a:cubicBezTo>
                    <a:pt x="1817243" y="1174115"/>
                    <a:pt x="1766824" y="1224661"/>
                    <a:pt x="1766824" y="1286637"/>
                  </a:cubicBezTo>
                  <a:cubicBezTo>
                    <a:pt x="1766824" y="1348613"/>
                    <a:pt x="1817243" y="1399159"/>
                    <a:pt x="1879219" y="1399159"/>
                  </a:cubicBezTo>
                  <a:cubicBezTo>
                    <a:pt x="1941195" y="1399159"/>
                    <a:pt x="1991614" y="1348613"/>
                    <a:pt x="1991614" y="1286637"/>
                  </a:cubicBezTo>
                  <a:cubicBezTo>
                    <a:pt x="1991614" y="1224661"/>
                    <a:pt x="1941195" y="1174115"/>
                    <a:pt x="1879219" y="1174115"/>
                  </a:cubicBezTo>
                  <a:close/>
                  <a:moveTo>
                    <a:pt x="1879219" y="1597660"/>
                  </a:moveTo>
                  <a:cubicBezTo>
                    <a:pt x="1817243" y="1597660"/>
                    <a:pt x="1766824" y="1648206"/>
                    <a:pt x="1766824" y="1710182"/>
                  </a:cubicBezTo>
                  <a:cubicBezTo>
                    <a:pt x="1766824" y="1772158"/>
                    <a:pt x="1817243" y="1822704"/>
                    <a:pt x="1879219" y="1822704"/>
                  </a:cubicBezTo>
                  <a:cubicBezTo>
                    <a:pt x="1941195" y="1822704"/>
                    <a:pt x="1991614" y="1772158"/>
                    <a:pt x="1991614" y="1710182"/>
                  </a:cubicBezTo>
                  <a:cubicBezTo>
                    <a:pt x="1991614" y="1648206"/>
                    <a:pt x="1941195" y="1597660"/>
                    <a:pt x="1879219" y="159766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  <p:sp>
          <p:nvSpPr>
            <p:cNvPr id="51" name="Freeform 51"/>
            <p:cNvSpPr/>
            <p:nvPr/>
          </p:nvSpPr>
          <p:spPr>
            <a:xfrm>
              <a:off x="66802" y="66802"/>
              <a:ext cx="2078990" cy="1816100"/>
            </a:xfrm>
            <a:custGeom>
              <a:avLst/>
              <a:gdLst/>
              <a:ahLst/>
              <a:cxnLst/>
              <a:rect l="l" t="t" r="r" b="b"/>
              <a:pathLst>
                <a:path w="2078990" h="1816100">
                  <a:moveTo>
                    <a:pt x="0" y="394589"/>
                  </a:moveTo>
                  <a:lnTo>
                    <a:pt x="127" y="386080"/>
                  </a:lnTo>
                  <a:cubicBezTo>
                    <a:pt x="18415" y="169799"/>
                    <a:pt x="476758" y="0"/>
                    <a:pt x="1039495" y="0"/>
                  </a:cubicBezTo>
                  <a:cubicBezTo>
                    <a:pt x="1602232" y="0"/>
                    <a:pt x="2060575" y="169799"/>
                    <a:pt x="2078482" y="381635"/>
                  </a:cubicBezTo>
                  <a:lnTo>
                    <a:pt x="2078990" y="390144"/>
                  </a:lnTo>
                  <a:cubicBezTo>
                    <a:pt x="2078990" y="478663"/>
                    <a:pt x="2009521" y="556768"/>
                    <a:pt x="1891030" y="620776"/>
                  </a:cubicBezTo>
                  <a:cubicBezTo>
                    <a:pt x="1703070" y="722503"/>
                    <a:pt x="1391793" y="788924"/>
                    <a:pt x="1039495" y="788924"/>
                  </a:cubicBezTo>
                  <a:cubicBezTo>
                    <a:pt x="687197" y="788924"/>
                    <a:pt x="376047" y="722630"/>
                    <a:pt x="187960" y="620903"/>
                  </a:cubicBezTo>
                  <a:cubicBezTo>
                    <a:pt x="69469" y="556895"/>
                    <a:pt x="0" y="478790"/>
                    <a:pt x="0" y="394589"/>
                  </a:cubicBezTo>
                  <a:close/>
                  <a:moveTo>
                    <a:pt x="1875917" y="750570"/>
                  </a:moveTo>
                  <a:cubicBezTo>
                    <a:pt x="1815719" y="750570"/>
                    <a:pt x="1766951" y="799465"/>
                    <a:pt x="1766951" y="859790"/>
                  </a:cubicBezTo>
                  <a:cubicBezTo>
                    <a:pt x="1766951" y="920115"/>
                    <a:pt x="1815719" y="969010"/>
                    <a:pt x="1875917" y="969010"/>
                  </a:cubicBezTo>
                  <a:cubicBezTo>
                    <a:pt x="1936115" y="969010"/>
                    <a:pt x="1984883" y="920115"/>
                    <a:pt x="1984883" y="859790"/>
                  </a:cubicBezTo>
                  <a:cubicBezTo>
                    <a:pt x="1984883" y="799465"/>
                    <a:pt x="1936115" y="750570"/>
                    <a:pt x="1875917" y="750570"/>
                  </a:cubicBezTo>
                  <a:close/>
                  <a:moveTo>
                    <a:pt x="1875917" y="1174115"/>
                  </a:moveTo>
                  <a:cubicBezTo>
                    <a:pt x="1815719" y="1174115"/>
                    <a:pt x="1766951" y="1223010"/>
                    <a:pt x="1766951" y="1283335"/>
                  </a:cubicBezTo>
                  <a:cubicBezTo>
                    <a:pt x="1766951" y="1343660"/>
                    <a:pt x="1815719" y="1392555"/>
                    <a:pt x="1875917" y="1392555"/>
                  </a:cubicBezTo>
                  <a:cubicBezTo>
                    <a:pt x="1936115" y="1392555"/>
                    <a:pt x="1984883" y="1343660"/>
                    <a:pt x="1984883" y="1283335"/>
                  </a:cubicBezTo>
                  <a:cubicBezTo>
                    <a:pt x="1984883" y="1223010"/>
                    <a:pt x="1936115" y="1174115"/>
                    <a:pt x="1875917" y="1174115"/>
                  </a:cubicBezTo>
                  <a:close/>
                  <a:moveTo>
                    <a:pt x="1875917" y="1597660"/>
                  </a:moveTo>
                  <a:cubicBezTo>
                    <a:pt x="1815719" y="1597660"/>
                    <a:pt x="1766951" y="1646555"/>
                    <a:pt x="1766951" y="1706880"/>
                  </a:cubicBezTo>
                  <a:cubicBezTo>
                    <a:pt x="1766951" y="1767205"/>
                    <a:pt x="1815719" y="1816100"/>
                    <a:pt x="1875917" y="1816100"/>
                  </a:cubicBezTo>
                  <a:cubicBezTo>
                    <a:pt x="1936115" y="1816100"/>
                    <a:pt x="1984883" y="1767205"/>
                    <a:pt x="1984883" y="1706880"/>
                  </a:cubicBezTo>
                  <a:cubicBezTo>
                    <a:pt x="1984883" y="1646555"/>
                    <a:pt x="1936115" y="1597660"/>
                    <a:pt x="1875917" y="159766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1101471" y="276733"/>
              <a:ext cx="392811" cy="1450975"/>
            </a:xfrm>
            <a:custGeom>
              <a:avLst/>
              <a:gdLst/>
              <a:ahLst/>
              <a:cxnLst/>
              <a:rect l="l" t="t" r="r" b="b"/>
              <a:pathLst>
                <a:path w="392811" h="1450975">
                  <a:moveTo>
                    <a:pt x="5461" y="0"/>
                  </a:moveTo>
                  <a:lnTo>
                    <a:pt x="50419" y="84074"/>
                  </a:lnTo>
                  <a:cubicBezTo>
                    <a:pt x="60579" y="99568"/>
                    <a:pt x="71501" y="113284"/>
                    <a:pt x="84328" y="126111"/>
                  </a:cubicBezTo>
                  <a:cubicBezTo>
                    <a:pt x="122047" y="163576"/>
                    <a:pt x="157734" y="202819"/>
                    <a:pt x="189865" y="244856"/>
                  </a:cubicBezTo>
                  <a:cubicBezTo>
                    <a:pt x="266065" y="344424"/>
                    <a:pt x="317500" y="454914"/>
                    <a:pt x="354203" y="574421"/>
                  </a:cubicBezTo>
                  <a:cubicBezTo>
                    <a:pt x="376174" y="647446"/>
                    <a:pt x="388112" y="722376"/>
                    <a:pt x="389128" y="798068"/>
                  </a:cubicBezTo>
                  <a:cubicBezTo>
                    <a:pt x="392811" y="1024509"/>
                    <a:pt x="314706" y="1218946"/>
                    <a:pt x="157353" y="1380617"/>
                  </a:cubicBezTo>
                  <a:cubicBezTo>
                    <a:pt x="131699" y="1406144"/>
                    <a:pt x="104140" y="1429893"/>
                    <a:pt x="74676" y="1450975"/>
                  </a:cubicBezTo>
                  <a:cubicBezTo>
                    <a:pt x="59055" y="1450975"/>
                    <a:pt x="51689" y="1439037"/>
                    <a:pt x="45339" y="1428115"/>
                  </a:cubicBezTo>
                  <a:cubicBezTo>
                    <a:pt x="33401" y="1408049"/>
                    <a:pt x="26035" y="1385189"/>
                    <a:pt x="22352" y="1362329"/>
                  </a:cubicBezTo>
                  <a:cubicBezTo>
                    <a:pt x="16764" y="1334897"/>
                    <a:pt x="13208" y="1307592"/>
                    <a:pt x="14986" y="1279271"/>
                  </a:cubicBezTo>
                  <a:lnTo>
                    <a:pt x="14986" y="1266444"/>
                  </a:lnTo>
                  <a:cubicBezTo>
                    <a:pt x="13716" y="1263777"/>
                    <a:pt x="0" y="6477"/>
                    <a:pt x="5461" y="0"/>
                  </a:cubicBezTo>
                  <a:close/>
                </a:path>
              </a:pathLst>
            </a:custGeom>
            <a:solidFill>
              <a:srgbClr val="599636"/>
            </a:solidFill>
          </p:spPr>
        </p:sp>
        <p:sp>
          <p:nvSpPr>
            <p:cNvPr id="53" name="Freeform 53"/>
            <p:cNvSpPr/>
            <p:nvPr/>
          </p:nvSpPr>
          <p:spPr>
            <a:xfrm>
              <a:off x="729742" y="273177"/>
              <a:ext cx="387350" cy="1470152"/>
            </a:xfrm>
            <a:custGeom>
              <a:avLst/>
              <a:gdLst/>
              <a:ahLst/>
              <a:cxnLst/>
              <a:rect l="l" t="t" r="r" b="b"/>
              <a:pathLst>
                <a:path w="387350" h="1470152">
                  <a:moveTo>
                    <a:pt x="377190" y="889"/>
                  </a:moveTo>
                  <a:lnTo>
                    <a:pt x="373507" y="0"/>
                  </a:lnTo>
                  <a:cubicBezTo>
                    <a:pt x="372618" y="20066"/>
                    <a:pt x="366141" y="36449"/>
                    <a:pt x="356108" y="52070"/>
                  </a:cubicBezTo>
                  <a:cubicBezTo>
                    <a:pt x="345059" y="67564"/>
                    <a:pt x="330454" y="79502"/>
                    <a:pt x="315722" y="92202"/>
                  </a:cubicBezTo>
                  <a:cubicBezTo>
                    <a:pt x="234061" y="162560"/>
                    <a:pt x="169799" y="247396"/>
                    <a:pt x="118364" y="342392"/>
                  </a:cubicBezTo>
                  <a:cubicBezTo>
                    <a:pt x="49911" y="470281"/>
                    <a:pt x="14605" y="607187"/>
                    <a:pt x="4572" y="751459"/>
                  </a:cubicBezTo>
                  <a:cubicBezTo>
                    <a:pt x="0" y="803529"/>
                    <a:pt x="21082" y="987044"/>
                    <a:pt x="37592" y="1040003"/>
                  </a:cubicBezTo>
                  <a:cubicBezTo>
                    <a:pt x="82550" y="1180592"/>
                    <a:pt x="163322" y="1298448"/>
                    <a:pt x="267970" y="1400683"/>
                  </a:cubicBezTo>
                  <a:lnTo>
                    <a:pt x="349631" y="1470152"/>
                  </a:lnTo>
                  <a:cubicBezTo>
                    <a:pt x="357886" y="1470152"/>
                    <a:pt x="358775" y="1462786"/>
                    <a:pt x="360680" y="1457325"/>
                  </a:cubicBezTo>
                  <a:lnTo>
                    <a:pt x="368935" y="1421638"/>
                  </a:lnTo>
                  <a:lnTo>
                    <a:pt x="387350" y="1284732"/>
                  </a:lnTo>
                  <a:lnTo>
                    <a:pt x="377190" y="762"/>
                  </a:lnTo>
                  <a:close/>
                </a:path>
              </a:pathLst>
            </a:custGeom>
            <a:solidFill>
              <a:srgbClr val="6CAC48"/>
            </a:solidFill>
          </p:spPr>
        </p:sp>
        <p:sp>
          <p:nvSpPr>
            <p:cNvPr id="54" name="Freeform 54"/>
            <p:cNvSpPr/>
            <p:nvPr/>
          </p:nvSpPr>
          <p:spPr>
            <a:xfrm>
              <a:off x="1079373" y="1532255"/>
              <a:ext cx="95377" cy="413512"/>
            </a:xfrm>
            <a:custGeom>
              <a:avLst/>
              <a:gdLst/>
              <a:ahLst/>
              <a:cxnLst/>
              <a:rect l="l" t="t" r="r" b="b"/>
              <a:pathLst>
                <a:path w="95377" h="413512">
                  <a:moveTo>
                    <a:pt x="36830" y="0"/>
                  </a:moveTo>
                  <a:lnTo>
                    <a:pt x="31242" y="34671"/>
                  </a:lnTo>
                  <a:cubicBezTo>
                    <a:pt x="28575" y="80772"/>
                    <a:pt x="22987" y="121793"/>
                    <a:pt x="14732" y="162560"/>
                  </a:cubicBezTo>
                  <a:cubicBezTo>
                    <a:pt x="11938" y="179070"/>
                    <a:pt x="10160" y="195453"/>
                    <a:pt x="0" y="210058"/>
                  </a:cubicBezTo>
                  <a:lnTo>
                    <a:pt x="0" y="213741"/>
                  </a:lnTo>
                  <a:cubicBezTo>
                    <a:pt x="17399" y="264922"/>
                    <a:pt x="21971" y="314198"/>
                    <a:pt x="24765" y="364363"/>
                  </a:cubicBezTo>
                  <a:lnTo>
                    <a:pt x="24765" y="382651"/>
                  </a:lnTo>
                  <a:cubicBezTo>
                    <a:pt x="24765" y="404495"/>
                    <a:pt x="23876" y="399923"/>
                    <a:pt x="42164" y="407289"/>
                  </a:cubicBezTo>
                  <a:lnTo>
                    <a:pt x="57785" y="410972"/>
                  </a:lnTo>
                  <a:cubicBezTo>
                    <a:pt x="62103" y="412750"/>
                    <a:pt x="65024" y="413512"/>
                    <a:pt x="67056" y="413512"/>
                  </a:cubicBezTo>
                  <a:cubicBezTo>
                    <a:pt x="71120" y="413512"/>
                    <a:pt x="71501" y="410718"/>
                    <a:pt x="71501" y="408178"/>
                  </a:cubicBezTo>
                  <a:lnTo>
                    <a:pt x="68707" y="378079"/>
                  </a:lnTo>
                  <a:lnTo>
                    <a:pt x="68707" y="294005"/>
                  </a:lnTo>
                  <a:cubicBezTo>
                    <a:pt x="67818" y="279273"/>
                    <a:pt x="70612" y="264795"/>
                    <a:pt x="72390" y="251079"/>
                  </a:cubicBezTo>
                  <a:lnTo>
                    <a:pt x="72390" y="251079"/>
                  </a:lnTo>
                  <a:cubicBezTo>
                    <a:pt x="74295" y="230124"/>
                    <a:pt x="84328" y="212725"/>
                    <a:pt x="95377" y="195453"/>
                  </a:cubicBezTo>
                  <a:cubicBezTo>
                    <a:pt x="84328" y="190881"/>
                    <a:pt x="76073" y="181864"/>
                    <a:pt x="69723" y="171704"/>
                  </a:cubicBezTo>
                  <a:lnTo>
                    <a:pt x="56007" y="141605"/>
                  </a:lnTo>
                  <a:cubicBezTo>
                    <a:pt x="43180" y="103251"/>
                    <a:pt x="40386" y="62992"/>
                    <a:pt x="36703" y="23876"/>
                  </a:cubicBezTo>
                  <a:lnTo>
                    <a:pt x="36703" y="127"/>
                  </a:lnTo>
                  <a:close/>
                </a:path>
              </a:pathLst>
            </a:custGeom>
            <a:solidFill>
              <a:srgbClr val="C2BFBF"/>
            </a:solidFill>
          </p:spPr>
        </p:sp>
      </p:grpSp>
      <p:grpSp>
        <p:nvGrpSpPr>
          <p:cNvPr id="55" name="Group 55"/>
          <p:cNvGrpSpPr>
            <a:grpSpLocks noChangeAspect="1"/>
          </p:cNvGrpSpPr>
          <p:nvPr/>
        </p:nvGrpSpPr>
        <p:grpSpPr>
          <a:xfrm>
            <a:off x="15321546" y="6711557"/>
            <a:ext cx="2409483" cy="2420281"/>
            <a:chOff x="0" y="0"/>
            <a:chExt cx="2212581" cy="2222500"/>
          </a:xfrm>
        </p:grpSpPr>
        <p:sp>
          <p:nvSpPr>
            <p:cNvPr id="56" name="Freeform 56"/>
            <p:cNvSpPr/>
            <p:nvPr/>
          </p:nvSpPr>
          <p:spPr>
            <a:xfrm>
              <a:off x="63500" y="1305179"/>
              <a:ext cx="2085594" cy="853694"/>
            </a:xfrm>
            <a:custGeom>
              <a:avLst/>
              <a:gdLst/>
              <a:ahLst/>
              <a:cxnLst/>
              <a:rect l="l" t="t" r="r" b="b"/>
              <a:pathLst>
                <a:path w="2085594" h="853694">
                  <a:moveTo>
                    <a:pt x="1879219" y="362712"/>
                  </a:moveTo>
                  <a:cubicBezTo>
                    <a:pt x="1937512" y="362712"/>
                    <a:pt x="1984883" y="410210"/>
                    <a:pt x="1984883" y="468630"/>
                  </a:cubicBezTo>
                  <a:cubicBezTo>
                    <a:pt x="1984883" y="527050"/>
                    <a:pt x="1937512" y="574548"/>
                    <a:pt x="1879219" y="574548"/>
                  </a:cubicBezTo>
                  <a:cubicBezTo>
                    <a:pt x="1820926" y="574548"/>
                    <a:pt x="1773555" y="527050"/>
                    <a:pt x="1773555" y="468630"/>
                  </a:cubicBezTo>
                  <a:cubicBezTo>
                    <a:pt x="1773555" y="410210"/>
                    <a:pt x="1820926" y="362712"/>
                    <a:pt x="1879219" y="362712"/>
                  </a:cubicBezTo>
                  <a:close/>
                  <a:moveTo>
                    <a:pt x="3302" y="0"/>
                  </a:moveTo>
                  <a:cubicBezTo>
                    <a:pt x="1397" y="0"/>
                    <a:pt x="0" y="1524"/>
                    <a:pt x="0" y="3302"/>
                  </a:cubicBezTo>
                  <a:lnTo>
                    <a:pt x="0" y="455930"/>
                  </a:lnTo>
                  <a:cubicBezTo>
                    <a:pt x="0" y="562737"/>
                    <a:pt x="108966" y="662940"/>
                    <a:pt x="306578" y="737997"/>
                  </a:cubicBezTo>
                  <a:cubicBezTo>
                    <a:pt x="502920" y="812546"/>
                    <a:pt x="763651" y="853567"/>
                    <a:pt x="1041146" y="853694"/>
                  </a:cubicBezTo>
                  <a:lnTo>
                    <a:pt x="1044448" y="853694"/>
                  </a:lnTo>
                  <a:cubicBezTo>
                    <a:pt x="1321816" y="853567"/>
                    <a:pt x="1582674" y="812419"/>
                    <a:pt x="1779016" y="737997"/>
                  </a:cubicBezTo>
                  <a:cubicBezTo>
                    <a:pt x="1976755" y="662940"/>
                    <a:pt x="2085594" y="562864"/>
                    <a:pt x="2085594" y="455930"/>
                  </a:cubicBezTo>
                  <a:lnTo>
                    <a:pt x="2085594" y="1524"/>
                  </a:lnTo>
                  <a:lnTo>
                    <a:pt x="2080387" y="0"/>
                  </a:lnTo>
                  <a:lnTo>
                    <a:pt x="2078863" y="3302"/>
                  </a:lnTo>
                  <a:cubicBezTo>
                    <a:pt x="2078863" y="83566"/>
                    <a:pt x="2014474" y="160782"/>
                    <a:pt x="1892681" y="226695"/>
                  </a:cubicBezTo>
                  <a:cubicBezTo>
                    <a:pt x="1698498" y="331724"/>
                    <a:pt x="1380744" y="394462"/>
                    <a:pt x="1042797" y="394462"/>
                  </a:cubicBezTo>
                  <a:cubicBezTo>
                    <a:pt x="704850" y="394462"/>
                    <a:pt x="387096" y="331724"/>
                    <a:pt x="192913" y="226695"/>
                  </a:cubicBezTo>
                  <a:cubicBezTo>
                    <a:pt x="71120" y="160782"/>
                    <a:pt x="6731" y="83566"/>
                    <a:pt x="6731" y="1524"/>
                  </a:cubicBezTo>
                  <a:lnTo>
                    <a:pt x="3429" y="0"/>
                  </a:lnTo>
                  <a:close/>
                </a:path>
              </a:pathLst>
            </a:custGeom>
            <a:solidFill>
              <a:srgbClr val="064D6D"/>
            </a:solidFill>
          </p:spPr>
        </p:sp>
        <p:sp>
          <p:nvSpPr>
            <p:cNvPr id="57" name="Freeform 57"/>
            <p:cNvSpPr/>
            <p:nvPr/>
          </p:nvSpPr>
          <p:spPr>
            <a:xfrm>
              <a:off x="66802" y="1308481"/>
              <a:ext cx="2078990" cy="847090"/>
            </a:xfrm>
            <a:custGeom>
              <a:avLst/>
              <a:gdLst/>
              <a:ahLst/>
              <a:cxnLst/>
              <a:rect l="l" t="t" r="r" b="b"/>
              <a:pathLst>
                <a:path w="2078990" h="847090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5920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52628"/>
                  </a:lnTo>
                  <a:lnTo>
                    <a:pt x="0" y="452628"/>
                  </a:lnTo>
                  <a:cubicBezTo>
                    <a:pt x="0" y="670433"/>
                    <a:pt x="465455" y="847090"/>
                    <a:pt x="1039495" y="847090"/>
                  </a:cubicBezTo>
                  <a:cubicBezTo>
                    <a:pt x="1613535" y="847090"/>
                    <a:pt x="2078863" y="670433"/>
                    <a:pt x="2078990" y="452628"/>
                  </a:cubicBezTo>
                  <a:lnTo>
                    <a:pt x="2078990" y="452628"/>
                  </a:lnTo>
                  <a:lnTo>
                    <a:pt x="2078990" y="0"/>
                  </a:lnTo>
                  <a:cubicBezTo>
                    <a:pt x="2078990" y="84201"/>
                    <a:pt x="2009521" y="162306"/>
                    <a:pt x="1891030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064D6D"/>
            </a:solidFill>
          </p:spPr>
        </p:sp>
        <p:sp>
          <p:nvSpPr>
            <p:cNvPr id="58" name="Freeform 58"/>
            <p:cNvSpPr/>
            <p:nvPr/>
          </p:nvSpPr>
          <p:spPr>
            <a:xfrm>
              <a:off x="63500" y="881634"/>
              <a:ext cx="2085467" cy="824738"/>
            </a:xfrm>
            <a:custGeom>
              <a:avLst/>
              <a:gdLst/>
              <a:ahLst/>
              <a:cxnLst/>
              <a:rect l="l" t="t" r="r" b="b"/>
              <a:pathLst>
                <a:path w="2085467" h="824738">
                  <a:moveTo>
                    <a:pt x="1042797" y="824738"/>
                  </a:moveTo>
                  <a:cubicBezTo>
                    <a:pt x="703707" y="824738"/>
                    <a:pt x="384810" y="761746"/>
                    <a:pt x="189738" y="656209"/>
                  </a:cubicBezTo>
                  <a:cubicBezTo>
                    <a:pt x="65659" y="589026"/>
                    <a:pt x="0" y="509778"/>
                    <a:pt x="0" y="426847"/>
                  </a:cubicBezTo>
                  <a:lnTo>
                    <a:pt x="0" y="3302"/>
                  </a:lnTo>
                  <a:cubicBezTo>
                    <a:pt x="0" y="1397"/>
                    <a:pt x="1524" y="0"/>
                    <a:pt x="3302" y="0"/>
                  </a:cubicBezTo>
                  <a:lnTo>
                    <a:pt x="6604" y="1524"/>
                  </a:lnTo>
                  <a:cubicBezTo>
                    <a:pt x="6604" y="83693"/>
                    <a:pt x="70993" y="160909"/>
                    <a:pt x="192786" y="226695"/>
                  </a:cubicBezTo>
                  <a:cubicBezTo>
                    <a:pt x="386969" y="331724"/>
                    <a:pt x="704723" y="394462"/>
                    <a:pt x="1042670" y="394462"/>
                  </a:cubicBezTo>
                  <a:cubicBezTo>
                    <a:pt x="1380617" y="394462"/>
                    <a:pt x="1698371" y="331724"/>
                    <a:pt x="1892554" y="226695"/>
                  </a:cubicBezTo>
                  <a:cubicBezTo>
                    <a:pt x="2014347" y="160782"/>
                    <a:pt x="2078736" y="83566"/>
                    <a:pt x="2078736" y="3302"/>
                  </a:cubicBezTo>
                  <a:lnTo>
                    <a:pt x="2080260" y="0"/>
                  </a:lnTo>
                  <a:lnTo>
                    <a:pt x="2085467" y="1524"/>
                  </a:lnTo>
                  <a:lnTo>
                    <a:pt x="2085467" y="426974"/>
                  </a:lnTo>
                  <a:cubicBezTo>
                    <a:pt x="2085467" y="509905"/>
                    <a:pt x="2019808" y="589153"/>
                    <a:pt x="1895729" y="656209"/>
                  </a:cubicBezTo>
                  <a:cubicBezTo>
                    <a:pt x="1700657" y="761746"/>
                    <a:pt x="1381760" y="824738"/>
                    <a:pt x="1042670" y="824738"/>
                  </a:cubicBezTo>
                  <a:close/>
                  <a:moveTo>
                    <a:pt x="1879219" y="362712"/>
                  </a:moveTo>
                  <a:cubicBezTo>
                    <a:pt x="1820926" y="362712"/>
                    <a:pt x="1773555" y="410210"/>
                    <a:pt x="1773555" y="468630"/>
                  </a:cubicBezTo>
                  <a:cubicBezTo>
                    <a:pt x="1773555" y="527050"/>
                    <a:pt x="1820926" y="574548"/>
                    <a:pt x="1879219" y="574548"/>
                  </a:cubicBezTo>
                  <a:cubicBezTo>
                    <a:pt x="1937512" y="574548"/>
                    <a:pt x="1984883" y="527050"/>
                    <a:pt x="1984883" y="468630"/>
                  </a:cubicBezTo>
                  <a:cubicBezTo>
                    <a:pt x="1984883" y="410210"/>
                    <a:pt x="1937512" y="362712"/>
                    <a:pt x="1879219" y="362712"/>
                  </a:cubicBezTo>
                  <a:close/>
                </a:path>
              </a:pathLst>
            </a:custGeom>
            <a:solidFill>
              <a:srgbClr val="0A699E"/>
            </a:solidFill>
          </p:spPr>
        </p:sp>
        <p:sp>
          <p:nvSpPr>
            <p:cNvPr id="59" name="Freeform 59"/>
            <p:cNvSpPr/>
            <p:nvPr/>
          </p:nvSpPr>
          <p:spPr>
            <a:xfrm>
              <a:off x="66802" y="884936"/>
              <a:ext cx="2078863" cy="818007"/>
            </a:xfrm>
            <a:custGeom>
              <a:avLst/>
              <a:gdLst/>
              <a:ahLst/>
              <a:cxnLst/>
              <a:rect l="l" t="t" r="r" b="b"/>
              <a:pathLst>
                <a:path w="2078863" h="818007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6047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23545"/>
                  </a:lnTo>
                  <a:cubicBezTo>
                    <a:pt x="0" y="507746"/>
                    <a:pt x="69469" y="585851"/>
                    <a:pt x="187960" y="649859"/>
                  </a:cubicBezTo>
                  <a:cubicBezTo>
                    <a:pt x="375920" y="751586"/>
                    <a:pt x="687197" y="818007"/>
                    <a:pt x="1039368" y="818007"/>
                  </a:cubicBezTo>
                  <a:cubicBezTo>
                    <a:pt x="1391539" y="818007"/>
                    <a:pt x="1702816" y="751586"/>
                    <a:pt x="1890903" y="649859"/>
                  </a:cubicBezTo>
                  <a:cubicBezTo>
                    <a:pt x="2009394" y="585851"/>
                    <a:pt x="2078863" y="507746"/>
                    <a:pt x="2078863" y="423545"/>
                  </a:cubicBezTo>
                  <a:lnTo>
                    <a:pt x="2078863" y="0"/>
                  </a:lnTo>
                  <a:cubicBezTo>
                    <a:pt x="2078863" y="84201"/>
                    <a:pt x="2009394" y="162306"/>
                    <a:pt x="1890903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0A699E"/>
            </a:solidFill>
          </p:spPr>
        </p:sp>
        <p:sp>
          <p:nvSpPr>
            <p:cNvPr id="60" name="Freeform 60"/>
            <p:cNvSpPr/>
            <p:nvPr/>
          </p:nvSpPr>
          <p:spPr>
            <a:xfrm>
              <a:off x="63500" y="458089"/>
              <a:ext cx="2085594" cy="824611"/>
            </a:xfrm>
            <a:custGeom>
              <a:avLst/>
              <a:gdLst/>
              <a:ahLst/>
              <a:cxnLst/>
              <a:rect l="l" t="t" r="r" b="b"/>
              <a:pathLst>
                <a:path w="2085594" h="824611">
                  <a:moveTo>
                    <a:pt x="1042797" y="824611"/>
                  </a:moveTo>
                  <a:cubicBezTo>
                    <a:pt x="703707" y="824611"/>
                    <a:pt x="384810" y="761619"/>
                    <a:pt x="189738" y="656082"/>
                  </a:cubicBezTo>
                  <a:cubicBezTo>
                    <a:pt x="65659" y="589026"/>
                    <a:pt x="0" y="509778"/>
                    <a:pt x="0" y="426847"/>
                  </a:cubicBezTo>
                  <a:lnTo>
                    <a:pt x="0" y="3302"/>
                  </a:lnTo>
                  <a:cubicBezTo>
                    <a:pt x="0" y="1397"/>
                    <a:pt x="1524" y="0"/>
                    <a:pt x="3302" y="0"/>
                  </a:cubicBezTo>
                  <a:lnTo>
                    <a:pt x="6604" y="1524"/>
                  </a:lnTo>
                  <a:cubicBezTo>
                    <a:pt x="6604" y="83693"/>
                    <a:pt x="70993" y="160909"/>
                    <a:pt x="192786" y="226695"/>
                  </a:cubicBezTo>
                  <a:cubicBezTo>
                    <a:pt x="387096" y="331724"/>
                    <a:pt x="704850" y="394462"/>
                    <a:pt x="1042797" y="394462"/>
                  </a:cubicBezTo>
                  <a:cubicBezTo>
                    <a:pt x="1380744" y="394462"/>
                    <a:pt x="1698498" y="331724"/>
                    <a:pt x="1892681" y="226695"/>
                  </a:cubicBezTo>
                  <a:cubicBezTo>
                    <a:pt x="2014474" y="160782"/>
                    <a:pt x="2078863" y="83566"/>
                    <a:pt x="2078863" y="3302"/>
                  </a:cubicBezTo>
                  <a:lnTo>
                    <a:pt x="2080387" y="0"/>
                  </a:lnTo>
                  <a:lnTo>
                    <a:pt x="2085594" y="1524"/>
                  </a:lnTo>
                  <a:lnTo>
                    <a:pt x="2085594" y="426974"/>
                  </a:lnTo>
                  <a:cubicBezTo>
                    <a:pt x="2085594" y="509905"/>
                    <a:pt x="2019935" y="589153"/>
                    <a:pt x="1895856" y="656209"/>
                  </a:cubicBezTo>
                  <a:cubicBezTo>
                    <a:pt x="1700784" y="761619"/>
                    <a:pt x="1381887" y="824611"/>
                    <a:pt x="1042797" y="824611"/>
                  </a:cubicBezTo>
                  <a:close/>
                  <a:moveTo>
                    <a:pt x="1879219" y="362585"/>
                  </a:moveTo>
                  <a:cubicBezTo>
                    <a:pt x="1820926" y="362585"/>
                    <a:pt x="1773555" y="410083"/>
                    <a:pt x="1773555" y="468503"/>
                  </a:cubicBezTo>
                  <a:cubicBezTo>
                    <a:pt x="1773555" y="526923"/>
                    <a:pt x="1820926" y="574421"/>
                    <a:pt x="1879219" y="574421"/>
                  </a:cubicBezTo>
                  <a:cubicBezTo>
                    <a:pt x="1937512" y="574421"/>
                    <a:pt x="1984883" y="526923"/>
                    <a:pt x="1984883" y="468503"/>
                  </a:cubicBezTo>
                  <a:cubicBezTo>
                    <a:pt x="1984883" y="410083"/>
                    <a:pt x="1937512" y="362585"/>
                    <a:pt x="1879219" y="362585"/>
                  </a:cubicBezTo>
                  <a:close/>
                </a:path>
              </a:pathLst>
            </a:custGeom>
            <a:solidFill>
              <a:srgbClr val="1986CF"/>
            </a:solidFill>
          </p:spPr>
        </p:sp>
        <p:sp>
          <p:nvSpPr>
            <p:cNvPr id="61" name="Freeform 61"/>
            <p:cNvSpPr/>
            <p:nvPr/>
          </p:nvSpPr>
          <p:spPr>
            <a:xfrm>
              <a:off x="66802" y="461391"/>
              <a:ext cx="2078863" cy="818007"/>
            </a:xfrm>
            <a:custGeom>
              <a:avLst/>
              <a:gdLst/>
              <a:ahLst/>
              <a:cxnLst/>
              <a:rect l="l" t="t" r="r" b="b"/>
              <a:pathLst>
                <a:path w="2078863" h="818007">
                  <a:moveTo>
                    <a:pt x="1890903" y="226314"/>
                  </a:moveTo>
                  <a:cubicBezTo>
                    <a:pt x="1702943" y="328041"/>
                    <a:pt x="1391666" y="394462"/>
                    <a:pt x="1039368" y="394462"/>
                  </a:cubicBezTo>
                  <a:cubicBezTo>
                    <a:pt x="687070" y="394462"/>
                    <a:pt x="376047" y="328041"/>
                    <a:pt x="187960" y="226314"/>
                  </a:cubicBezTo>
                  <a:cubicBezTo>
                    <a:pt x="69469" y="162306"/>
                    <a:pt x="0" y="84201"/>
                    <a:pt x="0" y="0"/>
                  </a:cubicBezTo>
                  <a:lnTo>
                    <a:pt x="0" y="423545"/>
                  </a:lnTo>
                  <a:cubicBezTo>
                    <a:pt x="0" y="507746"/>
                    <a:pt x="69469" y="585851"/>
                    <a:pt x="187960" y="649859"/>
                  </a:cubicBezTo>
                  <a:cubicBezTo>
                    <a:pt x="375920" y="751586"/>
                    <a:pt x="687197" y="818007"/>
                    <a:pt x="1039368" y="818007"/>
                  </a:cubicBezTo>
                  <a:cubicBezTo>
                    <a:pt x="1391539" y="818007"/>
                    <a:pt x="1702816" y="751586"/>
                    <a:pt x="1890903" y="649859"/>
                  </a:cubicBezTo>
                  <a:cubicBezTo>
                    <a:pt x="2009394" y="585851"/>
                    <a:pt x="2078863" y="507746"/>
                    <a:pt x="2078863" y="423545"/>
                  </a:cubicBezTo>
                  <a:lnTo>
                    <a:pt x="2078863" y="0"/>
                  </a:lnTo>
                  <a:cubicBezTo>
                    <a:pt x="2078863" y="84201"/>
                    <a:pt x="2009394" y="162306"/>
                    <a:pt x="1890903" y="226314"/>
                  </a:cubicBezTo>
                  <a:close/>
                  <a:moveTo>
                    <a:pt x="1875917" y="574548"/>
                  </a:moveTo>
                  <a:cubicBezTo>
                    <a:pt x="1815719" y="574548"/>
                    <a:pt x="1766951" y="525653"/>
                    <a:pt x="1766951" y="465328"/>
                  </a:cubicBezTo>
                  <a:cubicBezTo>
                    <a:pt x="1766951" y="405003"/>
                    <a:pt x="1815719" y="356108"/>
                    <a:pt x="1875917" y="356108"/>
                  </a:cubicBezTo>
                  <a:cubicBezTo>
                    <a:pt x="1936115" y="356108"/>
                    <a:pt x="1984883" y="405003"/>
                    <a:pt x="1984883" y="465328"/>
                  </a:cubicBezTo>
                  <a:cubicBezTo>
                    <a:pt x="1984883" y="525653"/>
                    <a:pt x="1936115" y="574548"/>
                    <a:pt x="1875917" y="574548"/>
                  </a:cubicBezTo>
                  <a:close/>
                </a:path>
              </a:pathLst>
            </a:custGeom>
            <a:solidFill>
              <a:srgbClr val="1986CF"/>
            </a:solidFill>
          </p:spPr>
        </p:sp>
        <p:sp>
          <p:nvSpPr>
            <p:cNvPr id="62" name="Freeform 62"/>
            <p:cNvSpPr/>
            <p:nvPr/>
          </p:nvSpPr>
          <p:spPr>
            <a:xfrm>
              <a:off x="63500" y="63500"/>
              <a:ext cx="2085594" cy="1822831"/>
            </a:xfrm>
            <a:custGeom>
              <a:avLst/>
              <a:gdLst/>
              <a:ahLst/>
              <a:cxnLst/>
              <a:rect l="l" t="t" r="r" b="b"/>
              <a:pathLst>
                <a:path w="2085594" h="1822831">
                  <a:moveTo>
                    <a:pt x="1879219" y="1822831"/>
                  </a:moveTo>
                  <a:cubicBezTo>
                    <a:pt x="1817243" y="1822831"/>
                    <a:pt x="1766824" y="1772285"/>
                    <a:pt x="1766824" y="1710309"/>
                  </a:cubicBezTo>
                  <a:cubicBezTo>
                    <a:pt x="1766824" y="1648333"/>
                    <a:pt x="1817243" y="1597787"/>
                    <a:pt x="1879219" y="1597787"/>
                  </a:cubicBezTo>
                  <a:cubicBezTo>
                    <a:pt x="1941195" y="1597787"/>
                    <a:pt x="1991614" y="1648333"/>
                    <a:pt x="1991614" y="1710309"/>
                  </a:cubicBezTo>
                  <a:cubicBezTo>
                    <a:pt x="1991614" y="1772285"/>
                    <a:pt x="1941195" y="1822831"/>
                    <a:pt x="1879219" y="1822831"/>
                  </a:cubicBezTo>
                  <a:close/>
                  <a:moveTo>
                    <a:pt x="1879219" y="1399286"/>
                  </a:moveTo>
                  <a:cubicBezTo>
                    <a:pt x="1817243" y="1399286"/>
                    <a:pt x="1766824" y="1348740"/>
                    <a:pt x="1766824" y="1286764"/>
                  </a:cubicBezTo>
                  <a:cubicBezTo>
                    <a:pt x="1766824" y="1224788"/>
                    <a:pt x="1817243" y="1174242"/>
                    <a:pt x="1879219" y="1174242"/>
                  </a:cubicBezTo>
                  <a:cubicBezTo>
                    <a:pt x="1941195" y="1174242"/>
                    <a:pt x="1991614" y="1224788"/>
                    <a:pt x="1991614" y="1286764"/>
                  </a:cubicBezTo>
                  <a:cubicBezTo>
                    <a:pt x="1991614" y="1348740"/>
                    <a:pt x="1941195" y="1399286"/>
                    <a:pt x="1879219" y="1399286"/>
                  </a:cubicBezTo>
                  <a:close/>
                  <a:moveTo>
                    <a:pt x="1879219" y="975741"/>
                  </a:moveTo>
                  <a:cubicBezTo>
                    <a:pt x="1817243" y="975741"/>
                    <a:pt x="1766824" y="925195"/>
                    <a:pt x="1766824" y="863219"/>
                  </a:cubicBezTo>
                  <a:cubicBezTo>
                    <a:pt x="1766824" y="801243"/>
                    <a:pt x="1817243" y="750697"/>
                    <a:pt x="1879219" y="750697"/>
                  </a:cubicBezTo>
                  <a:cubicBezTo>
                    <a:pt x="1941195" y="750697"/>
                    <a:pt x="1991614" y="801243"/>
                    <a:pt x="1991614" y="863219"/>
                  </a:cubicBezTo>
                  <a:cubicBezTo>
                    <a:pt x="1991614" y="925195"/>
                    <a:pt x="1941195" y="975741"/>
                    <a:pt x="1879219" y="975741"/>
                  </a:cubicBezTo>
                  <a:close/>
                  <a:moveTo>
                    <a:pt x="1042797" y="795655"/>
                  </a:moveTo>
                  <a:cubicBezTo>
                    <a:pt x="703707" y="795655"/>
                    <a:pt x="384810" y="732663"/>
                    <a:pt x="189738" y="627126"/>
                  </a:cubicBezTo>
                  <a:cubicBezTo>
                    <a:pt x="65659" y="560070"/>
                    <a:pt x="0" y="480695"/>
                    <a:pt x="0" y="397891"/>
                  </a:cubicBezTo>
                  <a:lnTo>
                    <a:pt x="127" y="388874"/>
                  </a:lnTo>
                  <a:cubicBezTo>
                    <a:pt x="9271" y="280670"/>
                    <a:pt x="121920" y="183642"/>
                    <a:pt x="317754" y="111506"/>
                  </a:cubicBezTo>
                  <a:cubicBezTo>
                    <a:pt x="513207" y="39624"/>
                    <a:pt x="770636" y="0"/>
                    <a:pt x="1042797" y="0"/>
                  </a:cubicBezTo>
                  <a:cubicBezTo>
                    <a:pt x="1314958" y="0"/>
                    <a:pt x="1572387" y="39624"/>
                    <a:pt x="1767713" y="111506"/>
                  </a:cubicBezTo>
                  <a:cubicBezTo>
                    <a:pt x="1963547" y="183642"/>
                    <a:pt x="2076196" y="280670"/>
                    <a:pt x="2085086" y="384683"/>
                  </a:cubicBezTo>
                  <a:lnTo>
                    <a:pt x="2085594" y="393065"/>
                  </a:lnTo>
                  <a:cubicBezTo>
                    <a:pt x="2085594" y="480695"/>
                    <a:pt x="2019935" y="559943"/>
                    <a:pt x="1895856" y="626999"/>
                  </a:cubicBezTo>
                  <a:cubicBezTo>
                    <a:pt x="1700784" y="732536"/>
                    <a:pt x="1381887" y="795528"/>
                    <a:pt x="1042797" y="795528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  <p:sp>
          <p:nvSpPr>
            <p:cNvPr id="63" name="Freeform 63"/>
            <p:cNvSpPr/>
            <p:nvPr/>
          </p:nvSpPr>
          <p:spPr>
            <a:xfrm>
              <a:off x="66802" y="66802"/>
              <a:ext cx="2078990" cy="1816100"/>
            </a:xfrm>
            <a:custGeom>
              <a:avLst/>
              <a:gdLst/>
              <a:ahLst/>
              <a:cxnLst/>
              <a:rect l="l" t="t" r="r" b="b"/>
              <a:pathLst>
                <a:path w="2078990" h="1816100">
                  <a:moveTo>
                    <a:pt x="0" y="394589"/>
                  </a:moveTo>
                  <a:lnTo>
                    <a:pt x="127" y="386080"/>
                  </a:lnTo>
                  <a:cubicBezTo>
                    <a:pt x="18415" y="169799"/>
                    <a:pt x="476758" y="0"/>
                    <a:pt x="1039495" y="0"/>
                  </a:cubicBezTo>
                  <a:cubicBezTo>
                    <a:pt x="1602232" y="0"/>
                    <a:pt x="2060575" y="169799"/>
                    <a:pt x="2078482" y="381635"/>
                  </a:cubicBezTo>
                  <a:lnTo>
                    <a:pt x="2078990" y="390144"/>
                  </a:lnTo>
                  <a:cubicBezTo>
                    <a:pt x="2078990" y="478663"/>
                    <a:pt x="2009521" y="556768"/>
                    <a:pt x="1891030" y="620776"/>
                  </a:cubicBezTo>
                  <a:cubicBezTo>
                    <a:pt x="1703070" y="722503"/>
                    <a:pt x="1391793" y="788924"/>
                    <a:pt x="1039495" y="788924"/>
                  </a:cubicBezTo>
                  <a:cubicBezTo>
                    <a:pt x="687197" y="788924"/>
                    <a:pt x="376047" y="722630"/>
                    <a:pt x="187960" y="620903"/>
                  </a:cubicBezTo>
                  <a:cubicBezTo>
                    <a:pt x="69469" y="556895"/>
                    <a:pt x="0" y="478790"/>
                    <a:pt x="0" y="394589"/>
                  </a:cubicBezTo>
                  <a:close/>
                  <a:moveTo>
                    <a:pt x="1875917" y="750570"/>
                  </a:moveTo>
                  <a:cubicBezTo>
                    <a:pt x="1815719" y="750570"/>
                    <a:pt x="1766951" y="799465"/>
                    <a:pt x="1766951" y="859790"/>
                  </a:cubicBezTo>
                  <a:cubicBezTo>
                    <a:pt x="1766951" y="920115"/>
                    <a:pt x="1815719" y="969010"/>
                    <a:pt x="1875917" y="969010"/>
                  </a:cubicBezTo>
                  <a:cubicBezTo>
                    <a:pt x="1936115" y="969010"/>
                    <a:pt x="1984883" y="920115"/>
                    <a:pt x="1984883" y="859790"/>
                  </a:cubicBezTo>
                  <a:cubicBezTo>
                    <a:pt x="1984883" y="799465"/>
                    <a:pt x="1936115" y="750570"/>
                    <a:pt x="1875917" y="750570"/>
                  </a:cubicBezTo>
                  <a:close/>
                  <a:moveTo>
                    <a:pt x="1875917" y="1174115"/>
                  </a:moveTo>
                  <a:cubicBezTo>
                    <a:pt x="1815719" y="1174115"/>
                    <a:pt x="1766951" y="1223010"/>
                    <a:pt x="1766951" y="1283335"/>
                  </a:cubicBezTo>
                  <a:cubicBezTo>
                    <a:pt x="1766951" y="1343660"/>
                    <a:pt x="1815719" y="1392555"/>
                    <a:pt x="1875917" y="1392555"/>
                  </a:cubicBezTo>
                  <a:cubicBezTo>
                    <a:pt x="1936115" y="1392555"/>
                    <a:pt x="1984883" y="1343660"/>
                    <a:pt x="1984883" y="1283335"/>
                  </a:cubicBezTo>
                  <a:cubicBezTo>
                    <a:pt x="1984883" y="1223010"/>
                    <a:pt x="1936115" y="1174115"/>
                    <a:pt x="1875917" y="1174115"/>
                  </a:cubicBezTo>
                  <a:close/>
                  <a:moveTo>
                    <a:pt x="1875917" y="1597660"/>
                  </a:moveTo>
                  <a:cubicBezTo>
                    <a:pt x="1815719" y="1597660"/>
                    <a:pt x="1766951" y="1646555"/>
                    <a:pt x="1766951" y="1706880"/>
                  </a:cubicBezTo>
                  <a:cubicBezTo>
                    <a:pt x="1766951" y="1767205"/>
                    <a:pt x="1815719" y="1816100"/>
                    <a:pt x="1875917" y="1816100"/>
                  </a:cubicBezTo>
                  <a:cubicBezTo>
                    <a:pt x="1936115" y="1816100"/>
                    <a:pt x="1984883" y="1767205"/>
                    <a:pt x="1984883" y="1706880"/>
                  </a:cubicBezTo>
                  <a:cubicBezTo>
                    <a:pt x="1984883" y="1646555"/>
                    <a:pt x="1936115" y="1597660"/>
                    <a:pt x="1875917" y="1597660"/>
                  </a:cubicBezTo>
                  <a:close/>
                </a:path>
              </a:pathLst>
            </a:custGeom>
            <a:solidFill>
              <a:srgbClr val="A4B9FB"/>
            </a:solidFill>
          </p:spPr>
        </p:sp>
        <p:sp>
          <p:nvSpPr>
            <p:cNvPr id="64" name="Freeform 64"/>
            <p:cNvSpPr/>
            <p:nvPr/>
          </p:nvSpPr>
          <p:spPr>
            <a:xfrm>
              <a:off x="996823" y="630682"/>
              <a:ext cx="274701" cy="450215"/>
            </a:xfrm>
            <a:custGeom>
              <a:avLst/>
              <a:gdLst/>
              <a:ahLst/>
              <a:cxnLst/>
              <a:rect l="l" t="t" r="r" b="b"/>
              <a:pathLst>
                <a:path w="274701" h="450215">
                  <a:moveTo>
                    <a:pt x="274701" y="318008"/>
                  </a:moveTo>
                  <a:lnTo>
                    <a:pt x="132207" y="450215"/>
                  </a:lnTo>
                  <a:lnTo>
                    <a:pt x="0" y="184150"/>
                  </a:lnTo>
                  <a:lnTo>
                    <a:pt x="68453" y="31115"/>
                  </a:lnTo>
                  <a:cubicBezTo>
                    <a:pt x="86233" y="0"/>
                    <a:pt x="114046" y="381"/>
                    <a:pt x="131318" y="31115"/>
                  </a:cubicBezTo>
                  <a:lnTo>
                    <a:pt x="274701" y="318008"/>
                  </a:lnTo>
                  <a:close/>
                </a:path>
              </a:pathLst>
            </a:custGeom>
            <a:solidFill>
              <a:srgbClr val="FFA000"/>
            </a:solidFill>
          </p:spPr>
        </p:sp>
        <p:sp>
          <p:nvSpPr>
            <p:cNvPr id="65" name="Freeform 65"/>
            <p:cNvSpPr/>
            <p:nvPr/>
          </p:nvSpPr>
          <p:spPr>
            <a:xfrm>
              <a:off x="596519" y="814832"/>
              <a:ext cx="532511" cy="760095"/>
            </a:xfrm>
            <a:custGeom>
              <a:avLst/>
              <a:gdLst/>
              <a:ahLst/>
              <a:cxnLst/>
              <a:rect l="l" t="t" r="r" b="b"/>
              <a:pathLst>
                <a:path w="532511" h="760095">
                  <a:moveTo>
                    <a:pt x="400304" y="0"/>
                  </a:moveTo>
                  <a:lnTo>
                    <a:pt x="532511" y="266065"/>
                  </a:lnTo>
                  <a:lnTo>
                    <a:pt x="0" y="760095"/>
                  </a:lnTo>
                  <a:lnTo>
                    <a:pt x="400304" y="0"/>
                  </a:lnTo>
                  <a:close/>
                </a:path>
              </a:pathLst>
            </a:custGeom>
            <a:solidFill>
              <a:srgbClr val="F57F17"/>
            </a:solidFill>
          </p:spPr>
        </p:sp>
        <p:sp>
          <p:nvSpPr>
            <p:cNvPr id="66" name="Freeform 66"/>
            <p:cNvSpPr/>
            <p:nvPr/>
          </p:nvSpPr>
          <p:spPr>
            <a:xfrm>
              <a:off x="596519" y="732536"/>
              <a:ext cx="1026160" cy="1123188"/>
            </a:xfrm>
            <a:custGeom>
              <a:avLst/>
              <a:gdLst/>
              <a:ahLst/>
              <a:cxnLst/>
              <a:rect l="l" t="t" r="r" b="b"/>
              <a:pathLst>
                <a:path w="1026160" h="1123188">
                  <a:moveTo>
                    <a:pt x="859663" y="0"/>
                  </a:moveTo>
                  <a:cubicBezTo>
                    <a:pt x="850773" y="0"/>
                    <a:pt x="840740" y="4572"/>
                    <a:pt x="830834" y="13970"/>
                  </a:cubicBezTo>
                  <a:lnTo>
                    <a:pt x="0" y="842391"/>
                  </a:lnTo>
                  <a:lnTo>
                    <a:pt x="456057" y="1110361"/>
                  </a:lnTo>
                  <a:cubicBezTo>
                    <a:pt x="468122" y="1117473"/>
                    <a:pt x="495935" y="1121791"/>
                    <a:pt x="506095" y="1123188"/>
                  </a:cubicBezTo>
                  <a:lnTo>
                    <a:pt x="514604" y="1123188"/>
                  </a:lnTo>
                  <a:cubicBezTo>
                    <a:pt x="526161" y="1121918"/>
                    <a:pt x="555879" y="1118108"/>
                    <a:pt x="568579" y="1110996"/>
                  </a:cubicBezTo>
                  <a:lnTo>
                    <a:pt x="1026160" y="837057"/>
                  </a:lnTo>
                  <a:lnTo>
                    <a:pt x="1026160" y="825119"/>
                  </a:lnTo>
                  <a:lnTo>
                    <a:pt x="889254" y="32512"/>
                  </a:lnTo>
                  <a:cubicBezTo>
                    <a:pt x="885190" y="11303"/>
                    <a:pt x="873633" y="0"/>
                    <a:pt x="859536" y="0"/>
                  </a:cubicBezTo>
                  <a:close/>
                </a:path>
              </a:pathLst>
            </a:custGeom>
            <a:solidFill>
              <a:srgbClr val="FFCA28"/>
            </a:solidFill>
          </p:spPr>
        </p:sp>
        <p:sp>
          <p:nvSpPr>
            <p:cNvPr id="67" name="Freeform 67"/>
            <p:cNvSpPr/>
            <p:nvPr/>
          </p:nvSpPr>
          <p:spPr>
            <a:xfrm>
              <a:off x="596519" y="435737"/>
              <a:ext cx="400304" cy="1139190"/>
            </a:xfrm>
            <a:custGeom>
              <a:avLst/>
              <a:gdLst/>
              <a:ahLst/>
              <a:cxnLst/>
              <a:rect l="l" t="t" r="r" b="b"/>
              <a:pathLst>
                <a:path w="400304" h="1139190">
                  <a:moveTo>
                    <a:pt x="198120" y="0"/>
                  </a:moveTo>
                  <a:cubicBezTo>
                    <a:pt x="189230" y="0"/>
                    <a:pt x="181864" y="9525"/>
                    <a:pt x="178308" y="28321"/>
                  </a:cubicBezTo>
                  <a:lnTo>
                    <a:pt x="0" y="1139190"/>
                  </a:lnTo>
                  <a:lnTo>
                    <a:pt x="400304" y="379095"/>
                  </a:lnTo>
                  <a:lnTo>
                    <a:pt x="222250" y="20955"/>
                  </a:lnTo>
                  <a:cubicBezTo>
                    <a:pt x="214122" y="6985"/>
                    <a:pt x="205613" y="127"/>
                    <a:pt x="198120" y="127"/>
                  </a:cubicBezTo>
                  <a:close/>
                </a:path>
              </a:pathLst>
            </a:custGeom>
            <a:solidFill>
              <a:srgbClr val="FFA000"/>
            </a:solidFill>
          </p:spPr>
        </p:sp>
      </p:grpSp>
      <p:sp>
        <p:nvSpPr>
          <p:cNvPr id="68" name="Freeform 68"/>
          <p:cNvSpPr/>
          <p:nvPr/>
        </p:nvSpPr>
        <p:spPr>
          <a:xfrm>
            <a:off x="14330014" y="2998938"/>
            <a:ext cx="2385709" cy="1338071"/>
          </a:xfrm>
          <a:custGeom>
            <a:avLst/>
            <a:gdLst/>
            <a:ahLst/>
            <a:cxnLst/>
            <a:rect l="l" t="t" r="r" b="b"/>
            <a:pathLst>
              <a:path w="2385709" h="1338071">
                <a:moveTo>
                  <a:pt x="0" y="0"/>
                </a:moveTo>
                <a:lnTo>
                  <a:pt x="2385709" y="0"/>
                </a:lnTo>
                <a:lnTo>
                  <a:pt x="2385709" y="1338071"/>
                </a:lnTo>
                <a:lnTo>
                  <a:pt x="0" y="133807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>
            <a:off x="3357040" y="6271529"/>
            <a:ext cx="2728110" cy="814989"/>
          </a:xfrm>
          <a:custGeom>
            <a:avLst/>
            <a:gdLst/>
            <a:ahLst/>
            <a:cxnLst/>
            <a:rect l="l" t="t" r="r" b="b"/>
            <a:pathLst>
              <a:path w="2728110" h="814989">
                <a:moveTo>
                  <a:pt x="0" y="0"/>
                </a:moveTo>
                <a:lnTo>
                  <a:pt x="2728110" y="0"/>
                </a:lnTo>
                <a:lnTo>
                  <a:pt x="2728110" y="814989"/>
                </a:lnTo>
                <a:lnTo>
                  <a:pt x="0" y="81498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70" name="TextBox 70"/>
          <p:cNvSpPr txBox="1"/>
          <p:nvPr/>
        </p:nvSpPr>
        <p:spPr>
          <a:xfrm>
            <a:off x="4922911" y="185128"/>
            <a:ext cx="8564175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APPROACH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19200" y="508425"/>
            <a:ext cx="3911829" cy="596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 spc="32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Pixies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7154877" y="9546698"/>
            <a:ext cx="129683" cy="32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18124" y="7311131"/>
            <a:ext cx="993368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Judge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98880" y="5285353"/>
            <a:ext cx="1173561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Lawyer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475612" y="3160869"/>
            <a:ext cx="1374749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Prisoner</a:t>
            </a:r>
          </a:p>
        </p:txBody>
      </p:sp>
      <p:sp>
        <p:nvSpPr>
          <p:cNvPr id="76" name="TextBox 76"/>
          <p:cNvSpPr txBox="1"/>
          <p:nvPr/>
        </p:nvSpPr>
        <p:spPr>
          <a:xfrm rot="1870200">
            <a:off x="2936739" y="2717881"/>
            <a:ext cx="888065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4264263" y="2858152"/>
            <a:ext cx="1194307" cy="72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6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 Interface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7108641" y="1579212"/>
            <a:ext cx="1554070" cy="3825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6"/>
              </a:lnSpc>
            </a:pPr>
            <a:r>
              <a:rPr lang="en-US" sz="21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</a:t>
            </a:r>
          </a:p>
          <a:p>
            <a:pPr algn="ctr">
              <a:lnSpc>
                <a:spcPts val="2665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Imprisonment tracker</a:t>
            </a:r>
          </a:p>
          <a:p>
            <a:pPr algn="ctr">
              <a:lnSpc>
                <a:spcPts val="2665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Bail</a:t>
            </a:r>
          </a:p>
          <a:p>
            <a:pPr algn="ctr">
              <a:lnSpc>
                <a:spcPts val="2665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Eligibility</a:t>
            </a:r>
          </a:p>
          <a:p>
            <a:pPr algn="ctr">
              <a:lnSpc>
                <a:spcPts val="2665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</a:t>
            </a:r>
          </a:p>
          <a:p>
            <a:pPr algn="ctr">
              <a:lnSpc>
                <a:spcPts val="2665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Assistant</a:t>
            </a:r>
          </a:p>
          <a:p>
            <a:pPr algn="ctr">
              <a:lnSpc>
                <a:spcPts val="1332"/>
              </a:lnSpc>
            </a:pPr>
            <a:endParaRPr lang="en-US" sz="173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2353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</a:t>
            </a:r>
          </a:p>
          <a:p>
            <a:pPr algn="ctr">
              <a:lnSpc>
                <a:spcPts val="1834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Case</a:t>
            </a:r>
          </a:p>
          <a:p>
            <a:pPr algn="ctr">
              <a:lnSpc>
                <a:spcPts val="1834"/>
              </a:lnSpc>
            </a:pPr>
            <a:endParaRPr lang="en-US" sz="173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834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Prepare</a:t>
            </a:r>
          </a:p>
          <a:p>
            <a:pPr algn="ctr">
              <a:lnSpc>
                <a:spcPts val="1834"/>
              </a:lnSpc>
            </a:pPr>
            <a:r>
              <a:rPr lang="en-US" sz="173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Bail 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9060450" y="4429628"/>
            <a:ext cx="837384" cy="53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2"/>
              </a:lnSpc>
            </a:pPr>
            <a:r>
              <a:rPr lang="en-US" sz="1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Lawyer Features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9069827" y="2710093"/>
            <a:ext cx="874207" cy="53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2"/>
              </a:lnSpc>
            </a:pPr>
            <a:r>
              <a:rPr lang="en-US" sz="1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Features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9117075" y="6056091"/>
            <a:ext cx="837384" cy="53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12"/>
              </a:lnSpc>
            </a:pPr>
            <a:r>
              <a:rPr lang="en-US" sz="15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Judge Features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4882098" y="4370162"/>
            <a:ext cx="1302421" cy="27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sz="153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OPEN-AI LLM</a:t>
            </a:r>
          </a:p>
        </p:txBody>
      </p:sp>
      <p:sp>
        <p:nvSpPr>
          <p:cNvPr id="83" name="TextBox 83"/>
          <p:cNvSpPr txBox="1"/>
          <p:nvPr/>
        </p:nvSpPr>
        <p:spPr>
          <a:xfrm rot="657180">
            <a:off x="9066484" y="7871149"/>
            <a:ext cx="2348948" cy="30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Saving and retrieving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6711201" y="8620686"/>
            <a:ext cx="2348948" cy="304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Saving and retrieving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3099813" y="9184861"/>
            <a:ext cx="1006545" cy="28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54"/>
              </a:lnSpc>
            </a:pPr>
            <a:r>
              <a:rPr lang="en-US" sz="161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MongoDB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6193843" y="9145573"/>
            <a:ext cx="869766" cy="28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54"/>
              </a:lnSpc>
            </a:pPr>
            <a:r>
              <a:rPr lang="en-US" sz="16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Firebase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0700615" y="6023987"/>
            <a:ext cx="1052938" cy="57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6"/>
              </a:lnSpc>
            </a:pPr>
            <a:r>
              <a:rPr lang="en-US" sz="16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</a:t>
            </a:r>
            <a:r>
              <a:rPr lang="en-US" sz="16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CNR </a:t>
            </a:r>
            <a:r>
              <a:rPr lang="en-US" sz="16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number 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427308" y="5503599"/>
            <a:ext cx="887930" cy="140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5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Prisoner</a:t>
            </a:r>
          </a:p>
          <a:p>
            <a:pPr algn="ctr">
              <a:lnSpc>
                <a:spcPts val="831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History</a:t>
            </a:r>
          </a:p>
          <a:p>
            <a:pPr algn="ctr">
              <a:lnSpc>
                <a:spcPts val="4155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</a:t>
            </a:r>
          </a:p>
          <a:p>
            <a:pPr algn="ctr">
              <a:lnSpc>
                <a:spcPts val="831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Bail 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820450" y="5380702"/>
            <a:ext cx="887930" cy="53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9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Prisoner History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0732671" y="3044435"/>
            <a:ext cx="988824" cy="123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9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Bail Eligibility</a:t>
            </a:r>
          </a:p>
          <a:p>
            <a:pPr algn="ctr">
              <a:lnSpc>
                <a:spcPts val="4155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</a:t>
            </a:r>
          </a:p>
          <a:p>
            <a:pPr algn="ctr">
              <a:lnSpc>
                <a:spcPts val="831"/>
              </a:lnSpc>
            </a:pPr>
            <a:r>
              <a:rPr lang="en-US" sz="166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Assistant</a:t>
            </a:r>
          </a:p>
        </p:txBody>
      </p:sp>
      <p:sp>
        <p:nvSpPr>
          <p:cNvPr id="91" name="TextBox 91"/>
          <p:cNvSpPr txBox="1"/>
          <p:nvPr/>
        </p:nvSpPr>
        <p:spPr>
          <a:xfrm rot="171180">
            <a:off x="2732773" y="4013452"/>
            <a:ext cx="888065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2346744" y="7586354"/>
            <a:ext cx="2811672" cy="337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7"/>
              </a:lnSpc>
            </a:pPr>
            <a:r>
              <a:rPr lang="en-US" sz="18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&amp; Authentication</a:t>
            </a:r>
          </a:p>
        </p:txBody>
      </p:sp>
      <p:sp>
        <p:nvSpPr>
          <p:cNvPr id="93" name="TextBox 93"/>
          <p:cNvSpPr txBox="1"/>
          <p:nvPr/>
        </p:nvSpPr>
        <p:spPr>
          <a:xfrm rot="-1132440">
            <a:off x="2660442" y="5222112"/>
            <a:ext cx="888065" cy="46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6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3986068" y="6392997"/>
            <a:ext cx="1924811" cy="48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8"/>
              </a:lnSpc>
            </a:pPr>
            <a:r>
              <a:rPr lang="en-US" sz="140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5" tooltip="https://drive.google.com/file/d/1rKBKqx0ijJe9z-2fxG14MKnotfu0cewG/view"/>
              </a:rPr>
              <a:t>Click here for DETAIL PROTOTYPES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1523791" y="8984912"/>
            <a:ext cx="4694415" cy="41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55"/>
              </a:lnSpc>
              <a:spcBef>
                <a:spcPct val="0"/>
              </a:spcBef>
            </a:pPr>
            <a:r>
              <a:rPr lang="en-US" sz="2468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Ctrl+click</a:t>
            </a:r>
            <a:r>
              <a:rPr lang="en-US" sz="246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for </a:t>
            </a:r>
            <a:r>
              <a:rPr lang="en-US" sz="2468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6" tooltip="https://drive.google.com/file/d/18M8we8qsYPxU05VdzXs1Mi_6AZfRxSVN/view?usp=sharing"/>
              </a:rPr>
              <a:t>FlOWCHART</a:t>
            </a:r>
            <a:endParaRPr lang="en-US" sz="2468" b="1" u="sng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  <a:hlinkClick r:id="rId26" tooltip="https://drive.google.com/file/d/18M8we8qsYPxU05VdzXs1Mi_6AZfRxSVN/view?usp=sharing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9532144"/>
            <a:ext cx="18287590" cy="754856"/>
            <a:chOff x="0" y="0"/>
            <a:chExt cx="18287594" cy="754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7619" cy="754888"/>
            </a:xfrm>
            <a:custGeom>
              <a:avLst/>
              <a:gdLst/>
              <a:ahLst/>
              <a:cxnLst/>
              <a:rect l="l" t="t" r="r" b="b"/>
              <a:pathLst>
                <a:path w="18287619" h="754888">
                  <a:moveTo>
                    <a:pt x="0" y="0"/>
                  </a:moveTo>
                  <a:lnTo>
                    <a:pt x="0" y="754888"/>
                  </a:lnTo>
                  <a:lnTo>
                    <a:pt x="18287619" y="754888"/>
                  </a:lnTo>
                  <a:lnTo>
                    <a:pt x="18287619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705867" y="122063"/>
            <a:ext cx="3371850" cy="1724025"/>
          </a:xfrm>
          <a:custGeom>
            <a:avLst/>
            <a:gdLst/>
            <a:ahLst/>
            <a:cxnLst/>
            <a:rect l="l" t="t" r="r" b="b"/>
            <a:pathLst>
              <a:path w="3371850" h="1724025">
                <a:moveTo>
                  <a:pt x="0" y="0"/>
                </a:moveTo>
                <a:lnTo>
                  <a:pt x="3371850" y="0"/>
                </a:lnTo>
                <a:lnTo>
                  <a:pt x="3371850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2109" y="295818"/>
            <a:ext cx="2042855" cy="1376105"/>
          </a:xfrm>
          <a:custGeom>
            <a:avLst/>
            <a:gdLst/>
            <a:ahLst/>
            <a:cxnLst/>
            <a:rect l="l" t="t" r="r" b="b"/>
            <a:pathLst>
              <a:path w="2042855" h="1376105">
                <a:moveTo>
                  <a:pt x="0" y="0"/>
                </a:moveTo>
                <a:lnTo>
                  <a:pt x="2042855" y="0"/>
                </a:lnTo>
                <a:lnTo>
                  <a:pt x="2042855" y="1376105"/>
                </a:lnTo>
                <a:lnTo>
                  <a:pt x="0" y="1376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0347" y="1921221"/>
            <a:ext cx="10615765" cy="6771313"/>
          </a:xfrm>
          <a:custGeom>
            <a:avLst/>
            <a:gdLst/>
            <a:ahLst/>
            <a:cxnLst/>
            <a:rect l="l" t="t" r="r" b="b"/>
            <a:pathLst>
              <a:path w="10615765" h="6771313">
                <a:moveTo>
                  <a:pt x="0" y="0"/>
                </a:moveTo>
                <a:lnTo>
                  <a:pt x="10615765" y="0"/>
                </a:lnTo>
                <a:lnTo>
                  <a:pt x="10615765" y="6771313"/>
                </a:lnTo>
                <a:lnTo>
                  <a:pt x="0" y="67713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254292" y="1921221"/>
            <a:ext cx="6386189" cy="5867838"/>
          </a:xfrm>
          <a:custGeom>
            <a:avLst/>
            <a:gdLst/>
            <a:ahLst/>
            <a:cxnLst/>
            <a:rect l="l" t="t" r="r" b="b"/>
            <a:pathLst>
              <a:path w="6386189" h="5867838">
                <a:moveTo>
                  <a:pt x="0" y="0"/>
                </a:moveTo>
                <a:lnTo>
                  <a:pt x="6386189" y="0"/>
                </a:lnTo>
                <a:lnTo>
                  <a:pt x="6386189" y="5867838"/>
                </a:lnTo>
                <a:lnTo>
                  <a:pt x="0" y="5867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79989" y="587083"/>
            <a:ext cx="10173062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099" y="718414"/>
            <a:ext cx="1673238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Pixies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4120" y="6813156"/>
            <a:ext cx="2113321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5612" y="3913070"/>
            <a:ext cx="2913450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Feasibility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63154" y="5735517"/>
            <a:ext cx="2339502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Integration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33759" y="7762999"/>
            <a:ext cx="2182178" cy="77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Encryption and Security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70770" y="2279333"/>
            <a:ext cx="1745209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27918" y="3902764"/>
            <a:ext cx="1701670" cy="77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Operational Feasibility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561765" y="6716030"/>
            <a:ext cx="1498844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34051" y="5297843"/>
            <a:ext cx="1963407" cy="773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Judicial Collaboration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17846" y="4335675"/>
            <a:ext cx="2277056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 Demand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680710" y="2279333"/>
            <a:ext cx="1417063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93903" y="7123519"/>
            <a:ext cx="2159994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Legal Adoption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722285" y="6056738"/>
            <a:ext cx="2917993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Continuous Updates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098563" y="4418495"/>
            <a:ext cx="1963264" cy="39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Sustainability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964" y="-621106"/>
            <a:ext cx="18845746" cy="11204810"/>
          </a:xfrm>
          <a:custGeom>
            <a:avLst/>
            <a:gdLst/>
            <a:ahLst/>
            <a:cxnLst/>
            <a:rect l="l" t="t" r="r" b="b"/>
            <a:pathLst>
              <a:path w="18845746" h="11204810">
                <a:moveTo>
                  <a:pt x="0" y="0"/>
                </a:moveTo>
                <a:lnTo>
                  <a:pt x="18845746" y="0"/>
                </a:lnTo>
                <a:lnTo>
                  <a:pt x="18845746" y="11204810"/>
                </a:lnTo>
                <a:lnTo>
                  <a:pt x="0" y="11204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35318" y="0"/>
            <a:ext cx="3371850" cy="1528972"/>
          </a:xfrm>
          <a:custGeom>
            <a:avLst/>
            <a:gdLst/>
            <a:ahLst/>
            <a:cxnLst/>
            <a:rect l="l" t="t" r="r" b="b"/>
            <a:pathLst>
              <a:path w="3371850" h="1528972">
                <a:moveTo>
                  <a:pt x="0" y="0"/>
                </a:moveTo>
                <a:lnTo>
                  <a:pt x="3371850" y="0"/>
                </a:lnTo>
                <a:lnTo>
                  <a:pt x="3371850" y="1528972"/>
                </a:lnTo>
                <a:lnTo>
                  <a:pt x="0" y="152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757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9897713"/>
            <a:ext cx="18287248" cy="389258"/>
            <a:chOff x="0" y="0"/>
            <a:chExt cx="18287238" cy="38925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87237" cy="389255"/>
            </a:xfrm>
            <a:custGeom>
              <a:avLst/>
              <a:gdLst/>
              <a:ahLst/>
              <a:cxnLst/>
              <a:rect l="l" t="t" r="r" b="b"/>
              <a:pathLst>
                <a:path w="18287237" h="389255">
                  <a:moveTo>
                    <a:pt x="0" y="0"/>
                  </a:moveTo>
                  <a:lnTo>
                    <a:pt x="0" y="389255"/>
                  </a:lnTo>
                  <a:lnTo>
                    <a:pt x="18287237" y="389255"/>
                  </a:lnTo>
                  <a:lnTo>
                    <a:pt x="18287237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395672" y="1697984"/>
            <a:ext cx="2556043" cy="75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sz="4413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Benefits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54861" y="1726759"/>
            <a:ext cx="2309670" cy="75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sz="4413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Impacts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32896" y="2962370"/>
            <a:ext cx="3327530" cy="58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329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Benefits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40565" y="7639831"/>
            <a:ext cx="3730104" cy="112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4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Transformation Energy Efficiency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53792" y="3611156"/>
            <a:ext cx="2631491" cy="447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Empowerment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34755" y="4062012"/>
            <a:ext cx="3897849" cy="870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2"/>
              </a:lnSpc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to Justice Reduced Overcrowding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16305" y="5693054"/>
            <a:ext cx="4433459" cy="1039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3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Efficient Resource Allocation Cost Savings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67419" y="5539664"/>
            <a:ext cx="3139773" cy="1039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3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Efficiency Informed Judgments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72169" y="7619429"/>
            <a:ext cx="2927852" cy="49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3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Accuracy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14124" y="8143151"/>
            <a:ext cx="3477539" cy="49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3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Streamlined Workflow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58507" y="3563293"/>
            <a:ext cx="4087492" cy="79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Faster Release  Informed Decision-Making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38420" y="5123783"/>
            <a:ext cx="4207574" cy="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327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Economic Benefits 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03822" y="6996274"/>
            <a:ext cx="5330628" cy="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327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Environmental Benefits :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43291" y="4874971"/>
            <a:ext cx="4391063" cy="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327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Judicial Authorities 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83769" y="2987097"/>
            <a:ext cx="4626102" cy="57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327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Undertrial Prisoners :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179045" y="6896643"/>
            <a:ext cx="4334485" cy="58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5"/>
              </a:lnSpc>
            </a:pPr>
            <a:r>
              <a:rPr lang="en-US" sz="328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Legal Aid Providers: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84670" y="140484"/>
            <a:ext cx="7424185" cy="891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AND IMPACT</a:t>
            </a:r>
          </a:p>
        </p:txBody>
      </p:sp>
      <p:sp>
        <p:nvSpPr>
          <p:cNvPr id="23" name="Freeform 23"/>
          <p:cNvSpPr/>
          <p:nvPr/>
        </p:nvSpPr>
        <p:spPr>
          <a:xfrm>
            <a:off x="412109" y="295818"/>
            <a:ext cx="2042855" cy="1376105"/>
          </a:xfrm>
          <a:custGeom>
            <a:avLst/>
            <a:gdLst/>
            <a:ahLst/>
            <a:cxnLst/>
            <a:rect l="l" t="t" r="r" b="b"/>
            <a:pathLst>
              <a:path w="2042855" h="1376105">
                <a:moveTo>
                  <a:pt x="0" y="0"/>
                </a:moveTo>
                <a:lnTo>
                  <a:pt x="2042855" y="0"/>
                </a:lnTo>
                <a:lnTo>
                  <a:pt x="2042855" y="1376105"/>
                </a:lnTo>
                <a:lnTo>
                  <a:pt x="0" y="1376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19099" y="718414"/>
            <a:ext cx="106185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9532144"/>
            <a:ext cx="18287590" cy="754856"/>
            <a:chOff x="0" y="0"/>
            <a:chExt cx="18287594" cy="7548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7619" cy="754888"/>
            </a:xfrm>
            <a:custGeom>
              <a:avLst/>
              <a:gdLst/>
              <a:ahLst/>
              <a:cxnLst/>
              <a:rect l="l" t="t" r="r" b="b"/>
              <a:pathLst>
                <a:path w="18287619" h="754888">
                  <a:moveTo>
                    <a:pt x="0" y="0"/>
                  </a:moveTo>
                  <a:lnTo>
                    <a:pt x="0" y="754888"/>
                  </a:lnTo>
                  <a:lnTo>
                    <a:pt x="18287619" y="754888"/>
                  </a:lnTo>
                  <a:lnTo>
                    <a:pt x="18287619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705867" y="122063"/>
            <a:ext cx="3371850" cy="1724025"/>
          </a:xfrm>
          <a:custGeom>
            <a:avLst/>
            <a:gdLst/>
            <a:ahLst/>
            <a:cxnLst/>
            <a:rect l="l" t="t" r="r" b="b"/>
            <a:pathLst>
              <a:path w="3371850" h="1724025">
                <a:moveTo>
                  <a:pt x="0" y="0"/>
                </a:moveTo>
                <a:lnTo>
                  <a:pt x="3371850" y="0"/>
                </a:lnTo>
                <a:lnTo>
                  <a:pt x="3371850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2109" y="295818"/>
            <a:ext cx="2042855" cy="1376105"/>
          </a:xfrm>
          <a:custGeom>
            <a:avLst/>
            <a:gdLst/>
            <a:ahLst/>
            <a:cxnLst/>
            <a:rect l="l" t="t" r="r" b="b"/>
            <a:pathLst>
              <a:path w="2042855" h="1376105">
                <a:moveTo>
                  <a:pt x="0" y="0"/>
                </a:moveTo>
                <a:lnTo>
                  <a:pt x="2042855" y="0"/>
                </a:lnTo>
                <a:lnTo>
                  <a:pt x="2042855" y="1376105"/>
                </a:lnTo>
                <a:lnTo>
                  <a:pt x="0" y="1376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5276612" y="2764374"/>
            <a:ext cx="123825" cy="123825"/>
            <a:chOff x="0" y="0"/>
            <a:chExt cx="123825" cy="1238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825" cy="123698"/>
            </a:xfrm>
            <a:custGeom>
              <a:avLst/>
              <a:gdLst/>
              <a:ahLst/>
              <a:cxnLst/>
              <a:rect l="l" t="t" r="r" b="b"/>
              <a:pathLst>
                <a:path w="123825" h="123698">
                  <a:moveTo>
                    <a:pt x="123825" y="61849"/>
                  </a:moveTo>
                  <a:lnTo>
                    <a:pt x="123444" y="69977"/>
                  </a:lnTo>
                  <a:lnTo>
                    <a:pt x="120650" y="81788"/>
                  </a:lnTo>
                  <a:cubicBezTo>
                    <a:pt x="117602" y="89281"/>
                    <a:pt x="115570" y="92837"/>
                    <a:pt x="113411" y="96266"/>
                  </a:cubicBezTo>
                  <a:lnTo>
                    <a:pt x="108585" y="102743"/>
                  </a:lnTo>
                  <a:lnTo>
                    <a:pt x="99695" y="110998"/>
                  </a:lnTo>
                  <a:cubicBezTo>
                    <a:pt x="92964" y="115570"/>
                    <a:pt x="89408" y="117475"/>
                    <a:pt x="85598" y="118999"/>
                  </a:cubicBezTo>
                  <a:lnTo>
                    <a:pt x="77978" y="121666"/>
                  </a:lnTo>
                  <a:lnTo>
                    <a:pt x="66040" y="123698"/>
                  </a:lnTo>
                  <a:cubicBezTo>
                    <a:pt x="57912" y="123698"/>
                    <a:pt x="53848" y="123317"/>
                    <a:pt x="49911" y="122555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276612" y="3426676"/>
            <a:ext cx="123825" cy="123825"/>
            <a:chOff x="0" y="0"/>
            <a:chExt cx="123825" cy="1238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5251670" y="4271878"/>
            <a:ext cx="123825" cy="123825"/>
            <a:chOff x="0" y="0"/>
            <a:chExt cx="123825" cy="1238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5311859" y="5342035"/>
            <a:ext cx="123825" cy="123825"/>
            <a:chOff x="0" y="0"/>
            <a:chExt cx="123825" cy="12382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5338524" y="6196024"/>
            <a:ext cx="123825" cy="123825"/>
            <a:chOff x="0" y="0"/>
            <a:chExt cx="123825" cy="12382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5373771" y="8111568"/>
            <a:ext cx="123825" cy="123825"/>
            <a:chOff x="0" y="0"/>
            <a:chExt cx="123825" cy="1238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825" y="61976"/>
                  </a:moveTo>
                  <a:lnTo>
                    <a:pt x="123444" y="70104"/>
                  </a:lnTo>
                  <a:lnTo>
                    <a:pt x="120650" y="81915"/>
                  </a:lnTo>
                  <a:cubicBezTo>
                    <a:pt x="117602" y="89408"/>
                    <a:pt x="115570" y="92964"/>
                    <a:pt x="113411" y="96393"/>
                  </a:cubicBezTo>
                  <a:lnTo>
                    <a:pt x="108585" y="102870"/>
                  </a:lnTo>
                  <a:lnTo>
                    <a:pt x="99695" y="111125"/>
                  </a:lnTo>
                  <a:cubicBezTo>
                    <a:pt x="92964" y="115697"/>
                    <a:pt x="89408" y="117602"/>
                    <a:pt x="85598" y="119126"/>
                  </a:cubicBezTo>
                  <a:lnTo>
                    <a:pt x="77978" y="121793"/>
                  </a:lnTo>
                  <a:lnTo>
                    <a:pt x="66040" y="123825"/>
                  </a:lnTo>
                  <a:cubicBezTo>
                    <a:pt x="57912" y="123825"/>
                    <a:pt x="53848" y="123444"/>
                    <a:pt x="49911" y="122682"/>
                  </a:cubicBezTo>
                  <a:lnTo>
                    <a:pt x="42037" y="120650"/>
                  </a:lnTo>
                  <a:lnTo>
                    <a:pt x="30988" y="115570"/>
                  </a:lnTo>
                  <a:cubicBezTo>
                    <a:pt x="24257" y="110998"/>
                    <a:pt x="21082" y="108458"/>
                    <a:pt x="18288" y="105664"/>
                  </a:cubicBezTo>
                  <a:lnTo>
                    <a:pt x="12700" y="99695"/>
                  </a:lnTo>
                  <a:lnTo>
                    <a:pt x="6223" y="89408"/>
                  </a:lnTo>
                  <a:cubicBezTo>
                    <a:pt x="3175" y="81915"/>
                    <a:pt x="1905" y="77978"/>
                    <a:pt x="1143" y="74041"/>
                  </a:cubicBezTo>
                  <a:lnTo>
                    <a:pt x="0" y="66040"/>
                  </a:lnTo>
                  <a:lnTo>
                    <a:pt x="381" y="53848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8128" y="30861"/>
                  </a:lnTo>
                  <a:lnTo>
                    <a:pt x="15240" y="20955"/>
                  </a:lnTo>
                  <a:cubicBezTo>
                    <a:pt x="20955" y="15240"/>
                    <a:pt x="24130" y="12700"/>
                    <a:pt x="27559" y="10414"/>
                  </a:cubicBezTo>
                  <a:lnTo>
                    <a:pt x="34417" y="6223"/>
                  </a:lnTo>
                  <a:lnTo>
                    <a:pt x="45847" y="1905"/>
                  </a:lnTo>
                  <a:cubicBezTo>
                    <a:pt x="53848" y="381"/>
                    <a:pt x="57785" y="0"/>
                    <a:pt x="61976" y="0"/>
                  </a:cubicBezTo>
                  <a:lnTo>
                    <a:pt x="70104" y="381"/>
                  </a:lnTo>
                  <a:lnTo>
                    <a:pt x="81915" y="3175"/>
                  </a:lnTo>
                  <a:cubicBezTo>
                    <a:pt x="89408" y="6223"/>
                    <a:pt x="92964" y="8255"/>
                    <a:pt x="96393" y="10414"/>
                  </a:cubicBezTo>
                  <a:lnTo>
                    <a:pt x="102870" y="15240"/>
                  </a:lnTo>
                  <a:lnTo>
                    <a:pt x="111125" y="24130"/>
                  </a:lnTo>
                  <a:cubicBezTo>
                    <a:pt x="115697" y="30861"/>
                    <a:pt x="117602" y="34417"/>
                    <a:pt x="119126" y="38227"/>
                  </a:cubicBezTo>
                  <a:lnTo>
                    <a:pt x="121793" y="45847"/>
                  </a:lnTo>
                  <a:lnTo>
                    <a:pt x="123825" y="5778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5373771" y="8753922"/>
            <a:ext cx="104775" cy="104775"/>
            <a:chOff x="0" y="0"/>
            <a:chExt cx="104775" cy="1047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52324"/>
                  </a:moveTo>
                  <a:lnTo>
                    <a:pt x="104394" y="59182"/>
                  </a:lnTo>
                  <a:lnTo>
                    <a:pt x="102108" y="69215"/>
                  </a:lnTo>
                  <a:lnTo>
                    <a:pt x="97917" y="78613"/>
                  </a:lnTo>
                  <a:lnTo>
                    <a:pt x="91948" y="86995"/>
                  </a:lnTo>
                  <a:lnTo>
                    <a:pt x="84455" y="93980"/>
                  </a:lnTo>
                  <a:lnTo>
                    <a:pt x="75692" y="99441"/>
                  </a:lnTo>
                  <a:lnTo>
                    <a:pt x="66040" y="103124"/>
                  </a:lnTo>
                  <a:lnTo>
                    <a:pt x="55880" y="104775"/>
                  </a:lnTo>
                  <a:lnTo>
                    <a:pt x="45593" y="104394"/>
                  </a:lnTo>
                  <a:lnTo>
                    <a:pt x="35560" y="102108"/>
                  </a:lnTo>
                  <a:lnTo>
                    <a:pt x="26162" y="97917"/>
                  </a:lnTo>
                  <a:lnTo>
                    <a:pt x="17780" y="91948"/>
                  </a:lnTo>
                  <a:lnTo>
                    <a:pt x="10795" y="84455"/>
                  </a:lnTo>
                  <a:lnTo>
                    <a:pt x="5334" y="75692"/>
                  </a:lnTo>
                  <a:lnTo>
                    <a:pt x="1651" y="66040"/>
                  </a:lnTo>
                  <a:lnTo>
                    <a:pt x="0" y="55880"/>
                  </a:lnTo>
                  <a:lnTo>
                    <a:pt x="381" y="45593"/>
                  </a:lnTo>
                  <a:lnTo>
                    <a:pt x="2667" y="35560"/>
                  </a:lnTo>
                  <a:lnTo>
                    <a:pt x="6858" y="26162"/>
                  </a:lnTo>
                  <a:lnTo>
                    <a:pt x="12827" y="17780"/>
                  </a:lnTo>
                  <a:lnTo>
                    <a:pt x="20320" y="10795"/>
                  </a:lnTo>
                  <a:lnTo>
                    <a:pt x="29210" y="5334"/>
                  </a:lnTo>
                  <a:lnTo>
                    <a:pt x="38735" y="1651"/>
                  </a:lnTo>
                  <a:lnTo>
                    <a:pt x="48895" y="0"/>
                  </a:lnTo>
                  <a:lnTo>
                    <a:pt x="59182" y="381"/>
                  </a:lnTo>
                  <a:lnTo>
                    <a:pt x="69215" y="2667"/>
                  </a:lnTo>
                  <a:lnTo>
                    <a:pt x="78613" y="6858"/>
                  </a:lnTo>
                  <a:lnTo>
                    <a:pt x="86995" y="12827"/>
                  </a:lnTo>
                  <a:lnTo>
                    <a:pt x="93980" y="20320"/>
                  </a:lnTo>
                  <a:lnTo>
                    <a:pt x="99441" y="29083"/>
                  </a:lnTo>
                  <a:lnTo>
                    <a:pt x="103124" y="38735"/>
                  </a:lnTo>
                  <a:lnTo>
                    <a:pt x="104775" y="4889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3868188" y="-52130"/>
            <a:ext cx="10809027" cy="998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AND REFERENCES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424124" y="1414653"/>
            <a:ext cx="6900653" cy="867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Legal Statutes and Acts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19099" y="718414"/>
            <a:ext cx="1061857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Pixies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660805" y="7875882"/>
            <a:ext cx="1039654" cy="49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5" tooltip="https://njdg.ecourts.gov.in/njdgnew/index.php"/>
              </a:rPr>
              <a:t>NJDG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595328" y="2396004"/>
            <a:ext cx="10635272" cy="1365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279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6" tooltip="https://www.indiacode.nic.in/bitstream/123456789/4219/1/THE-INDIAN-PENAL-CODE-1860.pdf"/>
              </a:rPr>
              <a:t>Indian Penal Code (IPC), 1860 </a:t>
            </a:r>
            <a:r>
              <a:rPr lang="en-US" sz="279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7" tooltip="https://www.mha.gov.in/sites/default/files/250883_english_01042024.pdf"/>
              </a:rPr>
              <a:t>Bhartiya Nyaya Sanhita, 2023</a:t>
            </a:r>
          </a:p>
          <a:p>
            <a:pPr algn="l">
              <a:lnSpc>
                <a:spcPts val="6265"/>
              </a:lnSpc>
            </a:pPr>
            <a:r>
              <a:rPr lang="en-US" sz="279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8" tooltip="https://www.indiacode.nic.in/bitstream/123456789/2079/1/AA2012-32.pdf"/>
              </a:rPr>
              <a:t>Protection of Children from Sexual Offences Act, 2012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69170" y="3953410"/>
            <a:ext cx="11277600" cy="10095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15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9" tooltip="https://tribal.nic.in/actRules/preventionofAtricities.pdf"/>
              </a:rPr>
              <a:t>The Scheduled Castes and the Scheduled Tribes (Prevention of</a:t>
            </a:r>
          </a:p>
          <a:p>
            <a:pPr>
              <a:lnSpc>
                <a:spcPts val="2584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9" tooltip="https://tribal.nic.in/actRules/preventionofAtricities.pdf"/>
              </a:rPr>
              <a:t>Atrocities) Act, 1989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569170" y="4947218"/>
            <a:ext cx="4528413" cy="717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0" tooltip="https://www.mha.gov.in/en"/>
              </a:rPr>
              <a:t>Ministry of home affairs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619445" y="5973955"/>
            <a:ext cx="1905581" cy="517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9"/>
              </a:lnSpc>
            </a:pPr>
            <a:r>
              <a:rPr lang="en-US" sz="27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1" tooltip="https://www.indiacode.nic.in/"/>
              </a:rPr>
              <a:t>India Code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4423757" y="6990586"/>
            <a:ext cx="2077183" cy="73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660805" y="8596445"/>
            <a:ext cx="3728442" cy="4197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8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2"/>
              </a:rPr>
              <a:t>Indian kanoon</a:t>
            </a:r>
            <a:endParaRPr lang="en-US" sz="28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321</Words>
  <Application>Microsoft Office PowerPoint</Application>
  <PresentationFormat>Custom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Times New Roman Bold</vt:lpstr>
      <vt:lpstr>Arial Bold</vt:lpstr>
      <vt:lpstr>Arial</vt:lpstr>
      <vt:lpstr>Arimo Bold</vt:lpstr>
      <vt:lpstr>TT Rounds Condensed Bold</vt:lpstr>
      <vt:lpstr>Calibri</vt:lpstr>
      <vt:lpstr>Canva Sans</vt:lpstr>
      <vt:lpstr>Garamond Bold</vt:lpstr>
      <vt:lpstr>Gotham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T126 Bail Reckoner.pdf</dc:title>
  <dc:creator>Ajey</dc:creator>
  <cp:lastModifiedBy>Ajey Anand chaudhary</cp:lastModifiedBy>
  <cp:revision>5</cp:revision>
  <dcterms:created xsi:type="dcterms:W3CDTF">2006-08-16T00:00:00Z</dcterms:created>
  <dcterms:modified xsi:type="dcterms:W3CDTF">2024-09-16T05:23:11Z</dcterms:modified>
  <dc:identifier>DAGQ1O25WmU</dc:identifier>
</cp:coreProperties>
</file>