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08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1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5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8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50D8-AFAB-47FF-9E70-AAC567E68943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80E4-A7EF-4C27-A691-A2BC9020D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800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37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59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91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8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68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17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9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1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</dc:creator>
  <cp:lastModifiedBy>dilip</cp:lastModifiedBy>
  <cp:revision>3</cp:revision>
  <dcterms:created xsi:type="dcterms:W3CDTF">2016-03-01T19:24:26Z</dcterms:created>
  <dcterms:modified xsi:type="dcterms:W3CDTF">2016-03-01T20:43:20Z</dcterms:modified>
</cp:coreProperties>
</file>