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75" r:id="rId4"/>
    <p:sldId id="276" r:id="rId5"/>
    <p:sldId id="274" r:id="rId6"/>
    <p:sldId id="277" r:id="rId7"/>
    <p:sldId id="258" r:id="rId8"/>
    <p:sldId id="267" r:id="rId9"/>
    <p:sldId id="259" r:id="rId10"/>
    <p:sldId id="272" r:id="rId11"/>
    <p:sldId id="261" r:id="rId12"/>
    <p:sldId id="260" r:id="rId13"/>
    <p:sldId id="262" r:id="rId14"/>
    <p:sldId id="268" r:id="rId15"/>
    <p:sldId id="263" r:id="rId16"/>
    <p:sldId id="264" r:id="rId17"/>
    <p:sldId id="266" r:id="rId18"/>
    <p:sldId id="273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November 3,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m.io/docs/java/latest/" TargetMode="External"/><Relationship Id="rId4" Type="http://schemas.openxmlformats.org/officeDocument/2006/relationships/hyperlink" Target="http://stackoverflow.com/questions/28465706/how-to-find-my-realm-file?rq=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lokafor.com/realm-database-tutorial-androi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has510/Stage1_Popular_Movi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Retro + Realm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Neha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2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Realm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8027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Your </a:t>
            </a:r>
            <a:r>
              <a:rPr lang="en-US" dirty="0" err="1" smtClean="0"/>
              <a:t>Application.java</a:t>
            </a:r>
            <a:r>
              <a:rPr lang="en-US" dirty="0" smtClean="0"/>
              <a:t>, configure realm Instance</a:t>
            </a:r>
            <a:endParaRPr lang="en-US" dirty="0"/>
          </a:p>
        </p:txBody>
      </p:sp>
      <p:pic>
        <p:nvPicPr>
          <p:cNvPr id="4" name="Picture 3" descr="Screen Shot 2016-11-02 at 6.39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26" y="3126401"/>
            <a:ext cx="6529574" cy="176945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95892" y="4895858"/>
            <a:ext cx="6777317" cy="749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forget to close realm instance, every time you open it or it will result in </a:t>
            </a:r>
            <a:r>
              <a:rPr lang="en-US" dirty="0" err="1" smtClean="0"/>
              <a:t>OutOfmemexception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Screen Shot 2016-11-02 at 6.42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97" y="5683601"/>
            <a:ext cx="3213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1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Annoying restrictions!!!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3376690"/>
            <a:ext cx="3057148" cy="57721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not allowed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0" y="2170665"/>
            <a:ext cx="6464009" cy="120602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RealmList</a:t>
            </a:r>
            <a:r>
              <a:rPr lang="en-US" dirty="0"/>
              <a:t> </a:t>
            </a:r>
            <a:r>
              <a:rPr lang="en-US" dirty="0" smtClean="0"/>
              <a:t>currently </a:t>
            </a:r>
            <a:r>
              <a:rPr lang="en-US" dirty="0"/>
              <a:t>can only contain </a:t>
            </a:r>
            <a:r>
              <a:rPr lang="en-US" dirty="0" err="1"/>
              <a:t>RealmObject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we need to wrap the Strings/</a:t>
            </a:r>
            <a:r>
              <a:rPr lang="en-US" dirty="0" smtClean="0"/>
              <a:t>Integers.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3376690"/>
            <a:ext cx="3055717" cy="577210"/>
          </a:xfrm>
        </p:spPr>
        <p:txBody>
          <a:bodyPr/>
          <a:lstStyle/>
          <a:p>
            <a:r>
              <a:rPr lang="en-US" dirty="0" smtClean="0"/>
              <a:t>This is allowed </a:t>
            </a:r>
            <a:endParaRPr lang="en-US" dirty="0"/>
          </a:p>
        </p:txBody>
      </p:sp>
      <p:pic>
        <p:nvPicPr>
          <p:cNvPr id="10" name="Picture 9" descr="Screen Shot 2016-11-02 at 5.18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9" y="4113728"/>
            <a:ext cx="3886200" cy="1773834"/>
          </a:xfrm>
          <a:prstGeom prst="rect">
            <a:avLst/>
          </a:prstGeom>
        </p:spPr>
      </p:pic>
      <p:pic>
        <p:nvPicPr>
          <p:cNvPr id="11" name="Picture 10" descr="Screen Shot 2016-11-02 at 5.1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3" y="4113727"/>
            <a:ext cx="3742584" cy="16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5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TypeAdapter</a:t>
            </a:r>
            <a:r>
              <a:rPr lang="en-US" dirty="0" smtClean="0"/>
              <a:t> to talk to GSON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16848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GSON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know that </a:t>
            </a:r>
            <a:r>
              <a:rPr lang="en-US" dirty="0" err="1" smtClean="0"/>
              <a:t>RealmInteger</a:t>
            </a:r>
            <a:r>
              <a:rPr lang="en-US" dirty="0" smtClean="0"/>
              <a:t>/</a:t>
            </a:r>
            <a:r>
              <a:rPr lang="en-US" dirty="0" err="1" smtClean="0"/>
              <a:t>RealmString</a:t>
            </a:r>
            <a:r>
              <a:rPr lang="en-US" dirty="0" smtClean="0"/>
              <a:t> is just a wrapper class</a:t>
            </a:r>
          </a:p>
          <a:p>
            <a:r>
              <a:rPr lang="en-US" dirty="0" smtClean="0"/>
              <a:t>So we need a </a:t>
            </a:r>
            <a:r>
              <a:rPr lang="en-US" dirty="0" err="1" smtClean="0"/>
              <a:t>TypeAdapter</a:t>
            </a:r>
            <a:r>
              <a:rPr lang="en-US" dirty="0" smtClean="0"/>
              <a:t> to make it work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 descr="Screen Shot 2016-11-02 at 5.2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6" y="3751878"/>
            <a:ext cx="6525254" cy="21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4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Registering the </a:t>
            </a:r>
            <a:r>
              <a:rPr lang="en-US" dirty="0" err="1" smtClean="0"/>
              <a:t>TypeAdapter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1485945"/>
          </a:xfrm>
        </p:spPr>
        <p:txBody>
          <a:bodyPr>
            <a:normAutofit/>
          </a:bodyPr>
          <a:lstStyle/>
          <a:p>
            <a:r>
              <a:rPr lang="en-US" dirty="0" smtClean="0"/>
              <a:t>Now register the </a:t>
            </a:r>
            <a:r>
              <a:rPr lang="en-US" dirty="0" err="1" smtClean="0"/>
              <a:t>TyperAdapter</a:t>
            </a:r>
            <a:r>
              <a:rPr lang="en-US" dirty="0"/>
              <a:t> </a:t>
            </a:r>
            <a:r>
              <a:rPr lang="en-US" dirty="0" smtClean="0"/>
              <a:t>when building the GSON instance, in </a:t>
            </a:r>
            <a:r>
              <a:rPr lang="en-US" dirty="0" err="1" smtClean="0"/>
              <a:t>Client.java</a:t>
            </a:r>
            <a:r>
              <a:rPr lang="en-US" dirty="0" smtClean="0"/>
              <a:t> (retrofit)</a:t>
            </a:r>
          </a:p>
        </p:txBody>
      </p:sp>
      <p:pic>
        <p:nvPicPr>
          <p:cNvPr id="4" name="Picture 3" descr="Screen Shot 2016-11-02 at 5.26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2" y="3809598"/>
            <a:ext cx="7024742" cy="18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8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Fetching the data from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999515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RealmObject</a:t>
            </a:r>
            <a:r>
              <a:rPr lang="en-US" dirty="0"/>
              <a:t> can be persisted, after fetching them </a:t>
            </a:r>
            <a:r>
              <a:rPr lang="en-US" dirty="0" smtClean="0"/>
              <a:t>from the </a:t>
            </a:r>
            <a:r>
              <a:rPr lang="en-US" dirty="0"/>
              <a:t>backend.</a:t>
            </a:r>
          </a:p>
          <a:p>
            <a:endParaRPr lang="en-US" dirty="0"/>
          </a:p>
        </p:txBody>
      </p:sp>
      <p:pic>
        <p:nvPicPr>
          <p:cNvPr id="4" name="Picture 3" descr="Screen Shot 2016-11-02 at 5.5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3" y="3292360"/>
            <a:ext cx="6034610" cy="23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Realm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1197341"/>
          </a:xfrm>
        </p:spPr>
        <p:txBody>
          <a:bodyPr/>
          <a:lstStyle/>
          <a:p>
            <a:r>
              <a:rPr lang="en-US" dirty="0" smtClean="0"/>
              <a:t>Writing operations can be performed by wrapping it inside a Realm Transaction.</a:t>
            </a:r>
            <a:endParaRPr lang="en-US" dirty="0"/>
          </a:p>
        </p:txBody>
      </p:sp>
      <p:pic>
        <p:nvPicPr>
          <p:cNvPr id="4" name="Picture 3" descr="Screen Shot 2016-11-02 at 5.3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2" y="3502339"/>
            <a:ext cx="6899499" cy="229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0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Realm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3330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Download package for Realm Browser</a:t>
            </a:r>
          </a:p>
          <a:p>
            <a:r>
              <a:rPr lang="en-US" dirty="0" smtClean="0"/>
              <a:t>Run your app in the simulator</a:t>
            </a:r>
          </a:p>
          <a:p>
            <a:r>
              <a:rPr lang="en-US" dirty="0" smtClean="0"/>
              <a:t>Open Android Device Monitor</a:t>
            </a:r>
          </a:p>
          <a:p>
            <a:r>
              <a:rPr lang="en-US" dirty="0" smtClean="0"/>
              <a:t>Click the File Explorer tab. </a:t>
            </a:r>
          </a:p>
          <a:p>
            <a:r>
              <a:rPr lang="en-US" dirty="0" smtClean="0"/>
              <a:t>Navigate the Following path: Data-&gt;Data-&gt; Package Name-&gt;files-&gt;</a:t>
            </a:r>
            <a:r>
              <a:rPr lang="en-US" dirty="0" err="1" smtClean="0"/>
              <a:t>Default.Realm</a:t>
            </a:r>
            <a:endParaRPr lang="en-US" dirty="0" smtClean="0"/>
          </a:p>
          <a:p>
            <a:r>
              <a:rPr lang="en-US" dirty="0" smtClean="0"/>
              <a:t>Highlight the file, click on the Disk Icon in the upper area</a:t>
            </a:r>
          </a:p>
          <a:p>
            <a:r>
              <a:rPr lang="en-US" dirty="0" smtClean="0"/>
              <a:t>Save it to the location.</a:t>
            </a:r>
          </a:p>
          <a:p>
            <a:r>
              <a:rPr lang="en-US" dirty="0" smtClean="0"/>
              <a:t>Click on the file and it will open in the Realm Browser.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632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the data using Realm’s Query /Results</a:t>
            </a:r>
            <a:endParaRPr lang="en-US" dirty="0"/>
          </a:p>
        </p:txBody>
      </p:sp>
      <p:pic>
        <p:nvPicPr>
          <p:cNvPr id="4" name="Picture 3" descr="Screen Shot 2016-11-02 at 5.4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3" y="2395430"/>
            <a:ext cx="7471834" cy="35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4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to keep in mind when choosing Realm for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optimized mainly for reading. </a:t>
            </a:r>
          </a:p>
          <a:p>
            <a:r>
              <a:rPr lang="en-US" dirty="0" smtClean="0"/>
              <a:t>We need to be careful about closing the realm connection, or it can easily lead to </a:t>
            </a:r>
            <a:r>
              <a:rPr lang="en-US" dirty="0" err="1" smtClean="0"/>
              <a:t>OutOfMemoryExceptions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will bloat the size of your app my few MBs.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6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50897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http://valokafor.com/realm-database-tutorial-android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https://realm.io/docs/java/latest/#getting-</a:t>
            </a:r>
            <a:r>
              <a:rPr lang="en-US" dirty="0" smtClean="0">
                <a:hlinkClick r:id="rId3"/>
              </a:rPr>
              <a:t>started</a:t>
            </a:r>
            <a:endParaRPr lang="en-US" dirty="0" smtClean="0"/>
          </a:p>
          <a:p>
            <a:r>
              <a:rPr lang="en-US" dirty="0">
                <a:hlinkClick r:id="rId4"/>
              </a:rPr>
              <a:t>http://stackoverflow.com/questions/28465706/how-to-find-my-realm-file?rq=</a:t>
            </a:r>
            <a:r>
              <a:rPr lang="en-US" dirty="0" smtClean="0">
                <a:hlinkClick r:id="rId4"/>
              </a:rPr>
              <a:t>1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11460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Realm is a mobile database that is built from the ground-up and run directly inside the phones, tabs and wearable..</a:t>
            </a:r>
          </a:p>
          <a:p>
            <a:r>
              <a:rPr lang="en-US" dirty="0" smtClean="0"/>
              <a:t>It is Better, faster and simple than SQLite and Java-native.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6-11-02 at 6.0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47" y="3502227"/>
            <a:ext cx="6207663" cy="2323433"/>
          </a:xfrm>
          <a:prstGeom prst="rect">
            <a:avLst/>
          </a:prstGeom>
        </p:spPr>
      </p:pic>
      <p:pic>
        <p:nvPicPr>
          <p:cNvPr id="6" name="Picture 5" descr="Screen Shot 2016-11-02 at 6.26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65" y="3260260"/>
            <a:ext cx="1995233" cy="17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5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GitHub</a:t>
            </a:r>
            <a:r>
              <a:rPr lang="en-US" dirty="0" smtClean="0"/>
              <a:t> Profile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https://github.com/nehas510/Stage1_Popular_Movies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9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all Folks!!</a:t>
            </a:r>
            <a:endParaRPr lang="en-US" dirty="0"/>
          </a:p>
        </p:txBody>
      </p:sp>
      <p:pic>
        <p:nvPicPr>
          <p:cNvPr id="7" name="Content Placeholder 6" descr="Screen Shot 2016-11-02 at 6.26.26 PM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" r="824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Thank you for your time.</a:t>
            </a:r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  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1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Realm over SQLite</a:t>
            </a:r>
          </a:p>
        </p:txBody>
      </p:sp>
      <p:pic>
        <p:nvPicPr>
          <p:cNvPr id="4" name="Picture 3" descr="Screen Shot 2016-11-03 at 11.12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4" y="2410395"/>
            <a:ext cx="6196495" cy="33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Realm over SQLite</a:t>
            </a:r>
          </a:p>
        </p:txBody>
      </p:sp>
      <p:pic>
        <p:nvPicPr>
          <p:cNvPr id="4" name="Picture 3" descr="Screen Shot 2016-11-03 at 11.1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0" y="2360294"/>
            <a:ext cx="6885702" cy="33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84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Realm over SQLite</a:t>
            </a:r>
            <a:endParaRPr lang="en-US" dirty="0"/>
          </a:p>
        </p:txBody>
      </p:sp>
      <p:pic>
        <p:nvPicPr>
          <p:cNvPr id="5" name="Picture 4" descr="Screen Shot 2016-11-03 at 11.1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52" y="2193307"/>
            <a:ext cx="6682682" cy="418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this can be replaced by Realm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few of lines of code.</a:t>
            </a:r>
          </a:p>
          <a:p>
            <a:r>
              <a:rPr lang="en-US" dirty="0" smtClean="0"/>
              <a:t>Simple and Easy to manage.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9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Start with 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8221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Class path dependency to the project level </a:t>
            </a:r>
            <a:r>
              <a:rPr lang="en-US" dirty="0" err="1" smtClean="0"/>
              <a:t>build.gradle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6-11-02 at 5.0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05" y="3434410"/>
            <a:ext cx="5778500" cy="20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7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 with 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995317"/>
          </a:xfrm>
        </p:spPr>
        <p:txBody>
          <a:bodyPr/>
          <a:lstStyle/>
          <a:p>
            <a:r>
              <a:rPr lang="en-US" dirty="0" smtClean="0"/>
              <a:t>Apply the “realm-android”  plugin to the top of application level </a:t>
            </a:r>
            <a:r>
              <a:rPr lang="en-US" dirty="0" err="1" smtClean="0"/>
              <a:t>build.gradle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6-11-02 at 5.0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51" y="3639762"/>
            <a:ext cx="6234106" cy="11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2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model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1485947"/>
          </a:xfrm>
        </p:spPr>
        <p:txBody>
          <a:bodyPr/>
          <a:lstStyle/>
          <a:p>
            <a:r>
              <a:rPr lang="en-US" dirty="0" smtClean="0"/>
              <a:t>Extend your current Model class with </a:t>
            </a:r>
            <a:r>
              <a:rPr lang="en-US" dirty="0" err="1" smtClean="0"/>
              <a:t>RealmObject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also add primary keys to it.</a:t>
            </a:r>
          </a:p>
        </p:txBody>
      </p:sp>
      <p:pic>
        <p:nvPicPr>
          <p:cNvPr id="5" name="Picture 4" descr="Screen Shot 2016-11-02 at 5.1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70" y="3809598"/>
            <a:ext cx="5969000" cy="178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4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198</TotalTime>
  <Words>482</Words>
  <Application>Microsoft Macintosh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Austin</vt:lpstr>
      <vt:lpstr>Retro + Realm </vt:lpstr>
      <vt:lpstr>What is Realm </vt:lpstr>
      <vt:lpstr>Realm over SQLite</vt:lpstr>
      <vt:lpstr>Realm over SQLite</vt:lpstr>
      <vt:lpstr>Realm over SQLite</vt:lpstr>
      <vt:lpstr>All this can be replaced by Realm </vt:lpstr>
      <vt:lpstr>To Start with ……</vt:lpstr>
      <vt:lpstr>To Start with ……</vt:lpstr>
      <vt:lpstr>Defining the model Classes</vt:lpstr>
      <vt:lpstr>Configure Realm </vt:lpstr>
      <vt:lpstr> Annoying restrictions!!! </vt:lpstr>
      <vt:lpstr>TypeAdapter to talk to GSON </vt:lpstr>
      <vt:lpstr>Registering the TypeAdapter</vt:lpstr>
      <vt:lpstr>Fetching the data from Backend</vt:lpstr>
      <vt:lpstr>Writing to Realm</vt:lpstr>
      <vt:lpstr>Realm Browser</vt:lpstr>
      <vt:lpstr>Access the data using Realm’s Query /Results</vt:lpstr>
      <vt:lpstr>Things to keep in mind when choosing Realm for project</vt:lpstr>
      <vt:lpstr>Reference</vt:lpstr>
      <vt:lpstr>My GitHub Profile </vt:lpstr>
      <vt:lpstr>That’s all Folks!!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+ Realm </dc:title>
  <dc:creator>Neha Shah</dc:creator>
  <cp:lastModifiedBy>Neha Shah</cp:lastModifiedBy>
  <cp:revision>21</cp:revision>
  <dcterms:created xsi:type="dcterms:W3CDTF">2016-11-02T12:42:39Z</dcterms:created>
  <dcterms:modified xsi:type="dcterms:W3CDTF">2016-11-03T08:10:14Z</dcterms:modified>
</cp:coreProperties>
</file>