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41E6-1B1F-4940-AA5C-9BBDA0228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E4E29-38A5-4861-B4D2-027BB1979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A9860-D81D-4BDB-9332-906F6095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496-886C-41DA-A65B-FA6D99F4E9A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51C72-F5A5-4E48-98F6-070070DD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FDAE-2FC9-4D03-8540-99D30E16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B098-0E14-4494-92C0-354321EC8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F82A-2261-4DDB-8567-F8C8A232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B4E80-1541-4ED9-96B1-004244CB3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CDBF-22EF-46C6-B9B3-1DCC8501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496-886C-41DA-A65B-FA6D99F4E9A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0A772-58B2-4DA0-8C4D-67CE2A77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E3B9-C272-4DC9-935B-8A0223FC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B098-0E14-4494-92C0-354321EC8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2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5EB13-FA04-4961-ABE8-672EFCA31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98CF3-E16E-4869-B5A6-A5B335855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1EE34-EFFC-4D02-8B09-EBB0EA9F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496-886C-41DA-A65B-FA6D99F4E9A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E8BCF-EB8A-4632-BF31-4D3AE66E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37B02-7E1E-4821-A8BD-FFA71279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B098-0E14-4494-92C0-354321EC8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6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2D68-A3F1-41A2-89CC-8B6D25BA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210A-84E7-4C83-A787-E7C4D5F8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23627-DDC2-4498-918B-A8DF3FD1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496-886C-41DA-A65B-FA6D99F4E9A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19FE6-922A-4516-A1DE-1081BD03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311A8-B401-4A64-A823-A3E4CA94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B098-0E14-4494-92C0-354321EC8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0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2D0C-530E-4DC8-AAA4-F8AAE3B7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165A8-023F-4ADD-836A-2FE1EC00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71B1-836C-4D31-9E04-FDE2AB8F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496-886C-41DA-A65B-FA6D99F4E9A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5948D-3A98-420D-91BD-0EBAF04A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45CD9-F424-4FE5-915F-4463524B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B098-0E14-4494-92C0-354321EC8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7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64D8-0FB6-4525-888B-0E875E74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39F9-4E47-4722-BEA1-4A7CD7091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B06CD-E330-4A79-B2E1-C51EF60CF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FD852-FFB8-42B2-BE00-D719F7EF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496-886C-41DA-A65B-FA6D99F4E9A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67ECD-9DAA-4251-844F-A5CBFE6D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7BFAB-06E6-4FE7-80F6-C1A716E7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B098-0E14-4494-92C0-354321EC8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2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57FA-C3D0-4078-878E-B1366F4D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98076-4E15-4A80-93EE-BF460B023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86CED-CD9E-4E6D-B283-8C05DF683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52E7C-3AA3-4B03-B7E6-BC5961057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958DE-216E-4D3A-BEA0-6FAD6B53C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1E38F-58EE-4E92-8298-047E5D8E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496-886C-41DA-A65B-FA6D99F4E9A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D03A3-F52B-4108-8D2F-01F395FD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AB65F-9DE6-4478-B1A8-FD24654D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B098-0E14-4494-92C0-354321EC8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9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5800-6DE2-4CFD-87BD-2179E158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8353E-79BB-49C0-8C38-152643DC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496-886C-41DA-A65B-FA6D99F4E9A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C9135-DBFB-415E-AE23-AB131791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E12C1-291F-434A-9048-A2285EE4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B098-0E14-4494-92C0-354321EC8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6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553BD-E6DB-4354-A111-6BFC8050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496-886C-41DA-A65B-FA6D99F4E9A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F194A-CCAF-4BF8-A61C-6006299C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D6F93-111B-47B1-86FA-F29BFACF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B098-0E14-4494-92C0-354321EC8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0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96B6-9883-4F13-8CA9-270BFFDC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CCCE-8BF3-4A28-990F-D7D8A6A97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250CB-0C80-4D09-959C-34D5FA799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6B4DD-9BF5-4DB4-ACFE-53FE743F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496-886C-41DA-A65B-FA6D99F4E9A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DAF8F-D7F9-4A8A-B025-973C8614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59848-5D5E-4022-A42E-6F3EFC73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B098-0E14-4494-92C0-354321EC8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4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1BC6-9B05-4D67-975E-A9D9656A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7D596-9EE0-4CC0-8FD8-B802A2B9B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D468F-5E52-4EAD-8F93-ED8EB4C53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6E1B9-9621-470A-876E-9FC90645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496-886C-41DA-A65B-FA6D99F4E9A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20C66-092C-4977-9E58-6CD1779F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2E36B-E561-46EC-8AA1-6FE8D037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B098-0E14-4494-92C0-354321EC8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4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BCF08-0A52-4F08-8978-5630B2DF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2E729-EC42-4A38-A7DC-FAED37B2A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5DCC-C534-46AF-BD0B-EF160FED0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6496-886C-41DA-A65B-FA6D99F4E9A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E7821-5F5A-4DBA-A6A8-0A98FBC63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EC6B4-B05D-47F1-A5BA-D74B5EB21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7B098-0E14-4494-92C0-354321EC8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7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pi.snooth.com/" TargetMode="External"/><Relationship Id="rId2" Type="http://schemas.openxmlformats.org/officeDocument/2006/relationships/hyperlink" Target="https://api.edamam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7084-FA15-4F62-A820-93F901299EB9}"/>
              </a:ext>
            </a:extLst>
          </p:cNvPr>
          <p:cNvSpPr txBox="1"/>
          <p:nvPr/>
        </p:nvSpPr>
        <p:spPr>
          <a:xfrm>
            <a:off x="1450731" y="729761"/>
            <a:ext cx="1837592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63020-EBDB-45BE-95EF-CEC867C48417}"/>
              </a:ext>
            </a:extLst>
          </p:cNvPr>
          <p:cNvSpPr txBox="1"/>
          <p:nvPr/>
        </p:nvSpPr>
        <p:spPr>
          <a:xfrm>
            <a:off x="4909039" y="729761"/>
            <a:ext cx="1837592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B2F86-8E68-45ED-B5E8-90E9905F2498}"/>
              </a:ext>
            </a:extLst>
          </p:cNvPr>
          <p:cNvSpPr txBox="1"/>
          <p:nvPr/>
        </p:nvSpPr>
        <p:spPr>
          <a:xfrm>
            <a:off x="8200292" y="729761"/>
            <a:ext cx="276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53135-7E14-4114-B2AD-F1267CA1F14F}"/>
              </a:ext>
            </a:extLst>
          </p:cNvPr>
          <p:cNvSpPr/>
          <p:nvPr/>
        </p:nvSpPr>
        <p:spPr>
          <a:xfrm>
            <a:off x="8074268" y="1433146"/>
            <a:ext cx="3766039" cy="958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Pair Food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User entry (ingredient1…n)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For each ingredient find recipe (</a:t>
            </a:r>
            <a:r>
              <a:rPr lang="en-US" sz="1000" dirty="0">
                <a:solidFill>
                  <a:schemeClr val="tx1"/>
                </a:solidFill>
                <a:hlinkClick r:id="rId2"/>
              </a:rPr>
              <a:t>https://api.edamam.com/</a:t>
            </a:r>
            <a:r>
              <a:rPr lang="en-US" sz="1000" dirty="0">
                <a:solidFill>
                  <a:schemeClr val="tx1"/>
                </a:solidFill>
              </a:rPr>
              <a:t>) x3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For each ingredient pair with wine type (pairing table)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For each wine type find wine (</a:t>
            </a:r>
            <a:r>
              <a:rPr lang="en-US" sz="1000" dirty="0">
                <a:solidFill>
                  <a:schemeClr val="tx1"/>
                </a:solidFill>
                <a:hlinkClick r:id="rId3"/>
              </a:rPr>
              <a:t>http://api.snooth.com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EF1B88-DA48-492E-AD6A-A149987EBB6D}"/>
              </a:ext>
            </a:extLst>
          </p:cNvPr>
          <p:cNvSpPr/>
          <p:nvPr/>
        </p:nvSpPr>
        <p:spPr>
          <a:xfrm>
            <a:off x="3944815" y="1433146"/>
            <a:ext cx="3766039" cy="958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/ingredients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83B7C7-4286-4D2A-91A6-05CB95177604}"/>
              </a:ext>
            </a:extLst>
          </p:cNvPr>
          <p:cNvSpPr/>
          <p:nvPr/>
        </p:nvSpPr>
        <p:spPr>
          <a:xfrm>
            <a:off x="720969" y="1433146"/>
            <a:ext cx="2980593" cy="958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41862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Santiago, Peter</dc:creator>
  <cp:lastModifiedBy>Santiago, Peter</cp:lastModifiedBy>
  <cp:revision>3</cp:revision>
  <dcterms:created xsi:type="dcterms:W3CDTF">2019-01-15T18:44:39Z</dcterms:created>
  <dcterms:modified xsi:type="dcterms:W3CDTF">2019-01-15T21:47:31Z</dcterms:modified>
</cp:coreProperties>
</file>