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8176-B520-4C67-A097-4B1582AE7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AE642-7C99-4534-8A41-FE78605F7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9E3F-12AE-4B20-BD40-EAD2C0E0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3FA-9847-4525-9CBE-E70F1570E26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C54AC-49D9-4155-AD68-B95593FF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3A45B-9FA4-41AD-BFEC-2E047371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ABA6-9479-4E53-8154-4C124C6B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4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B617-8B69-47D3-B739-C94A8993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0B796-C46D-488D-A63F-5B6E7E07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1002F-AEA7-4949-9438-9B87227B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3FA-9847-4525-9CBE-E70F1570E26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B0CA-EB42-433C-AD8E-6C7880C1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B70A-B266-4AF1-B0FA-B56B3E21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ABA6-9479-4E53-8154-4C124C6B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0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AA3FE-5BA6-47E2-909E-ADBF3AFA3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DEAD6-2098-4177-9A54-2D4A2B00A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147F1-8A2A-423D-AB78-044C5933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3FA-9847-4525-9CBE-E70F1570E26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0A0C-8716-49D6-BED4-79A4343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DF05-B0F6-4768-BBFF-09D8913D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ABA6-9479-4E53-8154-4C124C6B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A453-ABD6-4BAC-AFFA-6EB77021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D640-ADDE-4B0B-B718-2F0EA55A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CFFEF-6F18-433E-8544-AE1EAD47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3FA-9847-4525-9CBE-E70F1570E26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F84D-9EDB-498B-8BE6-CB1C48F3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E832-8818-4522-83E6-F06BA7CB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ABA6-9479-4E53-8154-4C124C6B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92DD-94B4-460B-833B-4C2CFDD9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93060-5D12-4582-831D-1724D5BE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D95D-B530-406D-B795-770F85B8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3FA-9847-4525-9CBE-E70F1570E26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4170-A592-4201-A6E8-0799EBA9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45B9-F393-495F-8D95-292BE4E2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ABA6-9479-4E53-8154-4C124C6B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3C25-5135-49F9-829D-E757C3E8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850B-4654-4567-B4D1-EF83EE44B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998A-F550-46F1-B904-386D1AD97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6E616-F240-491A-A556-FFD3E52D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3FA-9847-4525-9CBE-E70F1570E26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4E142-9BBA-48EE-98D9-6AFFCB8F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1278E-47C0-4BCB-9990-62AB2591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ABA6-9479-4E53-8154-4C124C6B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DE86-4FAD-4810-AFF4-5E276018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A83A-F62A-40DA-B80E-E4FDE682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FC7A4-3080-452B-9A4B-90E637B6A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5624E-4E81-4364-84A8-C082F2CC6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637C8-2F3E-4032-9331-F46289FC4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3BC74-5A22-4FE8-AA83-FEC8B093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3FA-9847-4525-9CBE-E70F1570E26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CD309-B2E2-4EDA-B3BC-5F4A6FD3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FE731-8E58-4F71-B5E0-695A1FAF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ABA6-9479-4E53-8154-4C124C6B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095C-719A-4716-B36E-FA14DF03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E4D82-5272-457F-87EF-A2F6B2D4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3FA-9847-4525-9CBE-E70F1570E26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A24E5-D892-427C-B9A0-410576E7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BE30F-35C6-4866-A23F-E18986FC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ABA6-9479-4E53-8154-4C124C6B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6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817CC-F6C9-47CB-9A6E-3FE7DD13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3FA-9847-4525-9CBE-E70F1570E26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AE41B-E118-4F51-9BD0-4E585A4D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34E66-2510-4D15-82B5-A8D933FB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ABA6-9479-4E53-8154-4C124C6B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2B25-CB77-4E68-B855-80323306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C5D0-A582-4C53-882C-8910EFD5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9CA1E-7F21-4A7A-8868-3E0056F7C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7F57C-84C5-4BB5-B419-3107986A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3FA-9847-4525-9CBE-E70F1570E26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F52C7-94B0-456B-B5EF-D84CAAEB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26DA3-98D3-487B-A9C8-8492DB29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ABA6-9479-4E53-8154-4C124C6B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0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B0E2-B914-4B10-BC8C-31A1596D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E8F74-D544-4F7F-853E-9E8BF5A8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E4BE-5228-4530-B8AA-F88FD7FC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0CE5-FBD4-47A9-9946-E7C83BF6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3FA-9847-4525-9CBE-E70F1570E26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522A-E633-404A-B857-0C2CAEB4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C21C9-35FC-4331-B451-65A09016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ABA6-9479-4E53-8154-4C124C6B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5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ADF5A-E1B3-4448-ABAC-155F512B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07A1F-752E-482A-BAFD-6EA3C9E0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7985-D242-4DDF-AFF2-5D70AB81E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D03FA-9847-4525-9CBE-E70F1570E26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837C0-174B-43CE-8BA7-E87B6C8C6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7AAB2-2BC6-45F0-AC1A-2E5553A87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ABA6-9479-4E53-8154-4C124C6B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93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Santiago, Peter</dc:creator>
  <cp:lastModifiedBy>Santiago, Peter</cp:lastModifiedBy>
  <cp:revision>1</cp:revision>
  <dcterms:created xsi:type="dcterms:W3CDTF">2019-01-19T17:50:23Z</dcterms:created>
  <dcterms:modified xsi:type="dcterms:W3CDTF">2019-01-19T17:51:53Z</dcterms:modified>
</cp:coreProperties>
</file>