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0" r:id="rId7"/>
    <p:sldId id="261"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smtClean="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smtClean="0"/>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smtClean="0"/>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Content Placeholder 2"/>
          <p:cNvSpPr>
            <a:spLocks noGrp="1"/>
          </p:cNvSpPr>
          <p:nvPr>
            <p:ph idx="1"/>
          </p:nvPr>
        </p:nvSpPr>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smtClean="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smtClean="0"/>
              <a:t>Click to edit Master text styles</a:t>
            </a:r>
            <a:endParaRPr lang="en-GB" smtClean="0"/>
          </a:p>
        </p:txBody>
      </p:sp>
      <p:sp>
        <p:nvSpPr>
          <p:cNvPr id="4" name="Date Placeholder 3"/>
          <p:cNvSpPr>
            <a:spLocks noGrp="1"/>
          </p:cNvSpPr>
          <p:nvPr>
            <p:ph type="dt" sz="half" idx="10"/>
          </p:nvPr>
        </p:nvSpPr>
        <p:spPr/>
        <p:txBody>
          <a:bodyPr/>
          <a:lstStyle/>
          <a:p>
            <a:fld id="{846CE7D5-CF57-46EF-B807-FDD0502418D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smtClean="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4" name="Content Placeholder 3"/>
          <p:cNvSpPr>
            <a:spLocks noGrp="1"/>
          </p:cNvSpPr>
          <p:nvPr>
            <p:ph sz="half" idx="2"/>
          </p:nvPr>
        </p:nvSpPr>
        <p:spPr>
          <a:xfrm>
            <a:off x="839788" y="2505075"/>
            <a:ext cx="5157787" cy="3684588"/>
          </a:xfrm>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endParaRPr lang="en-GB" smtClean="0"/>
          </a:p>
        </p:txBody>
      </p:sp>
      <p:sp>
        <p:nvSpPr>
          <p:cNvPr id="6" name="Content Placeholder 5"/>
          <p:cNvSpPr>
            <a:spLocks noGrp="1"/>
          </p:cNvSpPr>
          <p:nvPr>
            <p:ph sz="quarter" idx="4"/>
          </p:nvPr>
        </p:nvSpPr>
        <p:spPr>
          <a:xfrm>
            <a:off x="6172200" y="2505075"/>
            <a:ext cx="5183188" cy="3684588"/>
          </a:xfrm>
        </p:spPr>
        <p:txBody>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smtClean="0"/>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smtClean="0"/>
              <a:t>Click to edit Master text styles</a:t>
            </a:r>
            <a:endParaRPr lang="en-GB" smtClean="0"/>
          </a:p>
        </p:txBody>
      </p:sp>
      <p:sp>
        <p:nvSpPr>
          <p:cNvPr id="5" name="Date Placeholder 4"/>
          <p:cNvSpPr>
            <a:spLocks noGrp="1"/>
          </p:cNvSpPr>
          <p:nvPr>
            <p:ph type="dt" sz="half" idx="10"/>
          </p:nvPr>
        </p:nvSpPr>
        <p:spPr/>
        <p:txBody>
          <a:bodyPr/>
          <a:lstStyle/>
          <a:p>
            <a:fld id="{846CE7D5-CF57-46EF-B807-FDD0502418D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smtClean="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smtClean="0"/>
              <a:t>Click to edit Master text styles</a:t>
            </a:r>
            <a:endParaRPr lang="en-GB" smtClean="0"/>
          </a:p>
          <a:p>
            <a:pPr lvl="1"/>
            <a:r>
              <a:rPr lang="en-GB" smtClean="0"/>
              <a:t>Second level</a:t>
            </a:r>
            <a:endParaRPr lang="en-GB" smtClean="0"/>
          </a:p>
          <a:p>
            <a:pPr lvl="2"/>
            <a:r>
              <a:rPr lang="en-GB" smtClean="0"/>
              <a:t>Third level</a:t>
            </a:r>
            <a:endParaRPr lang="en-GB" smtClean="0"/>
          </a:p>
          <a:p>
            <a:pPr lvl="3"/>
            <a:r>
              <a:rPr lang="en-GB" smtClean="0"/>
              <a:t>Fourth level</a:t>
            </a:r>
            <a:endParaRPr lang="en-GB" smtClean="0"/>
          </a:p>
          <a:p>
            <a:pPr lvl="4"/>
            <a:r>
              <a:rPr lang="en-GB" smtClean="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GB"/>
              <a:t>DEVOPS SOLUTION</a:t>
            </a:r>
            <a:endParaRPr lang="en-IN"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Content Placeholder 2"/>
          <p:cNvSpPr>
            <a:spLocks noGrp="1"/>
          </p:cNvSpPr>
          <p:nvPr>
            <p:ph idx="1"/>
          </p:nvPr>
        </p:nvSpPr>
        <p:spPr/>
        <p:txBody>
          <a:bodyPr/>
          <a:p>
            <a:r>
              <a:rPr lang="en-US"/>
              <a:t>The developer team of the csvgenerator was working hard to get it ready for production. The team decided to go for a trip before the launch, and has been missing since then. You have been given the responsibility to figure out how to get the csvgenerator running correctly with the help of the following document. You might need to understand why things are failing and try to fix them, and make it ready for a launch</a:t>
            </a:r>
            <a:r>
              <a:rPr lang="en-IN" altLang="en-US"/>
              <a:t>.</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Solution Approach</a:t>
            </a:r>
            <a:endParaRPr lang="en-IN" altLang="en-US"/>
          </a:p>
        </p:txBody>
      </p:sp>
      <p:pic>
        <p:nvPicPr>
          <p:cNvPr id="6" name="Content Placeholder 5"/>
          <p:cNvPicPr>
            <a:picLocks noChangeAspect="1"/>
          </p:cNvPicPr>
          <p:nvPr>
            <p:ph sz="half" idx="2"/>
          </p:nvPr>
        </p:nvPicPr>
        <p:blipFill>
          <a:blip r:embed="rId1"/>
          <a:stretch>
            <a:fillRect/>
          </a:stretch>
        </p:blipFill>
        <p:spPr>
          <a:xfrm>
            <a:off x="598805" y="1912620"/>
            <a:ext cx="11247755" cy="4148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362585"/>
            <a:ext cx="10795000" cy="5814695"/>
          </a:xfrm>
        </p:spPr>
        <p:txBody>
          <a:bodyPr/>
          <a:p>
            <a:r>
              <a:rPr lang="en-IN" altLang="en-US"/>
              <a:t>DOCKER : Used for containerization.</a:t>
            </a:r>
            <a:endParaRPr lang="en-IN" altLang="en-US"/>
          </a:p>
          <a:p>
            <a:r>
              <a:rPr lang="en-IN" altLang="en-US"/>
              <a:t>DOCKER COMPOSE : Used for running multiple containers ( like in my solution will be using prometheus and gencsv.sh script ).</a:t>
            </a:r>
            <a:endParaRPr lang="en-IN" altLang="en-US"/>
          </a:p>
          <a:p>
            <a:r>
              <a:rPr lang="en-IN" altLang="en-US"/>
              <a:t>Prometheus : For collecting the data and checking the graph of the inputs given .</a:t>
            </a:r>
            <a:endParaRPr lang="en-IN" altLang="en-US"/>
          </a:p>
          <a:p>
            <a:r>
              <a:rPr lang="en-IN" altLang="en-US"/>
              <a:t>KUBERNETES : Orchestration tool ( i will be using this to create pods i.e. which contains containers in it and monitoring it ).</a:t>
            </a:r>
            <a:endParaRPr lang="en-IN" altLang="en-US"/>
          </a:p>
          <a:p>
            <a:r>
              <a:rPr lang="en-IN" altLang="en-US"/>
              <a:t>ELK : Logging , pre-processing and extracting tool ( i will be using this to check the logs of my pod created in visualisation way i.e. KIBANA which gets easier to find or fetch the logs).</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691005"/>
            <a:ext cx="10516235" cy="4486275"/>
          </a:xfrm>
        </p:spPr>
        <p:txBody>
          <a:bodyPr/>
          <a:p>
            <a:r>
              <a:rPr lang="en-IN" altLang="en-US"/>
              <a:t>Github repo link :</a:t>
            </a:r>
            <a:endParaRPr lang="en-IN" altLang="en-US"/>
          </a:p>
          <a:p>
            <a:endParaRPr lang="en-IN" altLang="en-US"/>
          </a:p>
          <a:p>
            <a:pPr marL="0" indent="0">
              <a:buNone/>
            </a:pPr>
            <a:r>
              <a:rPr lang="en-IN" altLang="en-US"/>
              <a:t>https://github.com/nehasangwai/FOSFOR_D_NEHA</a:t>
            </a:r>
            <a:endParaRPr lang="en-IN" altLang="en-US"/>
          </a:p>
          <a:p>
            <a:endParaRPr lang="en-IN" altLang="en-US"/>
          </a:p>
          <a:p>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IN" altLang="en-US"/>
              <a:t>THANK YOU </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1094</Words>
  <Application>WPS Presentation</Application>
  <PresentationFormat>Widescreen</PresentationFormat>
  <Paragraphs>22</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NEHA</cp:lastModifiedBy>
  <cp:revision>5</cp:revision>
  <dcterms:created xsi:type="dcterms:W3CDTF">2013-07-15T20:26:00Z</dcterms:created>
  <dcterms:modified xsi:type="dcterms:W3CDTF">2022-07-23T07:18:46Z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82CD7497E4804B3D81D0501847233360</vt:lpwstr>
  </property>
  <property fmtid="{D5CDD505-2E9C-101B-9397-08002B2CF9AE}" pid="3" name="KSOProductBuildVer">
    <vt:lpwstr>1033-11.2.0.11191</vt:lpwstr>
  </property>
</Properties>
</file>