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/>
    <p:restoredTop sz="83628"/>
  </p:normalViewPr>
  <p:slideViewPr>
    <p:cSldViewPr snapToGrid="0" snapToObjects="1">
      <p:cViewPr varScale="1">
        <p:scale>
          <a:sx n="80" d="100"/>
          <a:sy n="8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C9CF-E15D-ED4F-8F7E-26248003BCE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F851-D879-1347-A9F2-6750F6B6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running </a:t>
            </a:r>
            <a:r>
              <a:rPr lang="en-US" dirty="0" err="1"/>
              <a:t>ipyrad</a:t>
            </a:r>
            <a:r>
              <a:rPr lang="en-US" dirty="0"/>
              <a:t> through all the samples using both the CLI and the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F851-D879-1347-A9F2-6750F6B63D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using the habanero cluster to process samples, but going to try to run the process on an MPI to use 72 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F851-D879-1347-A9F2-6750F6B63D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E71A-FAFC-7A4B-9CAF-21030FA0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6E27C-B8CB-F348-AB4E-042B2F97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7CAE-273F-9F4E-8CAF-168C6F7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2775-B4F8-1A48-A770-D75BA686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96BF-59E1-DB4B-A3B7-26F985A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12C2-91FA-D941-B3A5-ABD1B1DD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EBB35-D894-9243-BD98-6CF231E2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1FB0-76B6-774C-B4C8-1D6A64AB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4125-FBEC-C749-9303-298C1BF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CEB0-54D9-FB4F-812C-80D7711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A17C-F6CB-9C47-95B3-1E83E017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6145F-F4A0-3B4F-99EA-F12FA306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8BDE-8E6C-DB4B-8AFF-ACB50DA2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2F5F-7B37-7D48-BB3A-1A21F529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DD54-4AE3-E74C-9467-8F414FD4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E220-7C68-6C48-A634-49215AA0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934C-CC0F-0F4D-91CA-B104092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5E97-4FFC-8647-B11C-A0BFDAE7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8A1A-556D-F04A-92A7-4F4B3CC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124D-EF79-8E49-9FF7-0329367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90A3-926E-7541-B7A7-4D04349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DC8C-3D9B-EB4A-930E-A31FCF83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9E69-9008-DF4C-97D0-605DE260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427B-D0FF-5643-80CF-FCE20624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F0CE-B2A7-A34C-8B8E-94346A0E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E73F-CB6F-3643-A60A-D0BC123D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5B67-E662-5943-BD6A-852C02C9B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58032-807B-3A4C-AEE7-3A51DF43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13FCF-7A57-674D-A2C9-3C9314AF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3A03-991E-7D4B-8546-7BF9E192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7950E-8ED9-E541-A11B-0C6392B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7AE5-BC12-7A48-AEFB-15B6208A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D9FD-DF48-2E4F-BEF3-93CA5DDF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2D4D-74B0-BA46-8D41-93F0AFFF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090AD-E30E-464C-8096-DDB2B4A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2064A-5550-6843-B872-B0AAE817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E58F6-87EF-F941-A4BB-0E6868FE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69C31-1CFE-5A42-AD70-154C1AEA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8836C-469F-7A4C-B7FD-4CBA9D2D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926-927F-DB4D-AFB1-AD6C580D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2BDDF-FE58-C741-B265-3F8F54D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BBC00-1557-424F-A3EF-7D3E314B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9505-397F-1C47-B957-8222CDBC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2BA0E-B831-DF4B-8AE9-2F1AE302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31C3D-B221-D14C-B01F-F7B4867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3E81-8EEB-5C47-8E72-F485947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2B56-5D9E-924E-A95E-8F1F2F7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423A-00CF-FC41-A56A-F9577534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6CC0-282F-6D4E-8171-68BE108A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D1DB-1982-3F42-9800-833982D0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E73B-9739-1841-A96C-A3678A0D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89E80-AD34-6045-94F6-7C7E449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2E0F-C605-6648-A845-63CBF62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3D0E3-97CE-714F-8F14-DFF08EC53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A12B-41D4-0444-B3FA-C100E169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6ACE8-2FEC-2041-A636-DC567A1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1D96-EBFF-4A47-A2A1-5D78AEB2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758A-E9FC-184E-8F9B-00CB7FB1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DA6A-1039-5B47-AF05-B0FA305B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AEE78-C0D4-984D-AD9D-7580C9B9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4E75-26CB-FC41-9338-2A909EFFA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085C-173E-3344-84E1-AFE4EA5E7CE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C919-9138-254D-A4D6-214876563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4889-FD1C-704B-8BCE-A4B0C1563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8B41-7E62-844B-8653-58DFE081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ipetkov/ee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7A4F-30D8-0249-ABA7-94F0511A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469" y="549157"/>
            <a:ext cx="9990161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Visualizing population genomic data across a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C8061-0B84-1E40-B80D-F1E4A9384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Neha Savant</a:t>
            </a:r>
          </a:p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Monday, April 30, 2018</a:t>
            </a:r>
          </a:p>
        </p:txBody>
      </p:sp>
    </p:spTree>
    <p:extLst>
      <p:ext uri="{BB962C8B-B14F-4D97-AF65-F5344CB8AC3E}">
        <p14:creationId xmlns:p14="http://schemas.microsoft.com/office/powerpoint/2010/main" val="35527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the “problem”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54F-17F8-5346-9AFC-206E8ED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8869"/>
          </a:xfrm>
        </p:spPr>
        <p:txBody>
          <a:bodyPr>
            <a:normAutofit/>
          </a:bodyPr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More and more researchers are using genomics to answer conservation questions</a:t>
            </a:r>
          </a:p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Need an easy way to communicate genetic patterns across a landscape to conservation practitioners and managers</a:t>
            </a:r>
          </a:p>
          <a:p>
            <a:pPr marL="0" indent="0">
              <a:buNone/>
            </a:pPr>
            <a:endParaRPr lang="en-US" dirty="0">
              <a:latin typeface="Dubai" panose="020B0503030403030204" pitchFamily="34" charset="-78"/>
              <a:ea typeface="Helvetica Neue" panose="02000503000000020004" pitchFamily="2" charset="0"/>
              <a:cs typeface="Dubai" panose="020B0503030403030204" pitchFamily="34" charset="-78"/>
            </a:endParaRPr>
          </a:p>
          <a:p>
            <a:endParaRPr lang="en-US" dirty="0">
              <a:latin typeface="Dubai" panose="020B0503030403030204" pitchFamily="34" charset="-78"/>
              <a:ea typeface="Helvetica Neue" panose="02000503000000020004" pitchFamily="2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138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54F-17F8-5346-9AFC-206E8ED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789" y="2306888"/>
            <a:ext cx="5867400" cy="4351338"/>
          </a:xfrm>
        </p:spPr>
        <p:txBody>
          <a:bodyPr/>
          <a:lstStyle/>
          <a:p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Jupyter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notebooks, 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ipython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, R</a:t>
            </a:r>
          </a:p>
          <a:p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ipyrad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, using the API and CLI</a:t>
            </a:r>
          </a:p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  <a:hlinkClick r:id="rId2"/>
              </a:rPr>
              <a:t>EEMS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package in R 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Estimated Effective Migration Surfaces (EEMS) is a new method of using genomic data to illustrate barriers in the landscape (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Petkova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et al. 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A0DD7-1B77-D546-BD66-DB0D608B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74" y="1690688"/>
            <a:ext cx="2584470" cy="4748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8E719-1019-EF46-A193-B72BCED5BA20}"/>
              </a:ext>
            </a:extLst>
          </p:cNvPr>
          <p:cNvSpPr txBox="1"/>
          <p:nvPr/>
        </p:nvSpPr>
        <p:spPr>
          <a:xfrm>
            <a:off x="629652" y="2611927"/>
            <a:ext cx="176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genetic patterns of rats across Manhattan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839B0-AA46-D840-BD35-712C88A6D685}"/>
              </a:ext>
            </a:extLst>
          </p:cNvPr>
          <p:cNvCxnSpPr/>
          <p:nvPr/>
        </p:nvCxnSpPr>
        <p:spPr>
          <a:xfrm>
            <a:off x="2310063" y="4347411"/>
            <a:ext cx="834190" cy="52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ADE0C8-5205-D049-91F2-D7424B7B58BF}"/>
              </a:ext>
            </a:extLst>
          </p:cNvPr>
          <p:cNvSpPr txBox="1"/>
          <p:nvPr/>
        </p:nvSpPr>
        <p:spPr>
          <a:xfrm>
            <a:off x="2510589" y="4772526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59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err="1"/>
              <a:t>st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96820-7CE6-7449-A6D1-257F86BCA974}"/>
              </a:ext>
            </a:extLst>
          </p:cNvPr>
          <p:cNvCxnSpPr>
            <a:cxnSpLocks/>
          </p:cNvCxnSpPr>
          <p:nvPr/>
        </p:nvCxnSpPr>
        <p:spPr>
          <a:xfrm>
            <a:off x="1925052" y="5160544"/>
            <a:ext cx="1065641" cy="646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23A3A-F351-C844-B4B1-E416D3B52410}"/>
              </a:ext>
            </a:extLst>
          </p:cNvPr>
          <p:cNvSpPr txBox="1"/>
          <p:nvPr/>
        </p:nvSpPr>
        <p:spPr>
          <a:xfrm>
            <a:off x="2342147" y="5723614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err="1"/>
              <a:t>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40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54F-17F8-5346-9AFC-206E8ED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4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Case study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A threatened species lives near streams where a pipeline is planned to be built 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Paired-end 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ddRAD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data from 46 long-tail salamanders (</a:t>
            </a:r>
            <a:r>
              <a:rPr lang="en-US" i="1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Eurycea longicauda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)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Need to visualize genetic structure of salamanders for state biologists to inform the permitting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D59B5-880D-8746-AEAE-FC7951EB0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2" t="20856" r="24510" b="9514"/>
          <a:stretch/>
        </p:blipFill>
        <p:spPr>
          <a:xfrm>
            <a:off x="8426783" y="420061"/>
            <a:ext cx="3200400" cy="590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16369-6647-AC48-9DCF-FA132FBD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1" y="4977772"/>
            <a:ext cx="2493092" cy="16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54F-17F8-5346-9AFC-206E8EDB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Create a workflow in 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Jupyter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notebooks that illustrates how to take raw genomic data and sampling locations to a visualization of genetic population structure across a landscape</a:t>
            </a:r>
          </a:p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Can provide other researchers a roadmap to visualize their raw genomic data </a:t>
            </a:r>
          </a:p>
        </p:txBody>
      </p:sp>
    </p:spTree>
    <p:extLst>
      <p:ext uri="{BB962C8B-B14F-4D97-AF65-F5344CB8AC3E}">
        <p14:creationId xmlns:p14="http://schemas.microsoft.com/office/powerpoint/2010/main" val="7762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progress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DB208-259E-8842-87F8-74F2E7B4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" y="1668381"/>
            <a:ext cx="5932025" cy="3713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94DF7-159C-CF45-A443-EE169839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361" y="1668381"/>
            <a:ext cx="5968522" cy="37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roadblocks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0563C-B41D-A44D-B1DF-7CFFDEC1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642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C039-EC66-3949-8B8B-69509FB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54F-17F8-5346-9AFC-206E8EDB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Finish running 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ipyrad</a:t>
            </a:r>
            <a:endParaRPr lang="en-US" dirty="0">
              <a:latin typeface="Dubai" panose="020B0503030403030204" pitchFamily="34" charset="-78"/>
              <a:ea typeface="Helvetica Neue" panose="02000503000000020004" pitchFamily="2" charset="0"/>
              <a:cs typeface="Dubai" panose="020B0503030403030204" pitchFamily="34" charset="-78"/>
            </a:endParaRPr>
          </a:p>
          <a:p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Use R within </a:t>
            </a:r>
            <a:r>
              <a:rPr lang="en-US" dirty="0" err="1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jupyter</a:t>
            </a:r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 notebooks to transform genomic data in proper format to run in EEMS 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pairwise genetic dissimilarity matrix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Sample coordinates</a:t>
            </a:r>
          </a:p>
          <a:p>
            <a:pPr lvl="1"/>
            <a:r>
              <a:rPr lang="en-US" dirty="0">
                <a:latin typeface="Dubai" panose="020B0503030403030204" pitchFamily="34" charset="-78"/>
                <a:ea typeface="Helvetica Neue" panose="02000503000000020004" pitchFamily="2" charset="0"/>
                <a:cs typeface="Dubai" panose="020B0503030403030204" pitchFamily="34" charset="-78"/>
              </a:rPr>
              <a:t>Habitat coordinates</a:t>
            </a:r>
          </a:p>
        </p:txBody>
      </p:sp>
    </p:spTree>
    <p:extLst>
      <p:ext uri="{BB962C8B-B14F-4D97-AF65-F5344CB8AC3E}">
        <p14:creationId xmlns:p14="http://schemas.microsoft.com/office/powerpoint/2010/main" val="358405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C208-B68C-B748-9C2D-1ED2BB4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280B-F6C3-5140-AD37-47F9B28B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262</Words>
  <Application>Microsoft Macintosh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Dubai</vt:lpstr>
      <vt:lpstr>Helvetica Neue</vt:lpstr>
      <vt:lpstr>Office Theme</vt:lpstr>
      <vt:lpstr>Visualizing population genomic data across a landscape</vt:lpstr>
      <vt:lpstr>the “problem”</vt:lpstr>
      <vt:lpstr>the tools</vt:lpstr>
      <vt:lpstr>the data</vt:lpstr>
      <vt:lpstr>the goal</vt:lpstr>
      <vt:lpstr>progress</vt:lpstr>
      <vt:lpstr>roadblocks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PDSB Final Project</dc:title>
  <dc:creator>Neha Gajendra Savant</dc:creator>
  <cp:lastModifiedBy>Neha Gajendra Savant</cp:lastModifiedBy>
  <cp:revision>49</cp:revision>
  <dcterms:created xsi:type="dcterms:W3CDTF">2018-04-23T19:10:00Z</dcterms:created>
  <dcterms:modified xsi:type="dcterms:W3CDTF">2018-04-30T17:09:15Z</dcterms:modified>
</cp:coreProperties>
</file>