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C96EF-09C9-4A07-A534-29AADAE758A3}" v="1" dt="2023-04-08T05:20:47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nathan N" userId="1f7db2f1-a91b-4274-8ac3-a712f8c8dbff" providerId="ADAL" clId="{491DCCEA-8FD3-44FC-8458-F8CBBA73CFF8}"/>
    <pc:docChg chg="custSel addSld modSld">
      <pc:chgData name="Selvanathan N" userId="1f7db2f1-a91b-4274-8ac3-a712f8c8dbff" providerId="ADAL" clId="{491DCCEA-8FD3-44FC-8458-F8CBBA73CFF8}" dt="2021-10-28T05:23:18.306" v="247" actId="1076"/>
      <pc:docMkLst>
        <pc:docMk/>
      </pc:docMkLst>
      <pc:sldChg chg="addSp modSp new mod">
        <pc:chgData name="Selvanathan N" userId="1f7db2f1-a91b-4274-8ac3-a712f8c8dbff" providerId="ADAL" clId="{491DCCEA-8FD3-44FC-8458-F8CBBA73CFF8}" dt="2021-10-28T05:13:24.467" v="240" actId="20577"/>
        <pc:sldMkLst>
          <pc:docMk/>
          <pc:sldMk cId="2967854552" sldId="263"/>
        </pc:sldMkLst>
        <pc:spChg chg="mod">
          <ac:chgData name="Selvanathan N" userId="1f7db2f1-a91b-4274-8ac3-a712f8c8dbff" providerId="ADAL" clId="{491DCCEA-8FD3-44FC-8458-F8CBBA73CFF8}" dt="2021-10-28T05:12:59.646" v="200" actId="1076"/>
          <ac:spMkLst>
            <pc:docMk/>
            <pc:sldMk cId="2967854552" sldId="263"/>
            <ac:spMk id="2" creationId="{1A665FBD-060A-4F24-8432-066B2B77E9D5}"/>
          </ac:spMkLst>
        </pc:spChg>
        <pc:spChg chg="mod">
          <ac:chgData name="Selvanathan N" userId="1f7db2f1-a91b-4274-8ac3-a712f8c8dbff" providerId="ADAL" clId="{491DCCEA-8FD3-44FC-8458-F8CBBA73CFF8}" dt="2021-10-28T05:13:24.467" v="240" actId="20577"/>
          <ac:spMkLst>
            <pc:docMk/>
            <pc:sldMk cId="2967854552" sldId="263"/>
            <ac:spMk id="3" creationId="{F6F3A20E-6826-473C-9951-2E4B07A81386}"/>
          </ac:spMkLst>
        </pc:spChg>
        <pc:picChg chg="add mod">
          <ac:chgData name="Selvanathan N" userId="1f7db2f1-a91b-4274-8ac3-a712f8c8dbff" providerId="ADAL" clId="{491DCCEA-8FD3-44FC-8458-F8CBBA73CFF8}" dt="2021-10-28T05:13:06.668" v="202" actId="1076"/>
          <ac:picMkLst>
            <pc:docMk/>
            <pc:sldMk cId="2967854552" sldId="263"/>
            <ac:picMk id="5" creationId="{E8815BD0-54FA-40DE-AF5F-4132338C22C3}"/>
          </ac:picMkLst>
        </pc:picChg>
      </pc:sldChg>
      <pc:sldChg chg="addSp delSp modSp new mod">
        <pc:chgData name="Selvanathan N" userId="1f7db2f1-a91b-4274-8ac3-a712f8c8dbff" providerId="ADAL" clId="{491DCCEA-8FD3-44FC-8458-F8CBBA73CFF8}" dt="2021-10-28T05:23:18.306" v="247" actId="1076"/>
        <pc:sldMkLst>
          <pc:docMk/>
          <pc:sldMk cId="2060877417" sldId="264"/>
        </pc:sldMkLst>
        <pc:spChg chg="del">
          <ac:chgData name="Selvanathan N" userId="1f7db2f1-a91b-4274-8ac3-a712f8c8dbff" providerId="ADAL" clId="{491DCCEA-8FD3-44FC-8458-F8CBBA73CFF8}" dt="2021-10-28T05:23:12.568" v="242" actId="931"/>
          <ac:spMkLst>
            <pc:docMk/>
            <pc:sldMk cId="2060877417" sldId="264"/>
            <ac:spMk id="3" creationId="{BC9552EE-A902-4372-A5F4-048E8CE795FA}"/>
          </ac:spMkLst>
        </pc:spChg>
        <pc:picChg chg="add mod">
          <ac:chgData name="Selvanathan N" userId="1f7db2f1-a91b-4274-8ac3-a712f8c8dbff" providerId="ADAL" clId="{491DCCEA-8FD3-44FC-8458-F8CBBA73CFF8}" dt="2021-10-28T05:23:18.306" v="247" actId="1076"/>
          <ac:picMkLst>
            <pc:docMk/>
            <pc:sldMk cId="2060877417" sldId="264"/>
            <ac:picMk id="5" creationId="{6628194E-427A-4FE1-9CE8-15DAADB46C9E}"/>
          </ac:picMkLst>
        </pc:picChg>
      </pc:sldChg>
    </pc:docChg>
  </pc:docChgLst>
  <pc:docChgLst>
    <pc:chgData name="Selvanathan N" userId="1f7db2f1-a91b-4274-8ac3-a712f8c8dbff" providerId="ADAL" clId="{354C96EF-09C9-4A07-A534-29AADAE758A3}"/>
    <pc:docChg chg="modSld">
      <pc:chgData name="Selvanathan N" userId="1f7db2f1-a91b-4274-8ac3-a712f8c8dbff" providerId="ADAL" clId="{354C96EF-09C9-4A07-A534-29AADAE758A3}" dt="2023-04-09T22:12:46.386" v="12" actId="403"/>
      <pc:docMkLst>
        <pc:docMk/>
      </pc:docMkLst>
      <pc:sldChg chg="delSp modSp mod">
        <pc:chgData name="Selvanathan N" userId="1f7db2f1-a91b-4274-8ac3-a712f8c8dbff" providerId="ADAL" clId="{354C96EF-09C9-4A07-A534-29AADAE758A3}" dt="2023-04-09T22:12:46.386" v="12" actId="403"/>
        <pc:sldMkLst>
          <pc:docMk/>
          <pc:sldMk cId="2548036929" sldId="257"/>
        </pc:sldMkLst>
        <pc:spChg chg="mod">
          <ac:chgData name="Selvanathan N" userId="1f7db2f1-a91b-4274-8ac3-a712f8c8dbff" providerId="ADAL" clId="{354C96EF-09C9-4A07-A534-29AADAE758A3}" dt="2023-04-09T22:12:46.386" v="12" actId="403"/>
          <ac:spMkLst>
            <pc:docMk/>
            <pc:sldMk cId="2548036929" sldId="257"/>
            <ac:spMk id="3" creationId="{869256E9-06C7-45B7-910F-FEC5A14394B4}"/>
          </ac:spMkLst>
        </pc:spChg>
        <pc:spChg chg="del">
          <ac:chgData name="Selvanathan N" userId="1f7db2f1-a91b-4274-8ac3-a712f8c8dbff" providerId="ADAL" clId="{354C96EF-09C9-4A07-A534-29AADAE758A3}" dt="2023-04-08T05:20:47.380" v="0" actId="478"/>
          <ac:spMkLst>
            <pc:docMk/>
            <pc:sldMk cId="2548036929" sldId="257"/>
            <ac:spMk id="5" creationId="{B51F7736-2DA7-430D-9EE0-9A863D640A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F492-916E-4D1F-91B8-7B6ABCD0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CBA7C-7955-4DEF-BF39-BC4BEFD2E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E7BBE-77FE-414A-AE4F-BC17C568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1240-EA18-42F3-944E-B509C932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D90C0-3B41-4203-AC67-32BDABE0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1C84-12BB-43B6-BC0C-FB113092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7DA15-DE3E-4CE3-8286-AB47425D0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A427-DB33-4251-B403-5AC5BC17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4913E-2C7B-4419-A2D0-A00ABE70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445C-1079-4171-8A25-39E22547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F1EEA-C7C8-4F06-A05D-C141FE262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6BC66-6A15-40C2-9460-3A4D45E53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0ED3-3DB5-4BA4-8B78-C2DA7553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B36E-E1FC-4C58-91ED-CA85BF4A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22E9-F32C-4D1F-BB57-F85956C4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68AB-452E-4DCA-BE51-22A7C410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A8F5-FF01-492A-BCA9-D4B66CC8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F576-5F2E-49F2-8429-650D2A2D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E18E-7497-4641-A3B5-5CA2EBFB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D7E0-7B42-4E98-8511-182FD942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6799-A737-416D-BFF0-25104CA6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9E502-AF23-4623-9CF1-0CD11E62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7F9A-499B-448D-BCB1-2D4582E8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0298-EFDC-4F63-A68C-FE7C4FB0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D0C3-1CE2-4D42-9978-8C253419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CB74-65FD-433E-8008-6C5FAEF3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4C7B-11EF-446A-954B-142DC65B3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1C797-C3D5-4AC1-BA6A-28388FB6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1C79-6DA3-4EC1-B602-1DEBC63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5CE07-DA90-4E74-A4FC-B0956C13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45D2-A277-42FA-8543-3F1BE80E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3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69FD-80F3-4392-A24F-E21D7B35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A8EA3-1418-49EF-9877-1EFAA77F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6C88A-2B79-4E4D-8210-1250A50F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35FF5-1770-490B-9520-8B8054445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7C057-FF38-4A44-9D93-6AE08F650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53EFD-F11D-461A-9CFA-6A088E7C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3E18A-9C52-42A5-BD5E-31FCA28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040A1-7C5E-464F-B977-79B7E78D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9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3E68-A786-42D9-8BD2-C2116D01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7917E-6F72-4305-8B14-B81FAF51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8E855-C66D-4DE8-A040-26416162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9D245-C853-4945-807C-C7358C4F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451C3-30D2-40E3-9B96-2887EC7F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D855-F098-4EE7-A020-10D59064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71DE7-258C-4FBE-A326-5E7F077D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1EBE-6B9C-4B68-8B7B-9D135659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74FF-6DA2-4F82-8E20-95A514AE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4B1CE-47F4-43BA-922D-5D22B2BA2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8B72F-C102-463C-BA07-95E0B9E5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C6835-074D-4930-BBEB-1820130B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BC94D-0958-46F9-8922-2057A77A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9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2B9F-C035-4832-866C-A26FE440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E8DC8-A647-4FD3-82FF-2AD635A35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390A-84C5-4A04-BD68-2A8FA801A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7F9CD-8DD5-4C93-9054-D758FA56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F043-9CCD-4CB1-958C-D0E1ECB6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2517F-4FAE-46CC-B847-99BB7F2B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7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79BFE-B98A-4F24-BCE3-A29BBD17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83B51-900C-4A03-9251-88E37F75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9223-5B7F-4C5E-B057-6D933A6AA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07F7-EBA7-4E20-997B-E7448E1A601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D56CA-D548-4D53-B6A8-1D5220319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A371-E1FF-4B20-9994-2BAB67497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4A19-BBCD-43A0-AC3F-CD5D2358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D89-22E4-4F6F-B767-7FAD6B120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Methods for Handling Deadlocks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3C85C-A35F-4D51-8932-C0057C5C7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231C-A13B-43C3-8D42-A50E5742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56E9-06C7-45B7-910F-FEC5A143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+mj-lt"/>
              </a:rPr>
              <a:t>Deadlock Prevention</a:t>
            </a:r>
          </a:p>
          <a:p>
            <a:r>
              <a:rPr lang="en-US" sz="4000" i="0" dirty="0">
                <a:solidFill>
                  <a:srgbClr val="212529"/>
                </a:solidFill>
                <a:effectLst/>
                <a:latin typeface="+mj-lt"/>
              </a:rPr>
              <a:t>Avoiding the Deadlock</a:t>
            </a:r>
            <a:endParaRPr lang="en-US" sz="4000" i="0" dirty="0">
              <a:effectLst/>
              <a:latin typeface="+mj-lt"/>
            </a:endParaRPr>
          </a:p>
          <a:p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Deadlock detection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&amp; Recovery</a:t>
            </a:r>
          </a:p>
          <a:p>
            <a:r>
              <a:rPr lang="en-US" altLang="en-US" sz="4000" dirty="0">
                <a:latin typeface="+mj-lt"/>
              </a:rPr>
              <a:t>Deadlock Ignorance (Ostrich Method)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03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D08-FD7C-4141-8351-5E5DC2CF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Deadlock Prevention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E515-827C-4665-B579-7DA5A3CBB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Deadlock Characteristics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As discussed in the previous post, deadlock has following characteristics.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Mutual Exclusion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Hold and Wait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No preemption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Circular wait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Deadlock Prevention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prevent Deadlock by eliminating any of the above four conditions.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9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9971-66D8-4365-8E89-69BF5807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5CB5-67E5-4515-BAD1-C53364FB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6815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Eliminate Mutual Exclusion 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not possible to dis-satisfy the mutual exclusion because some resources, such as the tape drive and printer, are inherently non-shareable.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AB17-093C-47B4-B71D-2E5BBE05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Eliminate Hold and wait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2D81-F7CD-41E0-8D60-D9412021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Allocate all required resources to the process before the start of its execution, this way hold and wait condition is eliminated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but it will lead to low device utilization. for example, if a process requires printer at a later time and we have allocated printer before the start of its execution printer will remain blocked till it has completed its execution.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661F-4D40-427C-BA45-DE13637A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7425-168C-4B3A-8936-84C58B04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process will make a new request for resources after releasing the current set of resources. This solution may lead to starvation.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Waiting time out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3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3480-A99F-4BA2-917A-8B6EDC5F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Eliminate No Preemption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E4B3-193F-49C2-BAF0-2555B031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Preempt resources from the process when resources required by other high priority processes. 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Process holding some resources &amp; requesting for another resource that cant be immediately allocated then all the acquired resources will be 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prempted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When a process request a resource and its allocated to a waiting process then resource its 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prempted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and given to </a:t>
            </a:r>
            <a:r>
              <a:rPr lang="en-US">
                <a:solidFill>
                  <a:srgbClr val="273239"/>
                </a:solidFill>
                <a:latin typeface="urw-din"/>
              </a:rPr>
              <a:t>requested process.</a:t>
            </a:r>
            <a:endParaRPr lang="en-US" dirty="0"/>
          </a:p>
        </p:txBody>
      </p:sp>
      <p:pic>
        <p:nvPicPr>
          <p:cNvPr id="5" name="Picture 4" descr="A yellow and blue ambulance&#10;&#10;Description automatically generated with low confidence">
            <a:extLst>
              <a:ext uri="{FF2B5EF4-FFF2-40B4-BE49-F238E27FC236}">
                <a16:creationId xmlns:a16="http://schemas.microsoft.com/office/drawing/2014/main" id="{B7F6C2C4-FE64-45FB-AE43-00A8F2AF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50" y="4897380"/>
            <a:ext cx="2452382" cy="1839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082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5FBD-060A-4F24-8432-066B2B77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3" y="18255"/>
            <a:ext cx="10515600" cy="1325563"/>
          </a:xfrm>
        </p:spPr>
        <p:txBody>
          <a:bodyPr/>
          <a:lstStyle/>
          <a:p>
            <a:r>
              <a:rPr lang="en-US" b="1" dirty="0"/>
              <a:t>Remove Circular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A20E-6826-473C-9951-2E4B07A8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1"/>
            <a:ext cx="10515600" cy="4351338"/>
          </a:xfrm>
        </p:spPr>
        <p:txBody>
          <a:bodyPr/>
          <a:lstStyle/>
          <a:p>
            <a:r>
              <a:rPr lang="en-US" dirty="0"/>
              <a:t>To request resource </a:t>
            </a:r>
            <a:r>
              <a:rPr lang="en-US" dirty="0" err="1"/>
              <a:t>Rj</a:t>
            </a:r>
            <a:r>
              <a:rPr lang="en-US" dirty="0"/>
              <a:t>, a process must first releases all Ri such that </a:t>
            </a:r>
            <a:r>
              <a:rPr lang="en-US" dirty="0" err="1"/>
              <a:t>i</a:t>
            </a:r>
            <a:r>
              <a:rPr lang="en-US" dirty="0"/>
              <a:t>&gt;=j</a:t>
            </a:r>
          </a:p>
          <a:p>
            <a:r>
              <a:rPr lang="en-US" dirty="0"/>
              <a:t>Determining the relative ordering of different resources is very difficult  </a:t>
            </a:r>
          </a:p>
          <a:p>
            <a:r>
              <a:rPr lang="en-US" dirty="0"/>
              <a:t>This algorithm prevent </a:t>
            </a:r>
            <a:r>
              <a:rPr lang="en-US" dirty="0" err="1"/>
              <a:t>circulat</a:t>
            </a:r>
            <a:r>
              <a:rPr lang="en-US" dirty="0"/>
              <a:t> wait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8815BD0-54FA-40DE-AF5F-4132338C2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824" y="2453415"/>
            <a:ext cx="4351176" cy="39827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785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C3EC-B66F-44B4-A388-52D39CD4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, table&#10;&#10;Description automatically generated">
            <a:extLst>
              <a:ext uri="{FF2B5EF4-FFF2-40B4-BE49-F238E27FC236}">
                <a16:creationId xmlns:a16="http://schemas.microsoft.com/office/drawing/2014/main" id="{6628194E-427A-4FE1-9CE8-15DAADB46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7" y="628523"/>
            <a:ext cx="9022826" cy="5732844"/>
          </a:xfrm>
        </p:spPr>
      </p:pic>
    </p:spTree>
    <p:extLst>
      <p:ext uri="{BB962C8B-B14F-4D97-AF65-F5344CB8AC3E}">
        <p14:creationId xmlns:p14="http://schemas.microsoft.com/office/powerpoint/2010/main" val="206087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290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urw-din</vt:lpstr>
      <vt:lpstr>Office Theme</vt:lpstr>
      <vt:lpstr>Methods for Handling Deadlocks </vt:lpstr>
      <vt:lpstr>PowerPoint Presentation</vt:lpstr>
      <vt:lpstr>Deadlock Prevention </vt:lpstr>
      <vt:lpstr>Cont..</vt:lpstr>
      <vt:lpstr>Eliminate Hold and wait </vt:lpstr>
      <vt:lpstr>Cont…</vt:lpstr>
      <vt:lpstr>Eliminate No Preemption </vt:lpstr>
      <vt:lpstr>Remove Circular wait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for Handling Deadlocks</dc:title>
  <dc:creator>Selvanathan N</dc:creator>
  <cp:lastModifiedBy>Selvanathan N</cp:lastModifiedBy>
  <cp:revision>1</cp:revision>
  <dcterms:created xsi:type="dcterms:W3CDTF">2021-10-23T04:37:42Z</dcterms:created>
  <dcterms:modified xsi:type="dcterms:W3CDTF">2023-04-09T22:12:56Z</dcterms:modified>
</cp:coreProperties>
</file>