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16A0C-226E-48E1-AB64-6E0C04BD3443}" type="datetimeFigureOut">
              <a:rPr lang="en-US" smtClean="0"/>
              <a:t>25/01/2022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BD6D7-D793-4915-9F0F-E6C9194E9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7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BD6D7-D793-4915-9F0F-E6C9194E95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6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E4ED-E262-4E0C-B60A-E63787E3C1D8}" type="datetimeFigureOut">
              <a:rPr lang="en-US" smtClean="0"/>
              <a:t>25/01/2022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CA5D-6973-4129-A776-55C120ED7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0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E4ED-E262-4E0C-B60A-E63787E3C1D8}" type="datetimeFigureOut">
              <a:rPr lang="en-US" smtClean="0"/>
              <a:t>25/01/2022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CA5D-6973-4129-A776-55C120ED7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6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E4ED-E262-4E0C-B60A-E63787E3C1D8}" type="datetimeFigureOut">
              <a:rPr lang="en-US" smtClean="0"/>
              <a:t>25/01/2022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CA5D-6973-4129-A776-55C120ED7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8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E4ED-E262-4E0C-B60A-E63787E3C1D8}" type="datetimeFigureOut">
              <a:rPr lang="en-US" smtClean="0"/>
              <a:t>25/01/2022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CA5D-6973-4129-A776-55C120ED7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0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E4ED-E262-4E0C-B60A-E63787E3C1D8}" type="datetimeFigureOut">
              <a:rPr lang="en-US" smtClean="0"/>
              <a:t>25/01/2022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CA5D-6973-4129-A776-55C120ED7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6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E4ED-E262-4E0C-B60A-E63787E3C1D8}" type="datetimeFigureOut">
              <a:rPr lang="en-US" smtClean="0"/>
              <a:t>25/01/2022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CA5D-6973-4129-A776-55C120ED7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0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E4ED-E262-4E0C-B60A-E63787E3C1D8}" type="datetimeFigureOut">
              <a:rPr lang="en-US" smtClean="0"/>
              <a:t>25/01/2022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CA5D-6973-4129-A776-55C120ED7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3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E4ED-E262-4E0C-B60A-E63787E3C1D8}" type="datetimeFigureOut">
              <a:rPr lang="en-US" smtClean="0"/>
              <a:t>25/01/2022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CA5D-6973-4129-A776-55C120ED7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3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E4ED-E262-4E0C-B60A-E63787E3C1D8}" type="datetimeFigureOut">
              <a:rPr lang="en-US" smtClean="0"/>
              <a:t>25/01/2022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CA5D-6973-4129-A776-55C120ED7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7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E4ED-E262-4E0C-B60A-E63787E3C1D8}" type="datetimeFigureOut">
              <a:rPr lang="en-US" smtClean="0"/>
              <a:t>25/01/2022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CA5D-6973-4129-A776-55C120ED7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0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E4ED-E262-4E0C-B60A-E63787E3C1D8}" type="datetimeFigureOut">
              <a:rPr lang="en-US" smtClean="0"/>
              <a:t>25/01/2022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CA5D-6973-4129-A776-55C120ED7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7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2E4ED-E262-4E0C-B60A-E63787E3C1D8}" type="datetimeFigureOut">
              <a:rPr lang="en-US" smtClean="0"/>
              <a:t>25/01/2022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DCA5D-6973-4129-A776-55C120ED7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3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Project</a:t>
            </a:r>
            <a:br>
              <a:rPr lang="en-US" sz="4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Placement Management System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Group Members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Pinal Sonar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		         Sneha Gaikwad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  Neha 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		        Unnati Kamble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		       Kaveri Kapse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81600" y="6248400"/>
            <a:ext cx="14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 No</a:t>
            </a:r>
            <a:r>
              <a:rPr lang="en-US" dirty="0" smtClean="0"/>
              <a:t>: 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72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Manual Training and Placement which is done at various colleges is by human intervention due to which there is a maximum chance of errors. The major problem is searching and updating of the student data.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tedious and time consuming. Chances of missing data are also possible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Placement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Management System’ like many other placement management web sites, provides information on placement providers and the placements and also keeps up to date information of all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students.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23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case Diagram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:\Users\ADMIN\Downloads\usecase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905000" y="6354679"/>
            <a:ext cx="563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Fig. Use case Diagram for Placement Management System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60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 Diagram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:\Users\ADMIN\Downloads\ER diagra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229600" cy="441649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209800" y="5962195"/>
            <a:ext cx="506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Fig. ER diagram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Placement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anagement System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558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Diagram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45" y="1676400"/>
            <a:ext cx="74676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7400" y="6031468"/>
            <a:ext cx="532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Fig. Class Diagram for Placement Management System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64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Hardware &amp; Software Requirements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Hardware Requirement: Processor Intel Dual  Core</a:t>
            </a:r>
          </a:p>
          <a:p>
            <a:r>
              <a:rPr lang="en-US" dirty="0" smtClean="0"/>
              <a:t>Operating System : Windows 7</a:t>
            </a:r>
          </a:p>
          <a:p>
            <a:r>
              <a:rPr lang="en-US" dirty="0" smtClean="0"/>
              <a:t>Software Requirement: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MySQL: It is a relational Database Management System. As a database it is a software product whose primary function is to store and retrieve data as requested by another software application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6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 of Programming Environment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project is developed in Core Java and MySQL.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Core Java provides following features for project: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Platform Independent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Object Oriented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Robust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Dynamic Binding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Good Performance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87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MySQL provides following Features: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Superior Speed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Ease of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Reliability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3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190</Words>
  <Application>Microsoft Office PowerPoint</Application>
  <PresentationFormat>On-screen Show (4:3)</PresentationFormat>
  <Paragraphs>36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Project on Placement Management System</vt:lpstr>
      <vt:lpstr>Introduction</vt:lpstr>
      <vt:lpstr>Use case Diagram</vt:lpstr>
      <vt:lpstr>ER Diagram</vt:lpstr>
      <vt:lpstr>Class Diagram</vt:lpstr>
      <vt:lpstr>Hardware &amp; Software Requirements</vt:lpstr>
      <vt:lpstr>Introduction of Programming Environment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Placement Management System</dc:title>
  <dc:creator>ADMIN</dc:creator>
  <cp:lastModifiedBy>ADMIN</cp:lastModifiedBy>
  <cp:revision>8</cp:revision>
  <dcterms:created xsi:type="dcterms:W3CDTF">2022-01-24T18:07:26Z</dcterms:created>
  <dcterms:modified xsi:type="dcterms:W3CDTF">2022-01-25T17:19:37Z</dcterms:modified>
</cp:coreProperties>
</file>