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5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67990-3729-4FF0-BDD9-B88DA282FF5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F0D8B-FFB6-49E7-A6D8-F778D63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A426-70DC-4CC8-B0C0-9A797307D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2A55B-E255-46D2-89D9-F8F0CA39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92D5-022E-42DD-91EC-16C2FCE4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12CC-B346-4085-9072-45C3B330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60AB-B8E8-4A7D-B4F5-F5661E33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D254-7E15-483B-ADC8-A6E498AB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4E5A-0937-49F4-BF55-13F9C293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258B-1D62-41C3-A794-630B4410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D271-C46C-4A8B-8DCD-856417E8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D3DB-A72D-4EDE-B6FA-0A144F7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EBAFD-B6E4-431A-A329-F25B21DF3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2EE7-555F-4284-AED9-CDD0982E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C65E-2724-4635-9910-F7E0CFD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BBA2-C163-4617-9EEA-D876A85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F95B-695B-4F80-88B8-56202059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09B7-E87B-4874-9B8B-4675741A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F209-0CFD-4286-A0F6-6B02B984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8A7C-B58C-4B4F-BA69-9231D00E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7030-B219-4B23-841E-E228401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5FBF-5A2C-40F5-98F6-6571C419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342-0B28-4DC8-9AF7-E6743E20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AE17-311A-414F-BCF8-8BD94CC5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CA60-69E5-49D7-A2F8-FBD0DF29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3E97-E6D3-427A-9B9E-8668769E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478D-150D-4BDB-BF39-AA72E50E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6F48-C8F9-41EC-AD1B-9D019BE7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4B91-8447-4D98-98B1-7A39A52D4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96C9B-B6CF-4001-A1F9-45BA4346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10889-F8C0-4AFB-9959-F155BAD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84FD2-1BBB-46E1-89AD-939E2CF4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E82D-F0C2-4F11-9096-2D7A9D0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6BE-50C2-4240-849A-3B144CB1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44291-EFB9-494C-B645-E540A308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D6952-B3CD-4808-AEC7-94331640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80B9B-33C6-45C4-9A2C-16D942F24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1320-350A-40BF-8FAE-FDE0E9AE4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707A2-ADDC-4FCD-9CC4-1F09FB86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3BA8C-C900-4D33-B779-DCD09A03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10DC-DA23-46BB-9B5F-526FCE42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5864-E807-4FA3-A589-A2B404E1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5DD5B-8531-4B6D-A392-1B48BA5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C102A-10A3-4A2A-991A-76E686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D6516-757B-4FAA-BED5-F56B051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483B-F9F7-4168-BA0D-3BBDF351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DE6D9-5DDC-46A9-938C-01FE1B3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F3010-00C8-4EBB-92AA-BB413A5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E8DD-8560-4AC4-A0C5-1FD9DE0E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18E8-3B7A-45F7-AD20-6B64753B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9DE5-077B-453F-BEE7-AE7D23F0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EC3C-D686-4C39-87E8-9C2D2148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B058-DDB1-447F-A922-AEC7DDE8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1396-73BA-47EA-8A3E-FC1359D8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6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D0A1-08A7-4949-B8A5-CDF31517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FCD87-9F98-4362-80CB-8873C075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557A6-C511-4EBF-A37F-C48B5B28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C8CD3-1268-4F4C-B32F-D14A352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B300-D91A-46D8-AA06-97B9FD42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E016-F1C3-461D-A832-3CCAD57A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E9FAF-8A3B-4745-8A27-1E482D85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E1B7-3CEB-4701-93A8-50601FE3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CC1A-3181-49B4-B75C-201450D7E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E952-9AD7-4657-905B-A8C9614655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1DB4-D5D7-4139-8E2D-971425D1A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FC6E-AA48-40E9-9543-DE11826A0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C110-A63D-4D01-9FD6-A191ADEF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0" y="890675"/>
            <a:ext cx="818289" cy="322220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9999" y="843544"/>
            <a:ext cx="7122755" cy="554026"/>
          </a:xfrm>
          <a:prstGeom prst="rect">
            <a:avLst/>
          </a:prstGeom>
        </p:spPr>
        <p:txBody>
          <a:bodyPr lIns="121853" tIns="60926" rIns="121853" bIns="60926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81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VPC Architecture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49786" y="1582246"/>
            <a:ext cx="10341826" cy="4339873"/>
          </a:xfrm>
          <a:prstGeom prst="rect">
            <a:avLst/>
          </a:prstGeom>
        </p:spPr>
        <p:txBody>
          <a:bodyPr lIns="121853" tIns="60926" rIns="121853" bIns="60926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6272" indent="-346272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939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53670-7BD4-44B7-A599-991CB328A2D3}"/>
              </a:ext>
            </a:extLst>
          </p:cNvPr>
          <p:cNvSpPr/>
          <p:nvPr/>
        </p:nvSpPr>
        <p:spPr>
          <a:xfrm>
            <a:off x="648074" y="1582245"/>
            <a:ext cx="10895852" cy="4676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5909F4-518B-454A-9905-08102AD7494C}"/>
              </a:ext>
            </a:extLst>
          </p:cNvPr>
          <p:cNvSpPr/>
          <p:nvPr/>
        </p:nvSpPr>
        <p:spPr>
          <a:xfrm>
            <a:off x="1064816" y="2139737"/>
            <a:ext cx="5057906" cy="36664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40A993-D788-4A76-AC78-496D076A1135}"/>
              </a:ext>
            </a:extLst>
          </p:cNvPr>
          <p:cNvSpPr/>
          <p:nvPr/>
        </p:nvSpPr>
        <p:spPr>
          <a:xfrm>
            <a:off x="2545486" y="2696017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4EEFE0-3631-489A-A536-BF970AB3CEBD}"/>
              </a:ext>
            </a:extLst>
          </p:cNvPr>
          <p:cNvSpPr/>
          <p:nvPr/>
        </p:nvSpPr>
        <p:spPr>
          <a:xfrm>
            <a:off x="6658729" y="2903478"/>
            <a:ext cx="4291690" cy="2175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9CA9D24-31F8-4BA0-BEF0-30A7CDB89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5" y="1051785"/>
            <a:ext cx="1201946" cy="120194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8AA4C9-417E-4A6F-B365-EEF65987A3D7}"/>
              </a:ext>
            </a:extLst>
          </p:cNvPr>
          <p:cNvSpPr/>
          <p:nvPr/>
        </p:nvSpPr>
        <p:spPr>
          <a:xfrm>
            <a:off x="7624928" y="3200321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0667C-68CA-446D-9B47-CAEED4A11904}"/>
              </a:ext>
            </a:extLst>
          </p:cNvPr>
          <p:cNvSpPr txBox="1"/>
          <p:nvPr/>
        </p:nvSpPr>
        <p:spPr>
          <a:xfrm>
            <a:off x="6826383" y="1670434"/>
            <a:ext cx="1108053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1" dirty="0"/>
              <a:t>Region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DDAC3-096B-4883-BCBF-E25BFA235F23}"/>
              </a:ext>
            </a:extLst>
          </p:cNvPr>
          <p:cNvSpPr txBox="1"/>
          <p:nvPr/>
        </p:nvSpPr>
        <p:spPr>
          <a:xfrm>
            <a:off x="7847547" y="2314034"/>
            <a:ext cx="68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AZ-1a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08734A-82A1-42FD-B9A4-DDEA1A2F05E2}"/>
              </a:ext>
            </a:extLst>
          </p:cNvPr>
          <p:cNvSpPr txBox="1"/>
          <p:nvPr/>
        </p:nvSpPr>
        <p:spPr>
          <a:xfrm>
            <a:off x="7740847" y="2865193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40E6169-611D-4B99-8959-D99100157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9" y="3002765"/>
            <a:ext cx="453635" cy="453635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902C197C-C2FE-48B8-BB7C-AC0DEE98D81E}"/>
              </a:ext>
            </a:extLst>
          </p:cNvPr>
          <p:cNvSpPr/>
          <p:nvPr/>
        </p:nvSpPr>
        <p:spPr>
          <a:xfrm>
            <a:off x="8066693" y="3378675"/>
            <a:ext cx="245368" cy="179122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ADD1DF-C19D-4F6E-BDB9-D613455CCF60}"/>
              </a:ext>
            </a:extLst>
          </p:cNvPr>
          <p:cNvSpPr/>
          <p:nvPr/>
        </p:nvSpPr>
        <p:spPr>
          <a:xfrm>
            <a:off x="7624927" y="4228534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6B66B-42E9-42A9-B227-3019BAB65E55}"/>
              </a:ext>
            </a:extLst>
          </p:cNvPr>
          <p:cNvSpPr txBox="1"/>
          <p:nvPr/>
        </p:nvSpPr>
        <p:spPr>
          <a:xfrm>
            <a:off x="7774300" y="3875039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CE764AC9-AD54-491E-BEA0-1522764E8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9" y="4068068"/>
            <a:ext cx="453635" cy="453635"/>
          </a:xfrm>
          <a:prstGeom prst="rect">
            <a:avLst/>
          </a:prstGeom>
        </p:spPr>
      </p:pic>
      <p:sp>
        <p:nvSpPr>
          <p:cNvPr id="41" name="Cube 40">
            <a:extLst>
              <a:ext uri="{FF2B5EF4-FFF2-40B4-BE49-F238E27FC236}">
                <a16:creationId xmlns:a16="http://schemas.microsoft.com/office/drawing/2014/main" id="{0AB50BEE-B43B-48A8-9B00-899BDAF8196C}"/>
              </a:ext>
            </a:extLst>
          </p:cNvPr>
          <p:cNvSpPr/>
          <p:nvPr/>
        </p:nvSpPr>
        <p:spPr>
          <a:xfrm>
            <a:off x="8066693" y="4378801"/>
            <a:ext cx="245368" cy="179122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55E333-7BBF-4440-9C5A-726636D72D70}"/>
              </a:ext>
            </a:extLst>
          </p:cNvPr>
          <p:cNvSpPr/>
          <p:nvPr/>
        </p:nvSpPr>
        <p:spPr>
          <a:xfrm>
            <a:off x="4164706" y="2685632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110B49-5ECF-43EE-9872-DF15F3C6252A}"/>
              </a:ext>
            </a:extLst>
          </p:cNvPr>
          <p:cNvSpPr/>
          <p:nvPr/>
        </p:nvSpPr>
        <p:spPr>
          <a:xfrm>
            <a:off x="6277328" y="2133776"/>
            <a:ext cx="5057906" cy="3678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7EBE31-A5E7-4339-A2BA-DC39178DBA53}"/>
              </a:ext>
            </a:extLst>
          </p:cNvPr>
          <p:cNvSpPr/>
          <p:nvPr/>
        </p:nvSpPr>
        <p:spPr>
          <a:xfrm>
            <a:off x="7540035" y="2685632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47C7DD-504E-4AA6-96C6-181DBAB56177}"/>
              </a:ext>
            </a:extLst>
          </p:cNvPr>
          <p:cNvSpPr/>
          <p:nvPr/>
        </p:nvSpPr>
        <p:spPr>
          <a:xfrm>
            <a:off x="9159255" y="2696017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72C364-0FD6-4F12-9399-22C79C224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07" y="2619057"/>
            <a:ext cx="833274" cy="566749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0D91A6-5232-4A91-B351-ACECD5262035}"/>
              </a:ext>
            </a:extLst>
          </p:cNvPr>
          <p:cNvSpPr/>
          <p:nvPr/>
        </p:nvSpPr>
        <p:spPr>
          <a:xfrm>
            <a:off x="1593838" y="2885376"/>
            <a:ext cx="4291690" cy="2175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pic>
        <p:nvPicPr>
          <p:cNvPr id="49" name="Picture 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6D21C1-28A3-464B-A909-3FE49315DA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10" y="2581818"/>
            <a:ext cx="833274" cy="5667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662B8F4-21A8-4851-8451-C657C423DC24}"/>
              </a:ext>
            </a:extLst>
          </p:cNvPr>
          <p:cNvSpPr txBox="1"/>
          <p:nvPr/>
        </p:nvSpPr>
        <p:spPr>
          <a:xfrm>
            <a:off x="1760157" y="1706919"/>
            <a:ext cx="1108053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1" dirty="0"/>
              <a:t>Region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B4C40C-2B65-4E9D-BEA7-A89EA9802B0A}"/>
              </a:ext>
            </a:extLst>
          </p:cNvPr>
          <p:cNvSpPr txBox="1"/>
          <p:nvPr/>
        </p:nvSpPr>
        <p:spPr>
          <a:xfrm>
            <a:off x="2744803" y="2831562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75A57-03F1-4D4E-A556-BEC6ECBA4998}"/>
              </a:ext>
            </a:extLst>
          </p:cNvPr>
          <p:cNvSpPr txBox="1"/>
          <p:nvPr/>
        </p:nvSpPr>
        <p:spPr>
          <a:xfrm>
            <a:off x="9358572" y="2888159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8AB8DC-71A6-42CF-AA1F-86EF86C5C5AC}"/>
              </a:ext>
            </a:extLst>
          </p:cNvPr>
          <p:cNvSpPr txBox="1"/>
          <p:nvPr/>
        </p:nvSpPr>
        <p:spPr>
          <a:xfrm>
            <a:off x="4360098" y="2865193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AC25AD-23B6-426D-B187-6B561ED410C1}"/>
              </a:ext>
            </a:extLst>
          </p:cNvPr>
          <p:cNvSpPr/>
          <p:nvPr/>
        </p:nvSpPr>
        <p:spPr>
          <a:xfrm>
            <a:off x="2636455" y="4228534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3B92752-F47D-4DC9-85CB-1B5B46E18A39}"/>
              </a:ext>
            </a:extLst>
          </p:cNvPr>
          <p:cNvSpPr/>
          <p:nvPr/>
        </p:nvSpPr>
        <p:spPr>
          <a:xfrm>
            <a:off x="4245674" y="3200321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F07D0B-4774-46FC-84CB-6BABDAF60F82}"/>
              </a:ext>
            </a:extLst>
          </p:cNvPr>
          <p:cNvSpPr/>
          <p:nvPr/>
        </p:nvSpPr>
        <p:spPr>
          <a:xfrm>
            <a:off x="2634899" y="3184432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F851C2D-77E5-462A-B547-D7D572F88E9A}"/>
              </a:ext>
            </a:extLst>
          </p:cNvPr>
          <p:cNvSpPr/>
          <p:nvPr/>
        </p:nvSpPr>
        <p:spPr>
          <a:xfrm>
            <a:off x="4245673" y="4228534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16B033F-EBEB-47B2-8CBF-123268E2F16D}"/>
              </a:ext>
            </a:extLst>
          </p:cNvPr>
          <p:cNvSpPr/>
          <p:nvPr/>
        </p:nvSpPr>
        <p:spPr>
          <a:xfrm>
            <a:off x="9244148" y="3200321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B554309-CF15-48BC-B746-2B959F571283}"/>
              </a:ext>
            </a:extLst>
          </p:cNvPr>
          <p:cNvSpPr/>
          <p:nvPr/>
        </p:nvSpPr>
        <p:spPr>
          <a:xfrm>
            <a:off x="9244148" y="4217520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6D1CB9-5179-4555-8B77-8948A13A6517}"/>
              </a:ext>
            </a:extLst>
          </p:cNvPr>
          <p:cNvSpPr txBox="1"/>
          <p:nvPr/>
        </p:nvSpPr>
        <p:spPr>
          <a:xfrm>
            <a:off x="4353146" y="3907566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14442-2A5F-4D17-9937-27F558B9E528}"/>
              </a:ext>
            </a:extLst>
          </p:cNvPr>
          <p:cNvSpPr txBox="1"/>
          <p:nvPr/>
        </p:nvSpPr>
        <p:spPr>
          <a:xfrm>
            <a:off x="2738941" y="3915106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83B451-E9F5-4FB9-8EF0-597C1435D12F}"/>
              </a:ext>
            </a:extLst>
          </p:cNvPr>
          <p:cNvSpPr txBox="1"/>
          <p:nvPr/>
        </p:nvSpPr>
        <p:spPr>
          <a:xfrm>
            <a:off x="9358571" y="3875039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45F24F06-C477-4364-B50B-D3937A754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07" y="4051786"/>
            <a:ext cx="453635" cy="453635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0A1581F7-2474-4141-B750-7E25214A9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60" y="3024380"/>
            <a:ext cx="453635" cy="453635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EDB40AE8-AE4F-49B6-9C40-32D8996197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8" y="4072247"/>
            <a:ext cx="453635" cy="453635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DC9D5E47-9AF2-4BC1-BF9C-44F3E4D82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04" y="3002764"/>
            <a:ext cx="453635" cy="453635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2FE461DA-AC85-4C90-99A9-A439E5C8D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23" y="4023941"/>
            <a:ext cx="453635" cy="453635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EB100CE1-75FC-43C0-8F1D-0C6BCC365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753" y="3025810"/>
            <a:ext cx="453635" cy="4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0" y="890675"/>
            <a:ext cx="818289" cy="322220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9999" y="843544"/>
            <a:ext cx="7122755" cy="554026"/>
          </a:xfrm>
          <a:prstGeom prst="rect">
            <a:avLst/>
          </a:prstGeom>
        </p:spPr>
        <p:txBody>
          <a:bodyPr lIns="121853" tIns="60926" rIns="121853" bIns="60926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81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VPC Architecture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49786" y="1582246"/>
            <a:ext cx="10341826" cy="4339873"/>
          </a:xfrm>
          <a:prstGeom prst="rect">
            <a:avLst/>
          </a:prstGeom>
        </p:spPr>
        <p:txBody>
          <a:bodyPr lIns="121853" tIns="60926" rIns="121853" bIns="60926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6272" indent="-346272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939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53670-7BD4-44B7-A599-991CB328A2D3}"/>
              </a:ext>
            </a:extLst>
          </p:cNvPr>
          <p:cNvSpPr/>
          <p:nvPr/>
        </p:nvSpPr>
        <p:spPr>
          <a:xfrm>
            <a:off x="648074" y="1582245"/>
            <a:ext cx="10895852" cy="4676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5909F4-518B-454A-9905-08102AD7494C}"/>
              </a:ext>
            </a:extLst>
          </p:cNvPr>
          <p:cNvSpPr/>
          <p:nvPr/>
        </p:nvSpPr>
        <p:spPr>
          <a:xfrm>
            <a:off x="1064816" y="2139737"/>
            <a:ext cx="5057906" cy="36664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40A993-D788-4A76-AC78-496D076A1135}"/>
              </a:ext>
            </a:extLst>
          </p:cNvPr>
          <p:cNvSpPr/>
          <p:nvPr/>
        </p:nvSpPr>
        <p:spPr>
          <a:xfrm>
            <a:off x="2545486" y="2696017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4EEFE0-3631-489A-A536-BF970AB3CEBD}"/>
              </a:ext>
            </a:extLst>
          </p:cNvPr>
          <p:cNvSpPr/>
          <p:nvPr/>
        </p:nvSpPr>
        <p:spPr>
          <a:xfrm>
            <a:off x="6658729" y="2903478"/>
            <a:ext cx="4291690" cy="2175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8AA4C9-417E-4A6F-B365-EEF65987A3D7}"/>
              </a:ext>
            </a:extLst>
          </p:cNvPr>
          <p:cNvSpPr/>
          <p:nvPr/>
        </p:nvSpPr>
        <p:spPr>
          <a:xfrm>
            <a:off x="7624928" y="3200321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0667C-68CA-446D-9B47-CAEED4A11904}"/>
              </a:ext>
            </a:extLst>
          </p:cNvPr>
          <p:cNvSpPr txBox="1"/>
          <p:nvPr/>
        </p:nvSpPr>
        <p:spPr>
          <a:xfrm>
            <a:off x="6826383" y="1670434"/>
            <a:ext cx="1108053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1" dirty="0"/>
              <a:t>Region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DDAC3-096B-4883-BCBF-E25BFA235F23}"/>
              </a:ext>
            </a:extLst>
          </p:cNvPr>
          <p:cNvSpPr txBox="1"/>
          <p:nvPr/>
        </p:nvSpPr>
        <p:spPr>
          <a:xfrm>
            <a:off x="7847547" y="2314034"/>
            <a:ext cx="68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AZ-1a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08734A-82A1-42FD-B9A4-DDEA1A2F05E2}"/>
              </a:ext>
            </a:extLst>
          </p:cNvPr>
          <p:cNvSpPr txBox="1"/>
          <p:nvPr/>
        </p:nvSpPr>
        <p:spPr>
          <a:xfrm>
            <a:off x="7740847" y="2865193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40E6169-611D-4B99-8959-D99100157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9" y="3002765"/>
            <a:ext cx="453635" cy="453635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902C197C-C2FE-48B8-BB7C-AC0DEE98D81E}"/>
              </a:ext>
            </a:extLst>
          </p:cNvPr>
          <p:cNvSpPr/>
          <p:nvPr/>
        </p:nvSpPr>
        <p:spPr>
          <a:xfrm>
            <a:off x="8066693" y="3378675"/>
            <a:ext cx="245368" cy="179122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ADD1DF-C19D-4F6E-BDB9-D613455CCF60}"/>
              </a:ext>
            </a:extLst>
          </p:cNvPr>
          <p:cNvSpPr/>
          <p:nvPr/>
        </p:nvSpPr>
        <p:spPr>
          <a:xfrm>
            <a:off x="7624927" y="4228534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6B66B-42E9-42A9-B227-3019BAB65E55}"/>
              </a:ext>
            </a:extLst>
          </p:cNvPr>
          <p:cNvSpPr txBox="1"/>
          <p:nvPr/>
        </p:nvSpPr>
        <p:spPr>
          <a:xfrm>
            <a:off x="7774300" y="3875039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CE764AC9-AD54-491E-BEA0-1522764E8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9" y="4068068"/>
            <a:ext cx="453635" cy="453635"/>
          </a:xfrm>
          <a:prstGeom prst="rect">
            <a:avLst/>
          </a:prstGeom>
        </p:spPr>
      </p:pic>
      <p:sp>
        <p:nvSpPr>
          <p:cNvPr id="41" name="Cube 40">
            <a:extLst>
              <a:ext uri="{FF2B5EF4-FFF2-40B4-BE49-F238E27FC236}">
                <a16:creationId xmlns:a16="http://schemas.microsoft.com/office/drawing/2014/main" id="{0AB50BEE-B43B-48A8-9B00-899BDAF8196C}"/>
              </a:ext>
            </a:extLst>
          </p:cNvPr>
          <p:cNvSpPr/>
          <p:nvPr/>
        </p:nvSpPr>
        <p:spPr>
          <a:xfrm>
            <a:off x="8066693" y="4378801"/>
            <a:ext cx="245368" cy="179122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55E333-7BBF-4440-9C5A-726636D72D70}"/>
              </a:ext>
            </a:extLst>
          </p:cNvPr>
          <p:cNvSpPr/>
          <p:nvPr/>
        </p:nvSpPr>
        <p:spPr>
          <a:xfrm>
            <a:off x="4164706" y="2685632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110B49-5ECF-43EE-9872-DF15F3C6252A}"/>
              </a:ext>
            </a:extLst>
          </p:cNvPr>
          <p:cNvSpPr/>
          <p:nvPr/>
        </p:nvSpPr>
        <p:spPr>
          <a:xfrm>
            <a:off x="6277328" y="2133776"/>
            <a:ext cx="5057906" cy="3678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7EBE31-A5E7-4339-A2BA-DC39178DBA53}"/>
              </a:ext>
            </a:extLst>
          </p:cNvPr>
          <p:cNvSpPr/>
          <p:nvPr/>
        </p:nvSpPr>
        <p:spPr>
          <a:xfrm>
            <a:off x="7540035" y="2685632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47C7DD-504E-4AA6-96C6-181DBAB56177}"/>
              </a:ext>
            </a:extLst>
          </p:cNvPr>
          <p:cNvSpPr/>
          <p:nvPr/>
        </p:nvSpPr>
        <p:spPr>
          <a:xfrm>
            <a:off x="9159255" y="2696017"/>
            <a:ext cx="1281281" cy="25901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72C364-0FD6-4F12-9399-22C79C2244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07" y="2619057"/>
            <a:ext cx="833274" cy="566749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0D91A6-5232-4A91-B351-ACECD5262035}"/>
              </a:ext>
            </a:extLst>
          </p:cNvPr>
          <p:cNvSpPr/>
          <p:nvPr/>
        </p:nvSpPr>
        <p:spPr>
          <a:xfrm>
            <a:off x="1593838" y="2885376"/>
            <a:ext cx="4291690" cy="2175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pic>
        <p:nvPicPr>
          <p:cNvPr id="49" name="Picture 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6D21C1-28A3-464B-A909-3FE49315D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10" y="2581818"/>
            <a:ext cx="833274" cy="5667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662B8F4-21A8-4851-8451-C657C423DC24}"/>
              </a:ext>
            </a:extLst>
          </p:cNvPr>
          <p:cNvSpPr txBox="1"/>
          <p:nvPr/>
        </p:nvSpPr>
        <p:spPr>
          <a:xfrm>
            <a:off x="1760157" y="1706919"/>
            <a:ext cx="1108053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1" dirty="0"/>
              <a:t>Region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B4C40C-2B65-4E9D-BEA7-A89EA9802B0A}"/>
              </a:ext>
            </a:extLst>
          </p:cNvPr>
          <p:cNvSpPr txBox="1"/>
          <p:nvPr/>
        </p:nvSpPr>
        <p:spPr>
          <a:xfrm>
            <a:off x="2744803" y="2831562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75A57-03F1-4D4E-A556-BEC6ECBA4998}"/>
              </a:ext>
            </a:extLst>
          </p:cNvPr>
          <p:cNvSpPr txBox="1"/>
          <p:nvPr/>
        </p:nvSpPr>
        <p:spPr>
          <a:xfrm>
            <a:off x="9358572" y="2888159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8AB8DC-71A6-42CF-AA1F-86EF86C5C5AC}"/>
              </a:ext>
            </a:extLst>
          </p:cNvPr>
          <p:cNvSpPr txBox="1"/>
          <p:nvPr/>
        </p:nvSpPr>
        <p:spPr>
          <a:xfrm>
            <a:off x="4360098" y="2865193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AC25AD-23B6-426D-B187-6B561ED410C1}"/>
              </a:ext>
            </a:extLst>
          </p:cNvPr>
          <p:cNvSpPr/>
          <p:nvPr/>
        </p:nvSpPr>
        <p:spPr>
          <a:xfrm>
            <a:off x="2636455" y="4228534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3B92752-F47D-4DC9-85CB-1B5B46E18A39}"/>
              </a:ext>
            </a:extLst>
          </p:cNvPr>
          <p:cNvSpPr/>
          <p:nvPr/>
        </p:nvSpPr>
        <p:spPr>
          <a:xfrm>
            <a:off x="4245674" y="3200321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F07D0B-4774-46FC-84CB-6BABDAF60F82}"/>
              </a:ext>
            </a:extLst>
          </p:cNvPr>
          <p:cNvSpPr/>
          <p:nvPr/>
        </p:nvSpPr>
        <p:spPr>
          <a:xfrm>
            <a:off x="2634899" y="3184432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F851C2D-77E5-462A-B547-D7D572F88E9A}"/>
              </a:ext>
            </a:extLst>
          </p:cNvPr>
          <p:cNvSpPr/>
          <p:nvPr/>
        </p:nvSpPr>
        <p:spPr>
          <a:xfrm>
            <a:off x="4245673" y="4228534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16B033F-EBEB-47B2-8CBF-123268E2F16D}"/>
              </a:ext>
            </a:extLst>
          </p:cNvPr>
          <p:cNvSpPr/>
          <p:nvPr/>
        </p:nvSpPr>
        <p:spPr>
          <a:xfrm>
            <a:off x="9244148" y="3200321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B554309-CF15-48BC-B746-2B959F571283}"/>
              </a:ext>
            </a:extLst>
          </p:cNvPr>
          <p:cNvSpPr/>
          <p:nvPr/>
        </p:nvSpPr>
        <p:spPr>
          <a:xfrm>
            <a:off x="9244148" y="4217520"/>
            <a:ext cx="1111493" cy="60836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6D1CB9-5179-4555-8B77-8948A13A6517}"/>
              </a:ext>
            </a:extLst>
          </p:cNvPr>
          <p:cNvSpPr txBox="1"/>
          <p:nvPr/>
        </p:nvSpPr>
        <p:spPr>
          <a:xfrm>
            <a:off x="4353146" y="3907566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14442-2A5F-4D17-9937-27F558B9E528}"/>
              </a:ext>
            </a:extLst>
          </p:cNvPr>
          <p:cNvSpPr txBox="1"/>
          <p:nvPr/>
        </p:nvSpPr>
        <p:spPr>
          <a:xfrm>
            <a:off x="2738941" y="3915106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83B451-E9F5-4FB9-8EF0-597C1435D12F}"/>
              </a:ext>
            </a:extLst>
          </p:cNvPr>
          <p:cNvSpPr txBox="1"/>
          <p:nvPr/>
        </p:nvSpPr>
        <p:spPr>
          <a:xfrm>
            <a:off x="9358571" y="3875039"/>
            <a:ext cx="88264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45F24F06-C477-4364-B50B-D3937A7542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07" y="4051786"/>
            <a:ext cx="453635" cy="453635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0A1581F7-2474-4141-B750-7E25214A9D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60" y="3024380"/>
            <a:ext cx="453635" cy="453635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EDB40AE8-AE4F-49B6-9C40-32D899619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8" y="4072247"/>
            <a:ext cx="453635" cy="453635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DC9D5E47-9AF2-4BC1-BF9C-44F3E4D82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04" y="3002764"/>
            <a:ext cx="453635" cy="453635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2FE461DA-AC85-4C90-99A9-A439E5C8D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23" y="4023941"/>
            <a:ext cx="453635" cy="453635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EB100CE1-75FC-43C0-8F1D-0C6BCC365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753" y="3025810"/>
            <a:ext cx="453635" cy="4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Rajendra Shirsat</dc:creator>
  <cp:lastModifiedBy>Neha Rajendra Shirsat</cp:lastModifiedBy>
  <cp:revision>1</cp:revision>
  <dcterms:created xsi:type="dcterms:W3CDTF">2022-01-13T05:35:37Z</dcterms:created>
  <dcterms:modified xsi:type="dcterms:W3CDTF">2022-01-13T06:12:15Z</dcterms:modified>
</cp:coreProperties>
</file>