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8B166C-F56E-4095-9F8D-99C6E36DAD9A}" v="17" dt="2024-11-24T05:53:03.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64" d="100"/>
          <a:sy n="64" d="100"/>
        </p:scale>
        <p:origin x="4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shree ." userId="3e1a3fd42ae31b80" providerId="LiveId" clId="{ED8B166C-F56E-4095-9F8D-99C6E36DAD9A}"/>
    <pc:docChg chg="undo redo custSel addSld delSld modSld addMainMaster delMainMaster modMainMaster">
      <pc:chgData name="nehashree ." userId="3e1a3fd42ae31b80" providerId="LiveId" clId="{ED8B166C-F56E-4095-9F8D-99C6E36DAD9A}" dt="2024-11-24T05:53:48.634" v="360" actId="207"/>
      <pc:docMkLst>
        <pc:docMk/>
      </pc:docMkLst>
      <pc:sldChg chg="addSp delSp modSp new mod modClrScheme chgLayout">
        <pc:chgData name="nehashree ." userId="3e1a3fd42ae31b80" providerId="LiveId" clId="{ED8B166C-F56E-4095-9F8D-99C6E36DAD9A}" dt="2024-11-24T05:45:51.544" v="321" actId="1076"/>
        <pc:sldMkLst>
          <pc:docMk/>
          <pc:sldMk cId="6023476" sldId="256"/>
        </pc:sldMkLst>
        <pc:spChg chg="del">
          <ac:chgData name="nehashree ." userId="3e1a3fd42ae31b80" providerId="LiveId" clId="{ED8B166C-F56E-4095-9F8D-99C6E36DAD9A}" dt="2024-11-24T04:53:23.693" v="1" actId="700"/>
          <ac:spMkLst>
            <pc:docMk/>
            <pc:sldMk cId="6023476" sldId="256"/>
            <ac:spMk id="2" creationId="{A8FDAA79-33A0-CF73-F414-D2DA6A5B153D}"/>
          </ac:spMkLst>
        </pc:spChg>
        <pc:spChg chg="del">
          <ac:chgData name="nehashree ." userId="3e1a3fd42ae31b80" providerId="LiveId" clId="{ED8B166C-F56E-4095-9F8D-99C6E36DAD9A}" dt="2024-11-24T04:53:23.693" v="1" actId="700"/>
          <ac:spMkLst>
            <pc:docMk/>
            <pc:sldMk cId="6023476" sldId="256"/>
            <ac:spMk id="3" creationId="{C71FDF78-D8A0-CC1D-6FD5-7C0F9167BEB2}"/>
          </ac:spMkLst>
        </pc:spChg>
        <pc:spChg chg="add mod">
          <ac:chgData name="nehashree ." userId="3e1a3fd42ae31b80" providerId="LiveId" clId="{ED8B166C-F56E-4095-9F8D-99C6E36DAD9A}" dt="2024-11-24T05:42:58.614" v="292" actId="207"/>
          <ac:spMkLst>
            <pc:docMk/>
            <pc:sldMk cId="6023476" sldId="256"/>
            <ac:spMk id="5" creationId="{9CA4B1D8-E8B4-CBA9-3EFD-5BE4B2233E4C}"/>
          </ac:spMkLst>
        </pc:spChg>
        <pc:spChg chg="add mod">
          <ac:chgData name="nehashree ." userId="3e1a3fd42ae31b80" providerId="LiveId" clId="{ED8B166C-F56E-4095-9F8D-99C6E36DAD9A}" dt="2024-11-24T05:42:58.614" v="292" actId="207"/>
          <ac:spMkLst>
            <pc:docMk/>
            <pc:sldMk cId="6023476" sldId="256"/>
            <ac:spMk id="6" creationId="{A3502A37-D6AD-39DB-5A69-6C55D1DB5318}"/>
          </ac:spMkLst>
        </pc:spChg>
        <pc:spChg chg="add mod">
          <ac:chgData name="nehashree ." userId="3e1a3fd42ae31b80" providerId="LiveId" clId="{ED8B166C-F56E-4095-9F8D-99C6E36DAD9A}" dt="2024-11-24T05:44:01.956" v="298" actId="1076"/>
          <ac:spMkLst>
            <pc:docMk/>
            <pc:sldMk cId="6023476" sldId="256"/>
            <ac:spMk id="7" creationId="{85265C1D-0EDB-011A-25E5-15C9FC31EB9D}"/>
          </ac:spMkLst>
        </pc:spChg>
        <pc:spChg chg="add mod">
          <ac:chgData name="nehashree ." userId="3e1a3fd42ae31b80" providerId="LiveId" clId="{ED8B166C-F56E-4095-9F8D-99C6E36DAD9A}" dt="2024-11-24T05:44:10.504" v="299" actId="1076"/>
          <ac:spMkLst>
            <pc:docMk/>
            <pc:sldMk cId="6023476" sldId="256"/>
            <ac:spMk id="9" creationId="{3CAC5CB9-F40E-9DD6-DA0B-20115BED10C9}"/>
          </ac:spMkLst>
        </pc:spChg>
        <pc:spChg chg="add mod">
          <ac:chgData name="nehashree ." userId="3e1a3fd42ae31b80" providerId="LiveId" clId="{ED8B166C-F56E-4095-9F8D-99C6E36DAD9A}" dt="2024-11-24T05:45:51.544" v="321" actId="1076"/>
          <ac:spMkLst>
            <pc:docMk/>
            <pc:sldMk cId="6023476" sldId="256"/>
            <ac:spMk id="10" creationId="{F55AF39F-112B-944A-EE38-3415E307CB30}"/>
          </ac:spMkLst>
        </pc:spChg>
      </pc:sldChg>
      <pc:sldChg chg="addSp modSp new mod">
        <pc:chgData name="nehashree ." userId="3e1a3fd42ae31b80" providerId="LiveId" clId="{ED8B166C-F56E-4095-9F8D-99C6E36DAD9A}" dt="2024-11-24T05:42:42.506" v="290" actId="207"/>
        <pc:sldMkLst>
          <pc:docMk/>
          <pc:sldMk cId="3150450319" sldId="257"/>
        </pc:sldMkLst>
        <pc:spChg chg="add mod">
          <ac:chgData name="nehashree ." userId="3e1a3fd42ae31b80" providerId="LiveId" clId="{ED8B166C-F56E-4095-9F8D-99C6E36DAD9A}" dt="2024-11-24T05:42:37.384" v="289" actId="207"/>
          <ac:spMkLst>
            <pc:docMk/>
            <pc:sldMk cId="3150450319" sldId="257"/>
            <ac:spMk id="3" creationId="{829733D5-F96B-C9FA-2C00-575D3EFEE1AE}"/>
          </ac:spMkLst>
        </pc:spChg>
        <pc:spChg chg="add mod">
          <ac:chgData name="nehashree ." userId="3e1a3fd42ae31b80" providerId="LiveId" clId="{ED8B166C-F56E-4095-9F8D-99C6E36DAD9A}" dt="2024-11-24T05:37:09.177" v="251" actId="1076"/>
          <ac:spMkLst>
            <pc:docMk/>
            <pc:sldMk cId="3150450319" sldId="257"/>
            <ac:spMk id="4" creationId="{21F1CCF6-0E82-9F00-76E0-C56C52F22791}"/>
          </ac:spMkLst>
        </pc:spChg>
        <pc:spChg chg="add mod">
          <ac:chgData name="nehashree ." userId="3e1a3fd42ae31b80" providerId="LiveId" clId="{ED8B166C-F56E-4095-9F8D-99C6E36DAD9A}" dt="2024-11-24T05:37:14.922" v="253" actId="1076"/>
          <ac:spMkLst>
            <pc:docMk/>
            <pc:sldMk cId="3150450319" sldId="257"/>
            <ac:spMk id="5" creationId="{907034C0-8529-D5F1-8AD6-6E5C089DE406}"/>
          </ac:spMkLst>
        </pc:spChg>
        <pc:spChg chg="add mod">
          <ac:chgData name="nehashree ." userId="3e1a3fd42ae31b80" providerId="LiveId" clId="{ED8B166C-F56E-4095-9F8D-99C6E36DAD9A}" dt="2024-11-24T05:42:42.506" v="290" actId="207"/>
          <ac:spMkLst>
            <pc:docMk/>
            <pc:sldMk cId="3150450319" sldId="257"/>
            <ac:spMk id="7" creationId="{83A944CB-5C1E-B809-1FE7-1729C3812CB5}"/>
          </ac:spMkLst>
        </pc:spChg>
      </pc:sldChg>
      <pc:sldChg chg="addSp modSp new mod">
        <pc:chgData name="nehashree ." userId="3e1a3fd42ae31b80" providerId="LiveId" clId="{ED8B166C-F56E-4095-9F8D-99C6E36DAD9A}" dt="2024-11-24T05:46:29.834" v="324" actId="1076"/>
        <pc:sldMkLst>
          <pc:docMk/>
          <pc:sldMk cId="1903898560" sldId="258"/>
        </pc:sldMkLst>
        <pc:spChg chg="add">
          <ac:chgData name="nehashree ." userId="3e1a3fd42ae31b80" providerId="LiveId" clId="{ED8B166C-F56E-4095-9F8D-99C6E36DAD9A}" dt="2024-11-24T05:39:09.263" v="255"/>
          <ac:spMkLst>
            <pc:docMk/>
            <pc:sldMk cId="1903898560" sldId="258"/>
            <ac:spMk id="2" creationId="{A8DA2200-75F6-CC8D-9D7D-EA2590B078D3}"/>
          </ac:spMkLst>
        </pc:spChg>
        <pc:spChg chg="add mod">
          <ac:chgData name="nehashree ." userId="3e1a3fd42ae31b80" providerId="LiveId" clId="{ED8B166C-F56E-4095-9F8D-99C6E36DAD9A}" dt="2024-11-24T05:46:26.264" v="323" actId="1076"/>
          <ac:spMkLst>
            <pc:docMk/>
            <pc:sldMk cId="1903898560" sldId="258"/>
            <ac:spMk id="4" creationId="{8681B000-5FB5-3778-8B19-CDCDDA5C300B}"/>
          </ac:spMkLst>
        </pc:spChg>
        <pc:spChg chg="add mod">
          <ac:chgData name="nehashree ." userId="3e1a3fd42ae31b80" providerId="LiveId" clId="{ED8B166C-F56E-4095-9F8D-99C6E36DAD9A}" dt="2024-11-24T05:46:29.834" v="324" actId="1076"/>
          <ac:spMkLst>
            <pc:docMk/>
            <pc:sldMk cId="1903898560" sldId="258"/>
            <ac:spMk id="6" creationId="{47F5B602-2DD9-675D-D364-53C872AB1AD2}"/>
          </ac:spMkLst>
        </pc:spChg>
      </pc:sldChg>
      <pc:sldChg chg="new del">
        <pc:chgData name="nehashree ." userId="3e1a3fd42ae31b80" providerId="LiveId" clId="{ED8B166C-F56E-4095-9F8D-99C6E36DAD9A}" dt="2024-11-24T05:15:15.714" v="17" actId="47"/>
        <pc:sldMkLst>
          <pc:docMk/>
          <pc:sldMk cId="2817515513" sldId="259"/>
        </pc:sldMkLst>
      </pc:sldChg>
      <pc:sldChg chg="addSp modSp new mod">
        <pc:chgData name="nehashree ." userId="3e1a3fd42ae31b80" providerId="LiveId" clId="{ED8B166C-F56E-4095-9F8D-99C6E36DAD9A}" dt="2024-11-24T05:42:48.226" v="291" actId="207"/>
        <pc:sldMkLst>
          <pc:docMk/>
          <pc:sldMk cId="3215710032" sldId="260"/>
        </pc:sldMkLst>
        <pc:spChg chg="add mod">
          <ac:chgData name="nehashree ." userId="3e1a3fd42ae31b80" providerId="LiveId" clId="{ED8B166C-F56E-4095-9F8D-99C6E36DAD9A}" dt="2024-11-24T05:42:48.226" v="291" actId="207"/>
          <ac:spMkLst>
            <pc:docMk/>
            <pc:sldMk cId="3215710032" sldId="260"/>
            <ac:spMk id="3" creationId="{4306DA81-D77C-2C01-CA8B-3EA96777CE3E}"/>
          </ac:spMkLst>
        </pc:spChg>
        <pc:spChg chg="add mod">
          <ac:chgData name="nehashree ." userId="3e1a3fd42ae31b80" providerId="LiveId" clId="{ED8B166C-F56E-4095-9F8D-99C6E36DAD9A}" dt="2024-11-24T05:42:48.226" v="291" actId="207"/>
          <ac:spMkLst>
            <pc:docMk/>
            <pc:sldMk cId="3215710032" sldId="260"/>
            <ac:spMk id="5" creationId="{72193015-5066-7B84-449B-80A468084161}"/>
          </ac:spMkLst>
        </pc:spChg>
        <pc:spChg chg="add mod">
          <ac:chgData name="nehashree ." userId="3e1a3fd42ae31b80" providerId="LiveId" clId="{ED8B166C-F56E-4095-9F8D-99C6E36DAD9A}" dt="2024-11-24T05:42:48.226" v="291" actId="207"/>
          <ac:spMkLst>
            <pc:docMk/>
            <pc:sldMk cId="3215710032" sldId="260"/>
            <ac:spMk id="6" creationId="{88580D6D-F6E9-BA72-CC62-A5FDD7D049D5}"/>
          </ac:spMkLst>
        </pc:spChg>
        <pc:spChg chg="add mod">
          <ac:chgData name="nehashree ." userId="3e1a3fd42ae31b80" providerId="LiveId" clId="{ED8B166C-F56E-4095-9F8D-99C6E36DAD9A}" dt="2024-11-24T05:42:48.226" v="291" actId="207"/>
          <ac:spMkLst>
            <pc:docMk/>
            <pc:sldMk cId="3215710032" sldId="260"/>
            <ac:spMk id="7" creationId="{E0021AA1-774A-856D-AFC6-1E1189430C1E}"/>
          </ac:spMkLst>
        </pc:spChg>
        <pc:spChg chg="add mod">
          <ac:chgData name="nehashree ." userId="3e1a3fd42ae31b80" providerId="LiveId" clId="{ED8B166C-F56E-4095-9F8D-99C6E36DAD9A}" dt="2024-11-24T05:42:48.226" v="291" actId="207"/>
          <ac:spMkLst>
            <pc:docMk/>
            <pc:sldMk cId="3215710032" sldId="260"/>
            <ac:spMk id="9" creationId="{11671D7E-2172-E1AE-1402-0F445AC9C19A}"/>
          </ac:spMkLst>
        </pc:spChg>
      </pc:sldChg>
      <pc:sldChg chg="new del">
        <pc:chgData name="nehashree ." userId="3e1a3fd42ae31b80" providerId="LiveId" clId="{ED8B166C-F56E-4095-9F8D-99C6E36DAD9A}" dt="2024-11-24T05:15:15.052" v="16" actId="47"/>
        <pc:sldMkLst>
          <pc:docMk/>
          <pc:sldMk cId="1927278211" sldId="261"/>
        </pc:sldMkLst>
      </pc:sldChg>
      <pc:sldMasterChg chg="addSp modSp mod modSldLayout">
        <pc:chgData name="nehashree ." userId="3e1a3fd42ae31b80" providerId="LiveId" clId="{ED8B166C-F56E-4095-9F8D-99C6E36DAD9A}" dt="2024-11-24T05:53:48.634" v="360" actId="207"/>
        <pc:sldMasterMkLst>
          <pc:docMk/>
          <pc:sldMasterMk cId="1197507477" sldId="2147483648"/>
        </pc:sldMasterMkLst>
        <pc:spChg chg="mod">
          <ac:chgData name="nehashree ." userId="3e1a3fd42ae31b80" providerId="LiveId" clId="{ED8B166C-F56E-4095-9F8D-99C6E36DAD9A}" dt="2024-11-24T05:49:45.235" v="336" actId="16037"/>
          <ac:spMkLst>
            <pc:docMk/>
            <pc:sldMasterMk cId="1197507477" sldId="2147483648"/>
            <ac:spMk id="6" creationId="{EA34B7DE-45DA-8B56-EA0D-E0A69C8BABCB}"/>
          </ac:spMkLst>
        </pc:spChg>
        <pc:spChg chg="add mod">
          <ac:chgData name="nehashree ." userId="3e1a3fd42ae31b80" providerId="LiveId" clId="{ED8B166C-F56E-4095-9F8D-99C6E36DAD9A}" dt="2024-11-24T05:53:48.634" v="360" actId="207"/>
          <ac:spMkLst>
            <pc:docMk/>
            <pc:sldMasterMk cId="1197507477" sldId="2147483648"/>
            <ac:spMk id="7" creationId="{FBEC915E-8145-3E88-2DB5-03B3AF976CC5}"/>
          </ac:spMkLst>
        </pc:spChg>
        <pc:sldLayoutChg chg="addSp modSp mod">
          <pc:chgData name="nehashree ." userId="3e1a3fd42ae31b80" providerId="LiveId" clId="{ED8B166C-F56E-4095-9F8D-99C6E36DAD9A}" dt="2024-11-24T05:52:08.978" v="348"/>
          <pc:sldLayoutMkLst>
            <pc:docMk/>
            <pc:sldMasterMk cId="1197507477" sldId="2147483648"/>
            <pc:sldLayoutMk cId="1720960200" sldId="2147483655"/>
          </pc:sldLayoutMkLst>
          <pc:spChg chg="mod">
            <ac:chgData name="nehashree ." userId="3e1a3fd42ae31b80" providerId="LiveId" clId="{ED8B166C-F56E-4095-9F8D-99C6E36DAD9A}" dt="2024-11-24T05:51:15.236" v="347" actId="20577"/>
            <ac:spMkLst>
              <pc:docMk/>
              <pc:sldMasterMk cId="1197507477" sldId="2147483648"/>
              <pc:sldLayoutMk cId="1720960200" sldId="2147483655"/>
              <ac:spMk id="4" creationId="{699B10B7-F893-9DB3-50F9-73019C8B96A8}"/>
            </ac:spMkLst>
          </pc:spChg>
          <pc:spChg chg="add mod">
            <ac:chgData name="nehashree ." userId="3e1a3fd42ae31b80" providerId="LiveId" clId="{ED8B166C-F56E-4095-9F8D-99C6E36DAD9A}" dt="2024-11-24T05:52:08.978" v="348"/>
            <ac:spMkLst>
              <pc:docMk/>
              <pc:sldMasterMk cId="1197507477" sldId="2147483648"/>
              <pc:sldLayoutMk cId="1720960200" sldId="2147483655"/>
              <ac:spMk id="5" creationId="{ECA8DA95-2DFB-55D1-7AEE-B15CFF5CCE62}"/>
            </ac:spMkLst>
          </pc:spChg>
        </pc:sldLayoutChg>
      </pc:sldMasterChg>
      <pc:sldMasterChg chg="new del mod addSldLayout delSldLayout">
        <pc:chgData name="nehashree ." userId="3e1a3fd42ae31b80" providerId="LiveId" clId="{ED8B166C-F56E-4095-9F8D-99C6E36DAD9A}" dt="2024-11-24T05:50:30.724" v="338" actId="6938"/>
        <pc:sldMasterMkLst>
          <pc:docMk/>
          <pc:sldMasterMk cId="691252369" sldId="2147483660"/>
        </pc:sldMasterMkLst>
        <pc:sldLayoutChg chg="new del replId">
          <pc:chgData name="nehashree ." userId="3e1a3fd42ae31b80" providerId="LiveId" clId="{ED8B166C-F56E-4095-9F8D-99C6E36DAD9A}" dt="2024-11-24T05:50:30.724" v="338" actId="6938"/>
          <pc:sldLayoutMkLst>
            <pc:docMk/>
            <pc:sldMasterMk cId="691252369" sldId="2147483660"/>
            <pc:sldLayoutMk cId="726170646" sldId="2147483661"/>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2870354894" sldId="2147483662"/>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1766966083" sldId="2147483663"/>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199971895" sldId="2147483664"/>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1093519623" sldId="2147483665"/>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254789313" sldId="2147483666"/>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3753883940" sldId="2147483667"/>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4207750422" sldId="2147483668"/>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3175089741" sldId="2147483669"/>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2921333205" sldId="2147483670"/>
          </pc:sldLayoutMkLst>
        </pc:sldLayoutChg>
        <pc:sldLayoutChg chg="new del replId">
          <pc:chgData name="nehashree ." userId="3e1a3fd42ae31b80" providerId="LiveId" clId="{ED8B166C-F56E-4095-9F8D-99C6E36DAD9A}" dt="2024-11-24T05:50:30.724" v="338" actId="6938"/>
          <pc:sldLayoutMkLst>
            <pc:docMk/>
            <pc:sldMasterMk cId="691252369" sldId="2147483660"/>
            <pc:sldLayoutMk cId="1096462782"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56B7E-28E3-A6C5-09D9-4D312F4126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8D32CC-6ED2-F605-87EC-1285AF5A1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3B8B0F-CCCF-9CC5-013B-1B7169929A20}"/>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5" name="Footer Placeholder 4">
            <a:extLst>
              <a:ext uri="{FF2B5EF4-FFF2-40B4-BE49-F238E27FC236}">
                <a16:creationId xmlns:a16="http://schemas.microsoft.com/office/drawing/2014/main" id="{BE9FBE11-B104-A9A6-D36C-FDBB71DA76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6715F-0953-00BD-93D3-2E222600FDF5}"/>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16184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0333-C280-C1DC-D6EE-C35E0F2386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AB55E7-CC5E-C34F-81EB-1A31FDAD19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438AAB-159E-F44F-FBDD-FFE3749BDF68}"/>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5" name="Footer Placeholder 4">
            <a:extLst>
              <a:ext uri="{FF2B5EF4-FFF2-40B4-BE49-F238E27FC236}">
                <a16:creationId xmlns:a16="http://schemas.microsoft.com/office/drawing/2014/main" id="{48567493-45B3-9662-80E9-EE3E3409E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0A747-DC07-AA9E-5D56-B4F7EFFA3AC3}"/>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197920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60537-09B6-C896-F020-6386A7BF93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1BD7A9-A209-E14A-F6F1-F7C3033637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C05CE5-A007-4587-FA2C-5828B2351852}"/>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5" name="Footer Placeholder 4">
            <a:extLst>
              <a:ext uri="{FF2B5EF4-FFF2-40B4-BE49-F238E27FC236}">
                <a16:creationId xmlns:a16="http://schemas.microsoft.com/office/drawing/2014/main" id="{353B0871-B37D-202A-5DB8-39C8796506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9FE2B-5981-E9C7-B2E8-9351CC201C7A}"/>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3484767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A20D-8A0A-579E-E5A7-BAB7CD7079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C88F51-C3CC-B893-82B5-F01AFFAB90D9}"/>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4" name="Footer Placeholder 3">
            <a:extLst>
              <a:ext uri="{FF2B5EF4-FFF2-40B4-BE49-F238E27FC236}">
                <a16:creationId xmlns:a16="http://schemas.microsoft.com/office/drawing/2014/main" id="{677A35FE-70AF-5BDD-546C-570BDFA7559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EEF9E66-4A3C-6EB3-2B1A-F0D617CC8D4D}"/>
              </a:ext>
            </a:extLst>
          </p:cNvPr>
          <p:cNvSpPr>
            <a:spLocks noGrp="1"/>
          </p:cNvSpPr>
          <p:nvPr>
            <p:ph type="sldNum" sz="quarter" idx="12"/>
          </p:nvPr>
        </p:nvSpPr>
        <p:spPr/>
        <p:txBody>
          <a:bodyPr/>
          <a:lstStyle/>
          <a:p>
            <a:r>
              <a:rPr lang="en-IN"/>
              <a:t>NEHASHREE</a:t>
            </a:r>
            <a:endParaRPr lang="en-IN" dirty="0"/>
          </a:p>
        </p:txBody>
      </p:sp>
    </p:spTree>
    <p:extLst>
      <p:ext uri="{BB962C8B-B14F-4D97-AF65-F5344CB8AC3E}">
        <p14:creationId xmlns:p14="http://schemas.microsoft.com/office/powerpoint/2010/main" val="379653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0CEB-A7FD-354B-F326-F1FAD33E34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7749BF-848C-23D7-4F27-AEE65CDEF2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8BFCA-3C0E-957B-F5A7-096728D03A59}"/>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5" name="Footer Placeholder 4">
            <a:extLst>
              <a:ext uri="{FF2B5EF4-FFF2-40B4-BE49-F238E27FC236}">
                <a16:creationId xmlns:a16="http://schemas.microsoft.com/office/drawing/2014/main" id="{E6BFB61E-9E24-3DE1-E60E-5DF70A3B73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84823-27BC-B58C-357F-194C459F92C0}"/>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332723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72EE-5948-AB20-BACB-0715D20CE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8CC641-FB88-2105-4825-365234C35E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9AEE6-BA35-EA92-E969-C7A6F0D099D7}"/>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5" name="Footer Placeholder 4">
            <a:extLst>
              <a:ext uri="{FF2B5EF4-FFF2-40B4-BE49-F238E27FC236}">
                <a16:creationId xmlns:a16="http://schemas.microsoft.com/office/drawing/2014/main" id="{DA857291-3535-CFD1-6693-754166455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AB50F-3A68-C5AF-EEC8-F5AB691526BE}"/>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3873286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6698-8242-DE4B-0791-6B9F3746F0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574809-5DF5-CA82-0158-903BB7F89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7342B2-63C9-66D1-FC23-1F72375356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BF33E-7A58-A73B-101D-68A3D841683B}"/>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6" name="Footer Placeholder 5">
            <a:extLst>
              <a:ext uri="{FF2B5EF4-FFF2-40B4-BE49-F238E27FC236}">
                <a16:creationId xmlns:a16="http://schemas.microsoft.com/office/drawing/2014/main" id="{C3B3EF34-2FE9-08BF-0F50-3224B11C05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91CAC3-23D5-261A-EA21-412356FDBDF4}"/>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235184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89A2-811A-562C-66C7-CFB8E1F49E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69B652-A2D4-AF2C-716C-568228B99F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8F1EC0-C0BD-A515-C03C-33ABC58817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D22B78-154D-FBD1-CD0A-2C308D16E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1F3523-296A-B64F-F471-0230DA9EAD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584579-BDB9-73EE-76AB-ADCAE7714818}"/>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8" name="Footer Placeholder 7">
            <a:extLst>
              <a:ext uri="{FF2B5EF4-FFF2-40B4-BE49-F238E27FC236}">
                <a16:creationId xmlns:a16="http://schemas.microsoft.com/office/drawing/2014/main" id="{C6D42844-55DB-2DBB-506E-225FB1B883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CDB01F-DBDB-AF69-0EA2-F543BD9458C2}"/>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237494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371E-8DCF-DF54-0BDF-8A20C64DAA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E14C24-E8C6-D785-A603-736D55FC4C00}"/>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4" name="Footer Placeholder 3">
            <a:extLst>
              <a:ext uri="{FF2B5EF4-FFF2-40B4-BE49-F238E27FC236}">
                <a16:creationId xmlns:a16="http://schemas.microsoft.com/office/drawing/2014/main" id="{968213A9-F0DB-759F-4C60-C5727D076F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6CFE8C-FF40-C96D-0B8C-F98AA78CC4E1}"/>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382033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HASHRE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EFC94-1E6E-4495-7DAE-8ADCCE5BAF3C}"/>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3" name="Footer Placeholder 2">
            <a:extLst>
              <a:ext uri="{FF2B5EF4-FFF2-40B4-BE49-F238E27FC236}">
                <a16:creationId xmlns:a16="http://schemas.microsoft.com/office/drawing/2014/main" id="{93BFDCE0-DAEB-2391-825C-972335EAAC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9B10B7-F893-9DB3-50F9-73019C8B96A8}"/>
              </a:ext>
            </a:extLst>
          </p:cNvPr>
          <p:cNvSpPr>
            <a:spLocks noGrp="1"/>
          </p:cNvSpPr>
          <p:nvPr>
            <p:ph type="sldNum" sz="quarter" idx="12"/>
          </p:nvPr>
        </p:nvSpPr>
        <p:spPr/>
        <p:txBody>
          <a:bodyPr/>
          <a:lstStyle>
            <a:lvl1pPr>
              <a:defRPr/>
            </a:lvl1pPr>
          </a:lstStyle>
          <a:p>
            <a:r>
              <a:rPr lang="en-IN" dirty="0"/>
              <a:t>NEHASHREE</a:t>
            </a:r>
          </a:p>
        </p:txBody>
      </p:sp>
      <p:sp>
        <p:nvSpPr>
          <p:cNvPr id="5" name="Title 4">
            <a:extLst>
              <a:ext uri="{FF2B5EF4-FFF2-40B4-BE49-F238E27FC236}">
                <a16:creationId xmlns:a16="http://schemas.microsoft.com/office/drawing/2014/main" id="{ECA8DA95-2DFB-55D1-7AEE-B15CFF5CCE62}"/>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72096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E6CD3-521D-39BA-3839-F0D732994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EC013C-CA49-4A7B-EC5E-A5FE46D90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31CC7F-4728-DD4D-9189-0ED90BC4B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964C5-E895-0FCD-23E0-F8B10D0C0E53}"/>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6" name="Footer Placeholder 5">
            <a:extLst>
              <a:ext uri="{FF2B5EF4-FFF2-40B4-BE49-F238E27FC236}">
                <a16:creationId xmlns:a16="http://schemas.microsoft.com/office/drawing/2014/main" id="{4F512763-1B65-4D92-0BB2-6018FB75C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E34EF-7E1C-761A-C7EC-2713F17E025B}"/>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398099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916E-AB4B-F155-D614-55924A433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1B449F-E0AF-1846-7F68-5FA89B333E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7B27D7-4F0C-A702-920B-08E93043F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4D802-5B8E-CFCF-EBA1-E55A5CD3C190}"/>
              </a:ext>
            </a:extLst>
          </p:cNvPr>
          <p:cNvSpPr>
            <a:spLocks noGrp="1"/>
          </p:cNvSpPr>
          <p:nvPr>
            <p:ph type="dt" sz="half" idx="10"/>
          </p:nvPr>
        </p:nvSpPr>
        <p:spPr/>
        <p:txBody>
          <a:bodyPr/>
          <a:lstStyle/>
          <a:p>
            <a:fld id="{14DA38CA-3BC1-481D-9D94-BBDF330A347D}" type="datetimeFigureOut">
              <a:rPr lang="en-IN" smtClean="0"/>
              <a:t>24-11-2024</a:t>
            </a:fld>
            <a:endParaRPr lang="en-IN"/>
          </a:p>
        </p:txBody>
      </p:sp>
      <p:sp>
        <p:nvSpPr>
          <p:cNvPr id="6" name="Footer Placeholder 5">
            <a:extLst>
              <a:ext uri="{FF2B5EF4-FFF2-40B4-BE49-F238E27FC236}">
                <a16:creationId xmlns:a16="http://schemas.microsoft.com/office/drawing/2014/main" id="{938D4E52-59F6-BDED-68CF-C77A8A978D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04D4D3-3657-9AD0-440B-8D0607F38F7E}"/>
              </a:ext>
            </a:extLst>
          </p:cNvPr>
          <p:cNvSpPr>
            <a:spLocks noGrp="1"/>
          </p:cNvSpPr>
          <p:nvPr>
            <p:ph type="sldNum" sz="quarter" idx="12"/>
          </p:nvPr>
        </p:nvSpPr>
        <p:spPr/>
        <p:txBody>
          <a:bodyPr/>
          <a:lstStyle/>
          <a:p>
            <a:fld id="{2841E918-7A87-4F01-B125-B445512B5907}" type="slidenum">
              <a:rPr lang="en-IN" smtClean="0"/>
              <a:t>‹#›</a:t>
            </a:fld>
            <a:endParaRPr lang="en-IN"/>
          </a:p>
        </p:txBody>
      </p:sp>
    </p:spTree>
    <p:extLst>
      <p:ext uri="{BB962C8B-B14F-4D97-AF65-F5344CB8AC3E}">
        <p14:creationId xmlns:p14="http://schemas.microsoft.com/office/powerpoint/2010/main" val="39676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AFF1A-8EFA-E4CD-D70F-F29F44D7A1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85BE3D-E63E-EC17-E634-BC92CB6F8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85FBC1B-AF3E-8427-3473-0FF7779B6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DA38CA-3BC1-481D-9D94-BBDF330A347D}" type="datetimeFigureOut">
              <a:rPr lang="en-IN" smtClean="0"/>
              <a:t>24-11-2024</a:t>
            </a:fld>
            <a:endParaRPr lang="en-IN"/>
          </a:p>
        </p:txBody>
      </p:sp>
      <p:sp>
        <p:nvSpPr>
          <p:cNvPr id="5" name="Footer Placeholder 4">
            <a:extLst>
              <a:ext uri="{FF2B5EF4-FFF2-40B4-BE49-F238E27FC236}">
                <a16:creationId xmlns:a16="http://schemas.microsoft.com/office/drawing/2014/main" id="{E643DFA1-3603-7103-DE65-4F3F6E7D9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A34B7DE-45DA-8B56-EA0D-E0A69C8BA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NEHASHREE</a:t>
            </a:r>
          </a:p>
        </p:txBody>
      </p:sp>
      <p:sp>
        <p:nvSpPr>
          <p:cNvPr id="7" name="TextBox 6">
            <a:extLst>
              <a:ext uri="{FF2B5EF4-FFF2-40B4-BE49-F238E27FC236}">
                <a16:creationId xmlns:a16="http://schemas.microsoft.com/office/drawing/2014/main" id="{FBEC915E-8145-3E88-2DB5-03B3AF976CC5}"/>
              </a:ext>
            </a:extLst>
          </p:cNvPr>
          <p:cNvSpPr txBox="1"/>
          <p:nvPr userDrawn="1"/>
        </p:nvSpPr>
        <p:spPr>
          <a:xfrm>
            <a:off x="10459278" y="6352143"/>
            <a:ext cx="3972339" cy="369332"/>
          </a:xfrm>
          <a:prstGeom prst="rect">
            <a:avLst/>
          </a:prstGeom>
          <a:noFill/>
        </p:spPr>
        <p:txBody>
          <a:bodyPr wrap="square" rtlCol="0">
            <a:spAutoFit/>
          </a:bodyPr>
          <a:lstStyle/>
          <a:p>
            <a:r>
              <a:rPr lang="en-US" dirty="0">
                <a:solidFill>
                  <a:schemeClr val="bg1">
                    <a:lumMod val="75000"/>
                  </a:schemeClr>
                </a:solidFill>
              </a:rPr>
              <a:t>NEHASHREE</a:t>
            </a:r>
            <a:endParaRPr lang="en-IN" dirty="0">
              <a:solidFill>
                <a:schemeClr val="bg1">
                  <a:lumMod val="75000"/>
                </a:schemeClr>
              </a:solidFill>
            </a:endParaRPr>
          </a:p>
        </p:txBody>
      </p:sp>
    </p:spTree>
    <p:extLst>
      <p:ext uri="{BB962C8B-B14F-4D97-AF65-F5344CB8AC3E}">
        <p14:creationId xmlns:p14="http://schemas.microsoft.com/office/powerpoint/2010/main" val="1197507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A4B1D8-E8B4-CBA9-3EFD-5BE4B2233E4C}"/>
              </a:ext>
            </a:extLst>
          </p:cNvPr>
          <p:cNvSpPr txBox="1"/>
          <p:nvPr/>
        </p:nvSpPr>
        <p:spPr>
          <a:xfrm>
            <a:off x="225006" y="1545957"/>
            <a:ext cx="11821886" cy="1938992"/>
          </a:xfrm>
          <a:prstGeom prst="rect">
            <a:avLst/>
          </a:prstGeom>
          <a:noFill/>
        </p:spPr>
        <p:txBody>
          <a:bodyPr wrap="square">
            <a:spAutoFit/>
          </a:bodyPr>
          <a:lstStyle/>
          <a:p>
            <a:pPr marL="342900" indent="-342900">
              <a:buFont typeface="Arial" panose="020B0604020202020204" pitchFamily="34" charset="0"/>
              <a:buChar char="•"/>
            </a:pPr>
            <a:r>
              <a:rPr lang="en-US" sz="2000" b="0" i="0" dirty="0">
                <a:effectLst/>
                <a:latin typeface="Public Sans"/>
              </a:rPr>
              <a:t>The Internet of Things (IoT) has changed the game entirely, allowing devices from different sectors to connect together. On the other hand, the same trend of growing numbers of interconnected devices poses severe cyber security risks as well. As we know, classic security approaches cannot match the present’s scale, complexity and fast paced operational environment. Challenges posed by AI and Machine Learning could be a solution to these challenges as they are capable of providing such levels of threat detection, analysis, and prevention which are appropriate for securing IoT spaces.</a:t>
            </a:r>
            <a:endParaRPr lang="en-IN" sz="2000" dirty="0"/>
          </a:p>
        </p:txBody>
      </p:sp>
      <p:sp>
        <p:nvSpPr>
          <p:cNvPr id="6" name="Content Placeholder 4">
            <a:extLst>
              <a:ext uri="{FF2B5EF4-FFF2-40B4-BE49-F238E27FC236}">
                <a16:creationId xmlns:a16="http://schemas.microsoft.com/office/drawing/2014/main" id="{A3502A37-D6AD-39DB-5A69-6C55D1DB5318}"/>
              </a:ext>
            </a:extLst>
          </p:cNvPr>
          <p:cNvSpPr txBox="1">
            <a:spLocks/>
          </p:cNvSpPr>
          <p:nvPr/>
        </p:nvSpPr>
        <p:spPr>
          <a:xfrm>
            <a:off x="225006" y="4342547"/>
            <a:ext cx="11741988" cy="21986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latin typeface="Public Sans"/>
              </a:rPr>
              <a:t>Because there has been an increase in the number of devices connected to the internet, as well as the development of more complex attack vectors, many traditional security mechanisms are unable to effectively identify and mitigate cyber threats in IoT contexts in real-time. This creates more security gaps and increases the incidence of data theft. However, AI and Machine Learning technologies can greatly improve threat detection and response by facilitating changeable, on-the-fly cyber analysis and circumventing any potential cyberattacks within IoT networks.</a:t>
            </a:r>
            <a:endParaRPr lang="en-IN" sz="2000" dirty="0"/>
          </a:p>
        </p:txBody>
      </p:sp>
      <p:sp>
        <p:nvSpPr>
          <p:cNvPr id="7" name="TextBox 6">
            <a:extLst>
              <a:ext uri="{FF2B5EF4-FFF2-40B4-BE49-F238E27FC236}">
                <a16:creationId xmlns:a16="http://schemas.microsoft.com/office/drawing/2014/main" id="{85265C1D-0EDB-011A-25E5-15C9FC31EB9D}"/>
              </a:ext>
            </a:extLst>
          </p:cNvPr>
          <p:cNvSpPr txBox="1"/>
          <p:nvPr/>
        </p:nvSpPr>
        <p:spPr>
          <a:xfrm>
            <a:off x="225006" y="824770"/>
            <a:ext cx="7750629" cy="584775"/>
          </a:xfrm>
          <a:prstGeom prst="rect">
            <a:avLst/>
          </a:prstGeom>
          <a:noFill/>
        </p:spPr>
        <p:txBody>
          <a:bodyPr wrap="square" rtlCol="0">
            <a:spAutoFit/>
          </a:bodyPr>
          <a:lstStyle/>
          <a:p>
            <a:r>
              <a:rPr lang="en-US" sz="3200" b="1" dirty="0"/>
              <a:t>Introduction</a:t>
            </a:r>
            <a:endParaRPr lang="en-IN" sz="3200" b="1" dirty="0"/>
          </a:p>
        </p:txBody>
      </p:sp>
      <p:sp>
        <p:nvSpPr>
          <p:cNvPr id="9" name="TextBox 8">
            <a:extLst>
              <a:ext uri="{FF2B5EF4-FFF2-40B4-BE49-F238E27FC236}">
                <a16:creationId xmlns:a16="http://schemas.microsoft.com/office/drawing/2014/main" id="{3CAC5CB9-F40E-9DD6-DA0B-20115BED10C9}"/>
              </a:ext>
            </a:extLst>
          </p:cNvPr>
          <p:cNvSpPr txBox="1"/>
          <p:nvPr/>
        </p:nvSpPr>
        <p:spPr>
          <a:xfrm>
            <a:off x="225006" y="3661320"/>
            <a:ext cx="6096000" cy="584775"/>
          </a:xfrm>
          <a:prstGeom prst="rect">
            <a:avLst/>
          </a:prstGeom>
          <a:noFill/>
        </p:spPr>
        <p:txBody>
          <a:bodyPr wrap="square">
            <a:spAutoFit/>
          </a:bodyPr>
          <a:lstStyle/>
          <a:p>
            <a:r>
              <a:rPr kumimoji="0" lang="en-US" sz="3200" b="1" i="0" u="none" strike="noStrike" kern="1200" cap="none" spc="0" normalizeH="0" baseline="0" noProof="0" dirty="0">
                <a:ln>
                  <a:noFill/>
                </a:ln>
                <a:effectLst/>
                <a:uLnTx/>
                <a:uFillTx/>
                <a:latin typeface="Calibri" panose="020F0502020204030204"/>
                <a:ea typeface="+mn-ea"/>
                <a:cs typeface="+mn-cs"/>
              </a:rPr>
              <a:t>Problem Statement </a:t>
            </a:r>
            <a:endParaRPr lang="en-IN" dirty="0"/>
          </a:p>
        </p:txBody>
      </p:sp>
      <p:sp>
        <p:nvSpPr>
          <p:cNvPr id="10" name="TextBox 9">
            <a:extLst>
              <a:ext uri="{FF2B5EF4-FFF2-40B4-BE49-F238E27FC236}">
                <a16:creationId xmlns:a16="http://schemas.microsoft.com/office/drawing/2014/main" id="{F55AF39F-112B-944A-EE38-3415E307CB30}"/>
              </a:ext>
            </a:extLst>
          </p:cNvPr>
          <p:cNvSpPr txBox="1"/>
          <p:nvPr/>
        </p:nvSpPr>
        <p:spPr>
          <a:xfrm>
            <a:off x="4530306" y="199546"/>
            <a:ext cx="3211285" cy="707886"/>
          </a:xfrm>
          <a:prstGeom prst="rect">
            <a:avLst/>
          </a:prstGeom>
          <a:noFill/>
        </p:spPr>
        <p:txBody>
          <a:bodyPr wrap="square" rtlCol="0">
            <a:spAutoFit/>
          </a:bodyPr>
          <a:lstStyle/>
          <a:p>
            <a:r>
              <a:rPr lang="en-US" sz="4000" b="1" dirty="0">
                <a:solidFill>
                  <a:schemeClr val="accent1">
                    <a:lumMod val="50000"/>
                  </a:schemeClr>
                </a:solidFill>
                <a:effectLst>
                  <a:outerShdw blurRad="38100" dist="38100" dir="2700000" algn="tl">
                    <a:srgbClr val="000000">
                      <a:alpha val="43137"/>
                    </a:srgbClr>
                  </a:outerShdw>
                </a:effectLst>
              </a:rPr>
              <a:t>SECURE NET</a:t>
            </a:r>
            <a:endParaRPr lang="en-IN" sz="4000" b="1"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2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6DA81-D77C-2C01-CA8B-3EA96777CE3E}"/>
              </a:ext>
            </a:extLst>
          </p:cNvPr>
          <p:cNvSpPr txBox="1"/>
          <p:nvPr/>
        </p:nvSpPr>
        <p:spPr>
          <a:xfrm>
            <a:off x="163285" y="224135"/>
            <a:ext cx="11865429" cy="830997"/>
          </a:xfrm>
          <a:prstGeom prst="rect">
            <a:avLst/>
          </a:prstGeom>
          <a:noFill/>
        </p:spPr>
        <p:txBody>
          <a:bodyPr wrap="square">
            <a:spAutoFit/>
          </a:bodyPr>
          <a:lstStyle/>
          <a:p>
            <a:r>
              <a:rPr lang="en-US" sz="2400" b="0" i="0" dirty="0">
                <a:effectLst/>
                <a:latin typeface="Public Sans"/>
              </a:rPr>
              <a:t>AI and Machine Learning can help secure IoT environments in several ways. The system can be described with the following functionalities -end:</a:t>
            </a:r>
            <a:endParaRPr lang="en-IN" sz="2400" dirty="0"/>
          </a:p>
        </p:txBody>
      </p:sp>
      <p:sp>
        <p:nvSpPr>
          <p:cNvPr id="5" name="TextBox 4">
            <a:extLst>
              <a:ext uri="{FF2B5EF4-FFF2-40B4-BE49-F238E27FC236}">
                <a16:creationId xmlns:a16="http://schemas.microsoft.com/office/drawing/2014/main" id="{72193015-5066-7B84-449B-80A468084161}"/>
              </a:ext>
            </a:extLst>
          </p:cNvPr>
          <p:cNvSpPr txBox="1"/>
          <p:nvPr/>
        </p:nvSpPr>
        <p:spPr>
          <a:xfrm>
            <a:off x="163284" y="1328618"/>
            <a:ext cx="10798628" cy="1169551"/>
          </a:xfrm>
          <a:prstGeom prst="rect">
            <a:avLst/>
          </a:prstGeom>
          <a:noFill/>
        </p:spPr>
        <p:txBody>
          <a:bodyPr wrap="square">
            <a:spAutoFit/>
          </a:bodyPr>
          <a:lstStyle/>
          <a:p>
            <a:pPr marL="342900" indent="-342900" algn="l" fontAlgn="base">
              <a:spcAft>
                <a:spcPts val="1200"/>
              </a:spcAft>
              <a:buFont typeface="+mj-lt"/>
              <a:buAutoNum type="arabicPeriod"/>
            </a:pPr>
            <a:r>
              <a:rPr lang="en-US" sz="2000" b="0" i="0" dirty="0">
                <a:effectLst/>
                <a:latin typeface="Public Sans"/>
              </a:rPr>
              <a:t>Real-Time Anomaly Detection:</a:t>
            </a:r>
            <a:endParaRPr lang="en-US" sz="2000" dirty="0">
              <a:latin typeface="Public Sans"/>
            </a:endParaRPr>
          </a:p>
          <a:p>
            <a:pPr algn="l" fontAlgn="base">
              <a:spcAft>
                <a:spcPts val="1200"/>
              </a:spcAft>
            </a:pPr>
            <a:r>
              <a:rPr lang="en-US" sz="2000" b="0" i="0" dirty="0">
                <a:effectLst/>
                <a:latin typeface="Public Sans"/>
              </a:rPr>
              <a:t>	AI models must have the ability to examine the large quantities of data output from the IoT 	devices for anomalies that may be the result of a cyber threat.</a:t>
            </a:r>
          </a:p>
        </p:txBody>
      </p:sp>
      <p:sp>
        <p:nvSpPr>
          <p:cNvPr id="6" name="TextBox 5">
            <a:extLst>
              <a:ext uri="{FF2B5EF4-FFF2-40B4-BE49-F238E27FC236}">
                <a16:creationId xmlns:a16="http://schemas.microsoft.com/office/drawing/2014/main" id="{88580D6D-F6E9-BA72-CC62-A5FDD7D049D5}"/>
              </a:ext>
            </a:extLst>
          </p:cNvPr>
          <p:cNvSpPr txBox="1"/>
          <p:nvPr/>
        </p:nvSpPr>
        <p:spPr>
          <a:xfrm>
            <a:off x="163285" y="3973831"/>
            <a:ext cx="11212286" cy="861774"/>
          </a:xfrm>
          <a:prstGeom prst="rect">
            <a:avLst/>
          </a:prstGeom>
          <a:noFill/>
        </p:spPr>
        <p:txBody>
          <a:bodyPr wrap="square">
            <a:spAutoFit/>
          </a:bodyPr>
          <a:lstStyle/>
          <a:p>
            <a:pPr marL="457200" indent="-457200" algn="l" fontAlgn="base">
              <a:spcAft>
                <a:spcPts val="1200"/>
              </a:spcAft>
              <a:buFont typeface="+mj-lt"/>
              <a:buAutoNum type="arabicPeriod" startAt="3"/>
            </a:pPr>
            <a:r>
              <a:rPr lang="en-US" sz="2000" b="0" i="0" dirty="0">
                <a:effectLst/>
                <a:latin typeface="Public Sans"/>
              </a:rPr>
              <a:t>Threat Prediction:</a:t>
            </a:r>
          </a:p>
          <a:p>
            <a:pPr algn="l" fontAlgn="base">
              <a:spcAft>
                <a:spcPts val="1200"/>
              </a:spcAft>
            </a:pPr>
            <a:r>
              <a:rPr lang="en-US" sz="2000" b="0" i="0" dirty="0">
                <a:effectLst/>
                <a:latin typeface="Public Sans"/>
              </a:rPr>
              <a:t>	ML models can protect against possible invasion by predicting likely attacks using historical data.</a:t>
            </a:r>
          </a:p>
        </p:txBody>
      </p:sp>
      <p:sp>
        <p:nvSpPr>
          <p:cNvPr id="7" name="TextBox 6">
            <a:extLst>
              <a:ext uri="{FF2B5EF4-FFF2-40B4-BE49-F238E27FC236}">
                <a16:creationId xmlns:a16="http://schemas.microsoft.com/office/drawing/2014/main" id="{E0021AA1-774A-856D-AFC6-1E1189430C1E}"/>
              </a:ext>
            </a:extLst>
          </p:cNvPr>
          <p:cNvSpPr txBox="1"/>
          <p:nvPr/>
        </p:nvSpPr>
        <p:spPr>
          <a:xfrm>
            <a:off x="163285" y="2681883"/>
            <a:ext cx="10798628" cy="1169551"/>
          </a:xfrm>
          <a:prstGeom prst="rect">
            <a:avLst/>
          </a:prstGeom>
          <a:noFill/>
        </p:spPr>
        <p:txBody>
          <a:bodyPr wrap="square">
            <a:spAutoFit/>
          </a:bodyPr>
          <a:lstStyle/>
          <a:p>
            <a:pPr marL="457200" indent="-457200" algn="l" fontAlgn="base">
              <a:spcAft>
                <a:spcPts val="1200"/>
              </a:spcAft>
              <a:buFont typeface="+mj-lt"/>
              <a:buAutoNum type="arabicPeriod" startAt="2"/>
            </a:pPr>
            <a:r>
              <a:rPr lang="en-US" sz="2000" b="0" i="0" dirty="0">
                <a:effectLst/>
                <a:latin typeface="Public Sans"/>
              </a:rPr>
              <a:t>Behavioral Analysis:</a:t>
            </a:r>
          </a:p>
          <a:p>
            <a:pPr algn="l" fontAlgn="base">
              <a:spcAft>
                <a:spcPts val="1200"/>
              </a:spcAft>
            </a:pPr>
            <a:r>
              <a:rPr lang="en-US" sz="2000" b="0" i="0" dirty="0">
                <a:effectLst/>
                <a:latin typeface="Public Sans"/>
              </a:rPr>
              <a:t>	ML algorithms have the ability to establish the average behavior of the devices and therefore 	are able to flag abnormal behavior in a short time.</a:t>
            </a:r>
          </a:p>
        </p:txBody>
      </p:sp>
      <p:sp>
        <p:nvSpPr>
          <p:cNvPr id="9" name="TextBox 8">
            <a:extLst>
              <a:ext uri="{FF2B5EF4-FFF2-40B4-BE49-F238E27FC236}">
                <a16:creationId xmlns:a16="http://schemas.microsoft.com/office/drawing/2014/main" id="{11671D7E-2172-E1AE-1402-0F445AC9C19A}"/>
              </a:ext>
            </a:extLst>
          </p:cNvPr>
          <p:cNvSpPr txBox="1"/>
          <p:nvPr/>
        </p:nvSpPr>
        <p:spPr>
          <a:xfrm>
            <a:off x="163284" y="4942897"/>
            <a:ext cx="11767459" cy="1477328"/>
          </a:xfrm>
          <a:prstGeom prst="rect">
            <a:avLst/>
          </a:prstGeom>
          <a:noFill/>
        </p:spPr>
        <p:txBody>
          <a:bodyPr wrap="square">
            <a:spAutoFit/>
          </a:bodyPr>
          <a:lstStyle/>
          <a:p>
            <a:pPr marL="457200" indent="-457200" algn="l" fontAlgn="base">
              <a:spcAft>
                <a:spcPts val="1200"/>
              </a:spcAft>
              <a:buFont typeface="+mj-lt"/>
              <a:buAutoNum type="arabicPeriod" startAt="4"/>
            </a:pPr>
            <a:r>
              <a:rPr lang="en-US" sz="2000" b="0" i="0" dirty="0">
                <a:effectLst/>
                <a:latin typeface="Public Sans"/>
              </a:rPr>
              <a:t> Automated Incident Response:</a:t>
            </a:r>
          </a:p>
          <a:p>
            <a:pPr algn="l" fontAlgn="base">
              <a:spcAft>
                <a:spcPts val="1200"/>
              </a:spcAft>
            </a:pPr>
            <a:r>
              <a:rPr lang="en-US" sz="2000" b="0" i="0" dirty="0">
                <a:effectLst/>
                <a:latin typeface="Public Sans"/>
              </a:rPr>
              <a:t>	AI can facilitate the automatic response to the threats that have been detected. For instance, an AI-	based system can initiate the isolation of infected machines or infection-abated systems to prevent 	further data breaches or even block harmful traffic altogether.</a:t>
            </a:r>
          </a:p>
        </p:txBody>
      </p:sp>
    </p:spTree>
    <p:extLst>
      <p:ext uri="{BB962C8B-B14F-4D97-AF65-F5344CB8AC3E}">
        <p14:creationId xmlns:p14="http://schemas.microsoft.com/office/powerpoint/2010/main" val="321571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733D5-F96B-C9FA-2C00-575D3EFEE1AE}"/>
              </a:ext>
            </a:extLst>
          </p:cNvPr>
          <p:cNvSpPr txBox="1"/>
          <p:nvPr/>
        </p:nvSpPr>
        <p:spPr>
          <a:xfrm>
            <a:off x="299356" y="932680"/>
            <a:ext cx="11157857" cy="1785104"/>
          </a:xfrm>
          <a:prstGeom prst="rect">
            <a:avLst/>
          </a:prstGeom>
          <a:noFill/>
        </p:spPr>
        <p:txBody>
          <a:bodyPr wrap="square">
            <a:spAutoFit/>
          </a:bodyPr>
          <a:lstStyle/>
          <a:p>
            <a:pPr marL="342900" indent="-342900" algn="l" fontAlgn="base">
              <a:spcAft>
                <a:spcPts val="1200"/>
              </a:spcAft>
              <a:buFont typeface="Courier New" panose="02070309020205020404" pitchFamily="49" charset="0"/>
              <a:buChar char="o"/>
            </a:pPr>
            <a:r>
              <a:rPr lang="en-US" sz="2000" b="0" i="0" dirty="0">
                <a:effectLst/>
                <a:latin typeface="Public Sans"/>
              </a:rPr>
              <a:t>Smart Home systems: Spot any unauthorized access attempts to devices like cameras and locks.</a:t>
            </a:r>
          </a:p>
          <a:p>
            <a:pPr marL="342900" indent="-342900" algn="l" fontAlgn="base">
              <a:spcAft>
                <a:spcPts val="1200"/>
              </a:spcAft>
              <a:buFont typeface="Courier New" panose="02070309020205020404" pitchFamily="49" charset="0"/>
              <a:buChar char="o"/>
            </a:pPr>
            <a:r>
              <a:rPr lang="en-US" sz="2000" b="0" i="0" dirty="0" err="1">
                <a:effectLst/>
                <a:latin typeface="Public Sans"/>
              </a:rPr>
              <a:t>IIoT</a:t>
            </a:r>
            <a:r>
              <a:rPr lang="en-US" sz="2000" b="0" i="0" dirty="0">
                <a:effectLst/>
                <a:latin typeface="Public Sans"/>
              </a:rPr>
              <a:t>: Manage any risks or threats to factories and essential infrastructures.</a:t>
            </a:r>
          </a:p>
          <a:p>
            <a:pPr marL="342900" indent="-342900" algn="l" fontAlgn="base">
              <a:spcAft>
                <a:spcPts val="1200"/>
              </a:spcAft>
              <a:buFont typeface="Courier New" panose="02070309020205020404" pitchFamily="49" charset="0"/>
              <a:buChar char="o"/>
            </a:pPr>
            <a:r>
              <a:rPr lang="en-US" sz="2000" b="0" i="0" dirty="0">
                <a:effectLst/>
                <a:latin typeface="Public Sans"/>
              </a:rPr>
              <a:t>Healthcare IoT: Protect medical devices such as pacemakers and wearables.</a:t>
            </a:r>
          </a:p>
          <a:p>
            <a:pPr marL="342900" indent="-342900" algn="l" fontAlgn="base">
              <a:spcAft>
                <a:spcPts val="1200"/>
              </a:spcAft>
              <a:buFont typeface="Courier New" panose="02070309020205020404" pitchFamily="49" charset="0"/>
              <a:buChar char="o"/>
            </a:pPr>
            <a:r>
              <a:rPr lang="en-US" sz="2000" b="0" i="0" dirty="0">
                <a:effectLst/>
                <a:latin typeface="Public Sans"/>
              </a:rPr>
              <a:t>Smart Transportation: Ensure the safety of self-driven cars against cyber threats.</a:t>
            </a:r>
          </a:p>
        </p:txBody>
      </p:sp>
      <p:sp>
        <p:nvSpPr>
          <p:cNvPr id="4" name="TextBox 3">
            <a:extLst>
              <a:ext uri="{FF2B5EF4-FFF2-40B4-BE49-F238E27FC236}">
                <a16:creationId xmlns:a16="http://schemas.microsoft.com/office/drawing/2014/main" id="{21F1CCF6-0E82-9F00-76E0-C56C52F22791}"/>
              </a:ext>
            </a:extLst>
          </p:cNvPr>
          <p:cNvSpPr txBox="1"/>
          <p:nvPr/>
        </p:nvSpPr>
        <p:spPr>
          <a:xfrm>
            <a:off x="299356" y="289171"/>
            <a:ext cx="3587008" cy="523220"/>
          </a:xfrm>
          <a:prstGeom prst="rect">
            <a:avLst/>
          </a:prstGeom>
          <a:noFill/>
        </p:spPr>
        <p:txBody>
          <a:bodyPr wrap="none" rtlCol="0">
            <a:spAutoFit/>
          </a:bodyPr>
          <a:lstStyle/>
          <a:p>
            <a:r>
              <a:rPr lang="en-US" sz="2800" b="1" dirty="0"/>
              <a:t>Real-world Application</a:t>
            </a:r>
            <a:endParaRPr lang="en-IN" sz="2800" b="1" dirty="0"/>
          </a:p>
        </p:txBody>
      </p:sp>
      <p:sp>
        <p:nvSpPr>
          <p:cNvPr id="5" name="TextBox 4">
            <a:extLst>
              <a:ext uri="{FF2B5EF4-FFF2-40B4-BE49-F238E27FC236}">
                <a16:creationId xmlns:a16="http://schemas.microsoft.com/office/drawing/2014/main" id="{907034C0-8529-D5F1-8AD6-6E5C089DE406}"/>
              </a:ext>
            </a:extLst>
          </p:cNvPr>
          <p:cNvSpPr txBox="1"/>
          <p:nvPr/>
        </p:nvSpPr>
        <p:spPr>
          <a:xfrm>
            <a:off x="299356" y="2946832"/>
            <a:ext cx="2331344" cy="523220"/>
          </a:xfrm>
          <a:prstGeom prst="rect">
            <a:avLst/>
          </a:prstGeom>
          <a:noFill/>
        </p:spPr>
        <p:txBody>
          <a:bodyPr wrap="none" rtlCol="0">
            <a:spAutoFit/>
          </a:bodyPr>
          <a:lstStyle/>
          <a:p>
            <a:r>
              <a:rPr lang="en-US" sz="2800" b="1" dirty="0"/>
              <a:t>System Design</a:t>
            </a:r>
            <a:endParaRPr lang="en-IN" sz="2800" b="1" dirty="0"/>
          </a:p>
        </p:txBody>
      </p:sp>
      <p:sp>
        <p:nvSpPr>
          <p:cNvPr id="7" name="TextBox 6">
            <a:extLst>
              <a:ext uri="{FF2B5EF4-FFF2-40B4-BE49-F238E27FC236}">
                <a16:creationId xmlns:a16="http://schemas.microsoft.com/office/drawing/2014/main" id="{83A944CB-5C1E-B809-1FE7-1729C3812CB5}"/>
              </a:ext>
            </a:extLst>
          </p:cNvPr>
          <p:cNvSpPr txBox="1"/>
          <p:nvPr/>
        </p:nvSpPr>
        <p:spPr>
          <a:xfrm>
            <a:off x="299356" y="3533323"/>
            <a:ext cx="11674929" cy="2862322"/>
          </a:xfrm>
          <a:prstGeom prst="rect">
            <a:avLst/>
          </a:prstGeom>
          <a:noFill/>
        </p:spPr>
        <p:txBody>
          <a:bodyPr wrap="square">
            <a:spAutoFit/>
          </a:bodyPr>
          <a:lstStyle/>
          <a:p>
            <a:pPr marL="285750" indent="-285750" algn="l" fontAlgn="base">
              <a:spcAft>
                <a:spcPts val="1200"/>
              </a:spcAft>
              <a:buFont typeface="Courier New" panose="02070309020205020404" pitchFamily="49" charset="0"/>
              <a:buChar char="o"/>
            </a:pPr>
            <a:r>
              <a:rPr lang="en-US" sz="2000" b="0" i="0" dirty="0">
                <a:effectLst/>
                <a:latin typeface="Public Sans"/>
              </a:rPr>
              <a:t>Data Collection Layer: Fetch logs, operations, and devices’ activity in the network via IoT and edge devices.</a:t>
            </a:r>
          </a:p>
          <a:p>
            <a:pPr marL="285750" indent="-285750" algn="l" fontAlgn="base">
              <a:spcAft>
                <a:spcPts val="1200"/>
              </a:spcAft>
              <a:buFont typeface="Courier New" panose="02070309020205020404" pitchFamily="49" charset="0"/>
              <a:buChar char="o"/>
            </a:pPr>
            <a:r>
              <a:rPr lang="en-US" sz="2000" b="0" i="0" dirty="0">
                <a:effectLst/>
                <a:latin typeface="Public Sans"/>
              </a:rPr>
              <a:t>Data Processing Layer: Process the information through edge and cloud computing in a secure manner.</a:t>
            </a:r>
          </a:p>
          <a:p>
            <a:pPr marL="285750" indent="-285750" algn="l" fontAlgn="base">
              <a:spcAft>
                <a:spcPts val="1200"/>
              </a:spcAft>
              <a:buFont typeface="Courier New" panose="02070309020205020404" pitchFamily="49" charset="0"/>
              <a:buChar char="o"/>
            </a:pPr>
            <a:r>
              <a:rPr lang="en-US" sz="2000" b="0" i="0" dirty="0">
                <a:effectLst/>
                <a:latin typeface="Public Sans"/>
              </a:rPr>
              <a:t>AI/ML Analysis Engine: Provide ML for anomaly detection, threats classification, and predictive modeling.</a:t>
            </a:r>
          </a:p>
          <a:p>
            <a:pPr marL="285750" indent="-285750" algn="l" fontAlgn="base">
              <a:spcAft>
                <a:spcPts val="1200"/>
              </a:spcAft>
              <a:buFont typeface="Courier New" panose="02070309020205020404" pitchFamily="49" charset="0"/>
              <a:buChar char="o"/>
            </a:pPr>
            <a:r>
              <a:rPr lang="en-US" sz="2000" b="0" i="0" dirty="0">
                <a:effectLst/>
                <a:latin typeface="Public Sans"/>
              </a:rPr>
              <a:t>Threat Response Layer: Automatically perform a range of actions for example, device isolation and model enhancement.</a:t>
            </a:r>
          </a:p>
          <a:p>
            <a:pPr marL="285750" indent="-285750" algn="l" fontAlgn="base">
              <a:spcAft>
                <a:spcPts val="1200"/>
              </a:spcAft>
              <a:buFont typeface="Courier New" panose="02070309020205020404" pitchFamily="49" charset="0"/>
              <a:buChar char="o"/>
            </a:pPr>
            <a:r>
              <a:rPr lang="en-US" sz="2000" b="0" i="0" dirty="0">
                <a:effectLst/>
                <a:latin typeface="Public Sans"/>
              </a:rPr>
              <a:t>User Interface: Create dashboards to be able to watch the processes performed in the system and receive alerts.</a:t>
            </a:r>
          </a:p>
        </p:txBody>
      </p:sp>
    </p:spTree>
    <p:extLst>
      <p:ext uri="{BB962C8B-B14F-4D97-AF65-F5344CB8AC3E}">
        <p14:creationId xmlns:p14="http://schemas.microsoft.com/office/powerpoint/2010/main" val="315045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81B000-5FB5-3778-8B19-CDCDDA5C300B}"/>
              </a:ext>
            </a:extLst>
          </p:cNvPr>
          <p:cNvSpPr txBox="1"/>
          <p:nvPr/>
        </p:nvSpPr>
        <p:spPr>
          <a:xfrm>
            <a:off x="272142" y="430108"/>
            <a:ext cx="10994571" cy="2753061"/>
          </a:xfrm>
          <a:prstGeom prst="rect">
            <a:avLst/>
          </a:prstGeom>
          <a:noFill/>
        </p:spPr>
        <p:txBody>
          <a:bodyPr wrap="square">
            <a:spAutoFit/>
          </a:bodyPr>
          <a:lstStyle/>
          <a:p>
            <a:r>
              <a:rPr lang="en-US" sz="2800" b="1" dirty="0"/>
              <a:t>Expected Impact:</a:t>
            </a:r>
          </a:p>
          <a:p>
            <a:endParaRPr lang="en-US" sz="2800" b="1" dirty="0"/>
          </a:p>
          <a:p>
            <a:pPr marL="342900" indent="-342900">
              <a:lnSpc>
                <a:spcPct val="150000"/>
              </a:lnSpc>
              <a:buFont typeface="Wingdings" panose="05000000000000000000" pitchFamily="2" charset="2"/>
              <a:buChar char="§"/>
            </a:pPr>
            <a:r>
              <a:rPr lang="en-US" sz="2000" b="1" dirty="0"/>
              <a:t>Enhanced Security:</a:t>
            </a:r>
            <a:r>
              <a:rPr lang="en-US" sz="2000" dirty="0"/>
              <a:t> Real-time threat detection and prevention reduce breaches in IoT ecosystems.</a:t>
            </a:r>
          </a:p>
          <a:p>
            <a:pPr marL="342900" indent="-342900">
              <a:lnSpc>
                <a:spcPct val="150000"/>
              </a:lnSpc>
              <a:buFont typeface="Wingdings" panose="05000000000000000000" pitchFamily="2" charset="2"/>
              <a:buChar char="§"/>
            </a:pPr>
            <a:r>
              <a:rPr lang="en-US" sz="2000" b="1" dirty="0"/>
              <a:t>Increased Trust:</a:t>
            </a:r>
            <a:r>
              <a:rPr lang="en-US" sz="2000" dirty="0"/>
              <a:t> Builds user confidence in IoT technologies by ensuring robust cybersecurity.</a:t>
            </a:r>
          </a:p>
          <a:p>
            <a:pPr marL="342900" indent="-342900">
              <a:lnSpc>
                <a:spcPct val="150000"/>
              </a:lnSpc>
              <a:buFont typeface="Wingdings" panose="05000000000000000000" pitchFamily="2" charset="2"/>
              <a:buChar char="§"/>
            </a:pPr>
            <a:r>
              <a:rPr lang="en-US" sz="2000" b="1" dirty="0"/>
              <a:t>Operational Efficiency:</a:t>
            </a:r>
            <a:r>
              <a:rPr lang="en-US" sz="2000" dirty="0"/>
              <a:t> Automated responses minimize downtime and human intervention.</a:t>
            </a:r>
          </a:p>
          <a:p>
            <a:pPr marL="342900" indent="-342900">
              <a:lnSpc>
                <a:spcPct val="150000"/>
              </a:lnSpc>
              <a:buFont typeface="Wingdings" panose="05000000000000000000" pitchFamily="2" charset="2"/>
              <a:buChar char="§"/>
            </a:pPr>
            <a:r>
              <a:rPr lang="en-US" sz="2000" b="1" dirty="0"/>
              <a:t>Scalability:</a:t>
            </a:r>
            <a:r>
              <a:rPr lang="en-US" sz="2000" dirty="0"/>
              <a:t> Adaptive AI models handle the growing number of devices and evolving threats.</a:t>
            </a:r>
          </a:p>
        </p:txBody>
      </p:sp>
      <p:sp>
        <p:nvSpPr>
          <p:cNvPr id="6" name="TextBox 5">
            <a:extLst>
              <a:ext uri="{FF2B5EF4-FFF2-40B4-BE49-F238E27FC236}">
                <a16:creationId xmlns:a16="http://schemas.microsoft.com/office/drawing/2014/main" id="{47F5B602-2DD9-675D-D364-53C872AB1AD2}"/>
              </a:ext>
            </a:extLst>
          </p:cNvPr>
          <p:cNvSpPr txBox="1"/>
          <p:nvPr/>
        </p:nvSpPr>
        <p:spPr>
          <a:xfrm>
            <a:off x="272142" y="3537858"/>
            <a:ext cx="12104914" cy="2629951"/>
          </a:xfrm>
          <a:prstGeom prst="rect">
            <a:avLst/>
          </a:prstGeom>
          <a:noFill/>
        </p:spPr>
        <p:txBody>
          <a:bodyPr wrap="square">
            <a:spAutoFit/>
          </a:bodyPr>
          <a:lstStyle/>
          <a:p>
            <a:r>
              <a:rPr lang="en-US" sz="2800" b="1" dirty="0"/>
              <a:t>Future Vision</a:t>
            </a:r>
            <a:r>
              <a:rPr lang="en-US" sz="2000" b="1" dirty="0"/>
              <a:t>:</a:t>
            </a:r>
          </a:p>
          <a:p>
            <a:endParaRPr lang="en-US" sz="2000" b="1" dirty="0"/>
          </a:p>
          <a:p>
            <a:pPr marL="342900" indent="-342900">
              <a:lnSpc>
                <a:spcPct val="150000"/>
              </a:lnSpc>
              <a:buFont typeface="Wingdings" panose="05000000000000000000" pitchFamily="2" charset="2"/>
              <a:buChar char="§"/>
            </a:pPr>
            <a:r>
              <a:rPr lang="en-US" sz="2000" b="1" dirty="0"/>
              <a:t>Universal IoT Security Standards:</a:t>
            </a:r>
            <a:r>
              <a:rPr lang="en-US" sz="2000" dirty="0"/>
              <a:t> AI-driven solutions become the benchmark for securing IoT systems globally.</a:t>
            </a:r>
          </a:p>
          <a:p>
            <a:pPr marL="342900" indent="-342900">
              <a:lnSpc>
                <a:spcPct val="150000"/>
              </a:lnSpc>
              <a:buFont typeface="Wingdings" panose="05000000000000000000" pitchFamily="2" charset="2"/>
              <a:buChar char="§"/>
            </a:pPr>
            <a:r>
              <a:rPr lang="en-US" sz="2000" b="1" dirty="0"/>
              <a:t>Self-Healing Systems:</a:t>
            </a:r>
            <a:r>
              <a:rPr lang="en-US" sz="2000" dirty="0"/>
              <a:t> IoT devices autonomously detect, mitigate, and recover from cyberattacks.</a:t>
            </a:r>
          </a:p>
          <a:p>
            <a:pPr marL="342900" indent="-342900">
              <a:lnSpc>
                <a:spcPct val="150000"/>
              </a:lnSpc>
              <a:buFont typeface="Wingdings" panose="05000000000000000000" pitchFamily="2" charset="2"/>
              <a:buChar char="§"/>
            </a:pPr>
            <a:r>
              <a:rPr lang="en-US" sz="2000" b="1" dirty="0"/>
              <a:t>Cross-Industry Integration:</a:t>
            </a:r>
            <a:r>
              <a:rPr lang="en-US" sz="2000" dirty="0"/>
              <a:t> Seamless deployment of AI-powered security across smart cities, healthcare, manufacturing, and transportation.</a:t>
            </a:r>
          </a:p>
        </p:txBody>
      </p:sp>
    </p:spTree>
    <p:extLst>
      <p:ext uri="{BB962C8B-B14F-4D97-AF65-F5344CB8AC3E}">
        <p14:creationId xmlns:p14="http://schemas.microsoft.com/office/powerpoint/2010/main" val="1903898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623</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Courier New</vt:lpstr>
      <vt:lpstr>Public Sans</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nehashree .</dc:creator>
  <cp:lastModifiedBy>nehashree .</cp:lastModifiedBy>
  <cp:revision>1</cp:revision>
  <dcterms:created xsi:type="dcterms:W3CDTF">2024-11-24T04:53:17Z</dcterms:created>
  <dcterms:modified xsi:type="dcterms:W3CDTF">2024-11-24T05:53:58Z</dcterms:modified>
</cp:coreProperties>
</file>