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 id="2147484483" r:id="rId5"/>
    <p:sldMasterId id="2147484507" r:id="rId6"/>
    <p:sldMasterId id="2147484528" r:id="rId7"/>
    <p:sldMasterId id="2147484571" r:id="rId8"/>
  </p:sldMasterIdLst>
  <p:notesMasterIdLst>
    <p:notesMasterId r:id="rId19"/>
  </p:notesMasterIdLst>
  <p:handoutMasterIdLst>
    <p:handoutMasterId r:id="rId20"/>
  </p:handoutMasterIdLst>
  <p:sldIdLst>
    <p:sldId id="419" r:id="rId9"/>
    <p:sldId id="827" r:id="rId10"/>
    <p:sldId id="834" r:id="rId11"/>
    <p:sldId id="425" r:id="rId12"/>
    <p:sldId id="828" r:id="rId13"/>
    <p:sldId id="830" r:id="rId14"/>
    <p:sldId id="833" r:id="rId15"/>
    <p:sldId id="829" r:id="rId16"/>
    <p:sldId id="835" r:id="rId17"/>
    <p:sldId id="826" r:id="rId18"/>
  </p:sldIdLst>
  <p:sldSz cx="9144000" cy="5143500" type="screen16x9"/>
  <p:notesSz cx="7010400" cy="9296400"/>
  <p:custDataLst>
    <p:tags r:id="rId21"/>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239">
          <p15:clr>
            <a:srgbClr val="A4A3A4"/>
          </p15:clr>
        </p15:guide>
        <p15:guide id="5" pos="575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38">
          <p15:clr>
            <a:srgbClr val="A4A3A4"/>
          </p15:clr>
        </p15:guide>
        <p15:guide id="4" pos="4111">
          <p15:clr>
            <a:srgbClr val="A4A3A4"/>
          </p15:clr>
        </p15:guide>
        <p15:guide id="5" pos="30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son, Angele" initials="DA" lastIdx="2" clrIdx="0">
    <p:extLst/>
  </p:cmAuthor>
  <p:cmAuthor id="2" name="Matthews, Elizabeth" initials="ME" lastIdx="29" clrIdx="1">
    <p:extLst/>
  </p:cmAuthor>
  <p:cmAuthor id="3" name="Raja, Ranjeetha" initials="RR" lastIdx="1" clrIdx="2">
    <p:extLst>
      <p:ext uri="{19B8F6BF-5375-455C-9EA6-DF929625EA0E}">
        <p15:presenceInfo xmlns:p15="http://schemas.microsoft.com/office/powerpoint/2012/main" userId="S-1-5-21-854245398-1972579041-362288127-21855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000000"/>
    <a:srgbClr val="444444"/>
    <a:srgbClr val="AAAAAA"/>
    <a:srgbClr val="B4B4B4"/>
    <a:srgbClr val="EE6411"/>
    <a:srgbClr val="007DB8"/>
    <a:srgbClr val="807D80"/>
    <a:srgbClr val="6EA204"/>
    <a:srgbClr val="FFA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5" autoAdjust="0"/>
    <p:restoredTop sz="99635" autoAdjust="0"/>
  </p:normalViewPr>
  <p:slideViewPr>
    <p:cSldViewPr>
      <p:cViewPr varScale="1">
        <p:scale>
          <a:sx n="84" d="100"/>
          <a:sy n="84" d="100"/>
        </p:scale>
        <p:origin x="996" y="52"/>
      </p:cViewPr>
      <p:guideLst>
        <p:guide orient="horz" pos="3072"/>
        <p:guide pos="5577"/>
        <p:guide pos="180"/>
        <p:guide orient="horz" pos="323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37" d="100"/>
          <a:sy n="137" d="100"/>
        </p:scale>
        <p:origin x="-6224" y="-104"/>
      </p:cViewPr>
      <p:guideLst>
        <p:guide orient="horz" pos="2928"/>
        <p:guide pos="2208"/>
        <p:guide orient="horz" pos="2638"/>
        <p:guide pos="4111"/>
        <p:guide pos="3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5"/>
          <p:cNvSpPr>
            <a:spLocks noGrp="1" noChangeArrowheads="1"/>
          </p:cNvSpPr>
          <p:nvPr>
            <p:ph type="sldNum" sz="quarter" idx="3"/>
          </p:nvPr>
        </p:nvSpPr>
        <p:spPr bwMode="auto">
          <a:xfrm>
            <a:off x="488950" y="8747125"/>
            <a:ext cx="423902" cy="123111"/>
          </a:xfrm>
          <a:prstGeom prst="rect">
            <a:avLst/>
          </a:prstGeom>
          <a:noFill/>
        </p:spPr>
        <p:txBody>
          <a:bodyPr vert="horz" wrap="square" lIns="0" tIns="0" rIns="0" bIns="0" rtlCol="0">
            <a:spAutoFit/>
          </a:bodyPr>
          <a:lstStyle/>
          <a:p>
            <a:fld id="{AC8DF440-AC1E-4EB3-BCAA-2AAB8924A793}" type="slidenum">
              <a:rPr lang="en-US" sz="800">
                <a:solidFill>
                  <a:schemeClr val="bg1"/>
                </a:solidFill>
                <a:latin typeface="Arial"/>
              </a:rPr>
              <a:pPr/>
              <a:t>‹#›</a:t>
            </a:fld>
            <a:endParaRPr lang="en-US" sz="800" dirty="0">
              <a:solidFill>
                <a:schemeClr val="bg1"/>
              </a:solidFill>
              <a:latin typeface="Arial"/>
            </a:endParaRPr>
          </a:p>
        </p:txBody>
      </p:sp>
      <p:sp>
        <p:nvSpPr>
          <p:cNvPr id="6" name="fl" descr="                              Dell - Internal Use - Confidential&#10;"/>
          <p:cNvSpPr txBox="1"/>
          <p:nvPr/>
        </p:nvSpPr>
        <p:spPr>
          <a:xfrm>
            <a:off x="1173085" y="8747125"/>
            <a:ext cx="1551707" cy="123111"/>
          </a:xfrm>
          <a:prstGeom prst="rect">
            <a:avLst/>
          </a:prstGeom>
          <a:noFill/>
        </p:spPr>
        <p:txBody>
          <a:bodyPr vert="horz" wrap="none" lIns="0" tIns="0" rIns="0" bIns="0" rtlCol="0">
            <a:spAutoFit/>
          </a:bodyPr>
          <a:lstStyle/>
          <a:p>
            <a:r>
              <a:rPr lang="en-US" sz="800" b="1" dirty="0">
                <a:solidFill>
                  <a:srgbClr val="7F7F7F"/>
                </a:solidFill>
                <a:latin typeface="Arial"/>
              </a:rPr>
              <a:t>Dell - Internal Use - Confidential</a:t>
            </a: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85775" y="384175"/>
            <a:ext cx="6040438" cy="3398947"/>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85775" y="4187826"/>
            <a:ext cx="6040438" cy="459048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Rectangle 5"/>
          <p:cNvSpPr>
            <a:spLocks noGrp="1" noChangeArrowheads="1"/>
          </p:cNvSpPr>
          <p:nvPr>
            <p:ph type="sldNum" sz="quarter" idx="5"/>
          </p:nvPr>
        </p:nvSpPr>
        <p:spPr bwMode="auto">
          <a:xfrm>
            <a:off x="488950" y="8988139"/>
            <a:ext cx="423902" cy="123111"/>
          </a:xfrm>
          <a:prstGeom prst="rect">
            <a:avLst/>
          </a:prstGeom>
          <a:noFill/>
        </p:spPr>
        <p:txBody>
          <a:bodyPr vert="horz" wrap="square" lIns="0" tIns="0" rIns="0" bIns="0" rtlCol="0">
            <a:spAutoFit/>
          </a:bodyPr>
          <a:lstStyle/>
          <a:p>
            <a:fld id="{AC8DF440-AC1E-4EB3-BCAA-2AAB8924A793}" type="slidenum">
              <a:rPr lang="en-US" sz="800">
                <a:solidFill>
                  <a:schemeClr val="bg1"/>
                </a:solidFill>
                <a:latin typeface="Arial"/>
              </a:rPr>
              <a:pPr/>
              <a:t>‹#›</a:t>
            </a:fld>
            <a:endParaRPr lang="en-US" sz="800" dirty="0">
              <a:solidFill>
                <a:schemeClr val="bg1"/>
              </a:solidFill>
              <a:latin typeface="Arial"/>
            </a:endParaRPr>
          </a:p>
        </p:txBody>
      </p:sp>
      <p:sp>
        <p:nvSpPr>
          <p:cNvPr id="9" name="fl" descr="                              Dell - Internal Use - Confidential&#10;"/>
          <p:cNvSpPr txBox="1"/>
          <p:nvPr/>
        </p:nvSpPr>
        <p:spPr>
          <a:xfrm>
            <a:off x="1173085" y="8988139"/>
            <a:ext cx="1551707" cy="123111"/>
          </a:xfrm>
          <a:prstGeom prst="rect">
            <a:avLst/>
          </a:prstGeom>
          <a:noFill/>
        </p:spPr>
        <p:txBody>
          <a:bodyPr vert="horz" wrap="none" lIns="0" tIns="0" rIns="0" bIns="0" rtlCol="0">
            <a:spAutoFit/>
          </a:bodyPr>
          <a:lstStyle/>
          <a:p>
            <a:r>
              <a:rPr lang="en-US" sz="800" b="1" dirty="0">
                <a:solidFill>
                  <a:srgbClr val="7F7F7F"/>
                </a:solidFill>
                <a:latin typeface="Arial"/>
              </a:rPr>
              <a:t>Dell - Internal Use - Confidential</a:t>
            </a: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Dell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74320"/>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granite">
    <p:bg>
      <p:bgPr>
        <a:solidFill>
          <a:srgbClr val="808080"/>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440519"/>
            <a:ext cx="7498080" cy="1495794"/>
          </a:xfrm>
          <a:prstGeom prst="rect">
            <a:avLst/>
          </a:prstGeom>
        </p:spPr>
        <p:txBody>
          <a:bodyPr vert="horz" wrap="square" lIns="0" tIns="0" rIns="0" bIns="0" anchor="b" anchorCtr="0">
            <a:spAutoFit/>
          </a:bodyPr>
          <a:lstStyle>
            <a:lvl1pPr>
              <a:defRPr lang="en-US" sz="5400" dirty="0" smtClean="0">
                <a:solidFill>
                  <a:schemeClr val="tx2"/>
                </a:solidFill>
                <a:ea typeface="Arial"/>
              </a:defRPr>
            </a:lvl1pPr>
          </a:lstStyle>
          <a:p>
            <a:pPr lvl="0"/>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7498080"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8629745"/>
      </p:ext>
    </p:extLst>
  </p:cSld>
  <p:clrMapOvr>
    <a:masterClrMapping/>
  </p:clrMapOvr>
  <p:transition spd="med">
    <p:wipe dir="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378"/>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751"/>
            </a:lvl1pPr>
            <a:lvl2pPr marL="333642" indent="0" algn="ctr">
              <a:buNone/>
              <a:defRPr sz="1459"/>
            </a:lvl2pPr>
            <a:lvl3pPr marL="667283" indent="0" algn="ctr">
              <a:buNone/>
              <a:defRPr sz="1314"/>
            </a:lvl3pPr>
            <a:lvl4pPr marL="1000925" indent="0" algn="ctr">
              <a:buNone/>
              <a:defRPr sz="1168"/>
            </a:lvl4pPr>
            <a:lvl5pPr marL="1334567" indent="0" algn="ctr">
              <a:buNone/>
              <a:defRPr sz="1168"/>
            </a:lvl5pPr>
            <a:lvl6pPr marL="1668209" indent="0" algn="ctr">
              <a:buNone/>
              <a:defRPr sz="1168"/>
            </a:lvl6pPr>
            <a:lvl7pPr marL="2001850" indent="0" algn="ctr">
              <a:buNone/>
              <a:defRPr sz="1168"/>
            </a:lvl7pPr>
            <a:lvl8pPr marL="2335493" indent="0" algn="ctr">
              <a:buNone/>
              <a:defRPr sz="1168"/>
            </a:lvl8pPr>
            <a:lvl9pPr marL="2669134" indent="0" algn="ctr">
              <a:buNone/>
              <a:defRPr sz="1168"/>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BB6A42DF-08DC-46C3-A342-B0190A26B8C6}" type="datetimeFigureOut">
              <a:rPr lang="en-US" smtClean="0"/>
              <a:t>7/1/2019</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ED08152-9CF8-4EBD-BD7F-5983A399013A}" type="slidenum">
              <a:rPr lang="en-US" smtClean="0"/>
              <a:t>‹#›</a:t>
            </a:fld>
            <a:endParaRPr lang="en-US" dirty="0"/>
          </a:p>
        </p:txBody>
      </p:sp>
    </p:spTree>
    <p:extLst>
      <p:ext uri="{BB962C8B-B14F-4D97-AF65-F5344CB8AC3E}">
        <p14:creationId xmlns:p14="http://schemas.microsoft.com/office/powerpoint/2010/main" val="382342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6700" y="247650"/>
            <a:ext cx="8191500" cy="387798"/>
          </a:xfrm>
          <a:prstGeom prst="rect">
            <a:avLst/>
          </a:prstGeom>
        </p:spPr>
        <p:txBody>
          <a:bodyPr wrap="square" lIns="0" tIns="0" rIns="0" bIns="0">
            <a:spAutoFit/>
          </a:bodyPr>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3069771830"/>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6700" y="247650"/>
            <a:ext cx="8191500" cy="387798"/>
          </a:xfrm>
          <a:prstGeom prst="rect">
            <a:avLst/>
          </a:prstGeom>
        </p:spPr>
        <p:txBody>
          <a:bodyPr wrap="square" lIns="0" tIns="0" rIns="0" bIns="0">
            <a:spAutoFit/>
          </a:bodyPr>
          <a:lstStyle>
            <a:lvl1pPr>
              <a:defRPr lang="en-US" dirty="0">
                <a:solidFill>
                  <a:srgbClr val="007DB8"/>
                </a:solidFill>
                <a:latin typeface="Arial" panose="020B0604020202020204" pitchFamily="34" charset="0"/>
                <a:ea typeface="Arial"/>
                <a:cs typeface="Arial" panose="020B0604020202020204" pitchFamily="34" charset="0"/>
              </a:defRPr>
            </a:lvl1pPr>
          </a:lstStyle>
          <a:p>
            <a:pPr lvl="0"/>
            <a:r>
              <a:rPr lang="en-US" dirty="0"/>
              <a:t>Click to edit content page title</a:t>
            </a:r>
          </a:p>
        </p:txBody>
      </p:sp>
      <p:sp>
        <p:nvSpPr>
          <p:cNvPr id="3" name="Text Placeholder 12"/>
          <p:cNvSpPr>
            <a:spLocks noGrp="1"/>
          </p:cNvSpPr>
          <p:nvPr>
            <p:ph type="subTitle" idx="11" hasCustomPrompt="1"/>
          </p:nvPr>
        </p:nvSpPr>
        <p:spPr>
          <a:xfrm>
            <a:off x="273050" y="685800"/>
            <a:ext cx="8185150" cy="215444"/>
          </a:xfrm>
          <a:prstGeom prst="rect">
            <a:avLst/>
          </a:prstGeom>
        </p:spPr>
        <p:txBody>
          <a:bodyPr wrap="square" lIns="0" tIns="0" rIns="0" bIns="0" anchor="t" anchorCtr="0">
            <a:spAutoFit/>
          </a:bodyPr>
          <a:lstStyle>
            <a:lvl1pPr marL="285750" indent="-285750">
              <a:buFont typeface="Arial" panose="020B0604020202020204" pitchFamily="34" charset="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Tree>
    <p:extLst>
      <p:ext uri="{BB962C8B-B14F-4D97-AF65-F5344CB8AC3E}">
        <p14:creationId xmlns:p14="http://schemas.microsoft.com/office/powerpoint/2010/main" val="704880491"/>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6700" y="247650"/>
            <a:ext cx="8191500" cy="387798"/>
          </a:xfrm>
          <a:prstGeom prst="rect">
            <a:avLst/>
          </a:prstGeom>
        </p:spPr>
        <p:txBody>
          <a:bodyPr wrap="square" lIns="0" tIns="0" rIns="0" bIns="0">
            <a:spAutoFit/>
          </a:bodyPr>
          <a:lstStyle>
            <a:lvl1pPr>
              <a:defRPr lang="en-US" dirty="0">
                <a:solidFill>
                  <a:srgbClr val="007DB8"/>
                </a:solidFill>
                <a:latin typeface="Arial" panose="020B0604020202020204" pitchFamily="34" charset="0"/>
                <a:ea typeface="Arial"/>
                <a:cs typeface="Arial" panose="020B0604020202020204" pitchFamily="34" charset="0"/>
              </a:defRPr>
            </a:lvl1pPr>
          </a:lstStyle>
          <a:p>
            <a:pPr lvl="0"/>
            <a:r>
              <a:rPr lang="en-US" dirty="0"/>
              <a:t>Click to edit content page title</a:t>
            </a:r>
          </a:p>
        </p:txBody>
      </p:sp>
      <p:sp>
        <p:nvSpPr>
          <p:cNvPr id="4" name="Content Placeholder 4"/>
          <p:cNvSpPr>
            <a:spLocks noGrp="1"/>
          </p:cNvSpPr>
          <p:nvPr>
            <p:ph sz="quarter" idx="10"/>
          </p:nvPr>
        </p:nvSpPr>
        <p:spPr>
          <a:xfrm>
            <a:off x="271463" y="1200150"/>
            <a:ext cx="7958137" cy="3270249"/>
          </a:xfrm>
          <a:prstGeom prst="rect">
            <a:avLst/>
          </a:prstGeom>
        </p:spPr>
        <p:txBody>
          <a:bodyPr vert="horz" lIns="0" tIns="0" rIns="0" bIns="0"/>
          <a:lstStyle>
            <a:lvl1pPr marL="0" indent="0">
              <a:lnSpc>
                <a:spcPct val="100000"/>
              </a:lnSpc>
              <a:spcBef>
                <a:spcPts val="1200"/>
              </a:spcBef>
              <a:spcAft>
                <a:spcPts val="0"/>
              </a:spcAft>
              <a:buClr>
                <a:srgbClr val="808080"/>
              </a:buClr>
              <a:buNone/>
              <a:defRPr>
                <a:latin typeface="+mn-lt"/>
                <a:ea typeface="Arial"/>
              </a:defRPr>
            </a:lvl1pPr>
            <a:lvl2pPr marL="341312" indent="0">
              <a:lnSpc>
                <a:spcPct val="100000"/>
              </a:lnSpc>
              <a:spcBef>
                <a:spcPts val="300"/>
              </a:spcBef>
              <a:spcAft>
                <a:spcPts val="0"/>
              </a:spcAft>
              <a:buClr>
                <a:srgbClr val="808080"/>
              </a:buClr>
              <a:buNone/>
              <a:defRPr>
                <a:latin typeface="+mn-lt"/>
                <a:ea typeface="Arial"/>
              </a:defRPr>
            </a:lvl2pPr>
            <a:lvl3pPr marL="688975" indent="0">
              <a:lnSpc>
                <a:spcPct val="100000"/>
              </a:lnSpc>
              <a:spcBef>
                <a:spcPts val="300"/>
              </a:spcBef>
              <a:spcAft>
                <a:spcPts val="0"/>
              </a:spcAft>
              <a:buClr>
                <a:srgbClr val="808080"/>
              </a:buClr>
              <a:buNone/>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815232"/>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6700" y="247650"/>
            <a:ext cx="8191500" cy="387798"/>
          </a:xfrm>
          <a:prstGeom prst="rect">
            <a:avLst/>
          </a:prstGeom>
        </p:spPr>
        <p:txBody>
          <a:bodyPr wrap="square" lIns="0" tIns="0" rIns="0" bIns="0">
            <a:spAutoFit/>
          </a:bodyPr>
          <a:lstStyle>
            <a:lvl1pPr>
              <a:defRPr lang="en-US" dirty="0">
                <a:solidFill>
                  <a:srgbClr val="007DB8"/>
                </a:solidFill>
                <a:latin typeface="Arial" panose="020B0604020202020204" pitchFamily="34" charset="0"/>
                <a:ea typeface="Arial"/>
                <a:cs typeface="Arial" panose="020B0604020202020204" pitchFamily="34" charset="0"/>
              </a:defRPr>
            </a:lvl1pPr>
          </a:lstStyle>
          <a:p>
            <a:pPr lvl="0"/>
            <a:r>
              <a:rPr lang="en-US" dirty="0"/>
              <a:t>Click to edit content page title</a:t>
            </a:r>
          </a:p>
        </p:txBody>
      </p:sp>
      <p:sp>
        <p:nvSpPr>
          <p:cNvPr id="5" name="Content Placeholder 4"/>
          <p:cNvSpPr>
            <a:spLocks noGrp="1"/>
          </p:cNvSpPr>
          <p:nvPr>
            <p:ph sz="quarter" idx="10"/>
          </p:nvPr>
        </p:nvSpPr>
        <p:spPr>
          <a:xfrm>
            <a:off x="271463" y="1200150"/>
            <a:ext cx="7958137" cy="3270249"/>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32611257"/>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6700" y="247650"/>
            <a:ext cx="8191500" cy="387798"/>
          </a:xfrm>
          <a:prstGeom prst="rect">
            <a:avLst/>
          </a:prstGeom>
        </p:spPr>
        <p:txBody>
          <a:bodyPr wrap="square" lIns="0" tIns="0" rIns="0" bIns="0">
            <a:spAutoFit/>
          </a:bodyPr>
          <a:lstStyle>
            <a:lvl1pPr>
              <a:defRPr lang="en-US" dirty="0">
                <a:solidFill>
                  <a:srgbClr val="007DB8"/>
                </a:solidFill>
                <a:latin typeface="Arial" panose="020B0604020202020204" pitchFamily="34" charset="0"/>
                <a:ea typeface="Arial"/>
                <a:cs typeface="Arial" panose="020B0604020202020204" pitchFamily="34" charset="0"/>
              </a:defRPr>
            </a:lvl1pPr>
          </a:lstStyle>
          <a:p>
            <a:pPr lvl="0"/>
            <a:r>
              <a:rPr lang="en-US" dirty="0"/>
              <a:t>Click to edit content page title </a:t>
            </a:r>
          </a:p>
        </p:txBody>
      </p:sp>
      <p:sp>
        <p:nvSpPr>
          <p:cNvPr id="5" name="Text Placeholder 12"/>
          <p:cNvSpPr>
            <a:spLocks noGrp="1"/>
          </p:cNvSpPr>
          <p:nvPr>
            <p:ph type="subTitle" idx="11" hasCustomPrompt="1"/>
          </p:nvPr>
        </p:nvSpPr>
        <p:spPr>
          <a:xfrm>
            <a:off x="266700" y="685800"/>
            <a:ext cx="8191500" cy="215444"/>
          </a:xfrm>
          <a:prstGeom prst="rect">
            <a:avLst/>
          </a:prstGeom>
        </p:spPr>
        <p:txBody>
          <a:bodyPr wrap="square" lIns="0" tIns="0" rIns="0" bIns="0" anchor="t" anchorCtr="0">
            <a:spAutoFit/>
          </a:bodyPr>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314450"/>
            <a:ext cx="7958137" cy="315595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1839486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6700" y="247650"/>
            <a:ext cx="8191500" cy="387798"/>
          </a:xfrm>
          <a:prstGeom prst="rect">
            <a:avLst/>
          </a:prstGeom>
        </p:spPr>
        <p:txBody>
          <a:bodyPr wrap="square" lIns="0" tIns="0" rIns="0" bIns="0">
            <a:spAutoFit/>
          </a:bodyPr>
          <a:lstStyle>
            <a:lvl1pPr>
              <a:defRPr lang="en-US" dirty="0">
                <a:solidFill>
                  <a:srgbClr val="007DB8"/>
                </a:solidFill>
                <a:latin typeface="Arial" panose="020B0604020202020204" pitchFamily="34" charset="0"/>
                <a:ea typeface="Arial"/>
                <a:cs typeface="Arial" panose="020B0604020202020204" pitchFamily="34" charset="0"/>
              </a:defRPr>
            </a:lvl1pPr>
          </a:lstStyle>
          <a:p>
            <a:pPr lvl="0"/>
            <a:r>
              <a:rPr lang="en-US" dirty="0"/>
              <a:t>Click to edit content page title </a:t>
            </a:r>
          </a:p>
        </p:txBody>
      </p:sp>
      <p:sp>
        <p:nvSpPr>
          <p:cNvPr id="5" name="Content Placeholder 4"/>
          <p:cNvSpPr>
            <a:spLocks noGrp="1"/>
          </p:cNvSpPr>
          <p:nvPr>
            <p:ph sz="quarter" idx="10"/>
          </p:nvPr>
        </p:nvSpPr>
        <p:spPr>
          <a:xfrm>
            <a:off x="271462" y="1200150"/>
            <a:ext cx="3931920" cy="3270249"/>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526280" y="1197872"/>
            <a:ext cx="3931920" cy="3272527"/>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025162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6700" y="247650"/>
            <a:ext cx="8191500" cy="387798"/>
          </a:xfrm>
          <a:prstGeom prst="rect">
            <a:avLst/>
          </a:prstGeom>
        </p:spPr>
        <p:txBody>
          <a:bodyPr wrap="square" lIns="0" tIns="0" rIns="0" bIns="0">
            <a:spAutoFit/>
          </a:bodyPr>
          <a:lstStyle>
            <a:lvl1pPr>
              <a:defRPr lang="en-US" dirty="0">
                <a:solidFill>
                  <a:srgbClr val="007DB8"/>
                </a:solidFill>
                <a:latin typeface="Arial" panose="020B0604020202020204" pitchFamily="34" charset="0"/>
                <a:ea typeface="Arial"/>
                <a:cs typeface="Arial" panose="020B0604020202020204" pitchFamily="34" charset="0"/>
              </a:defRPr>
            </a:lvl1pPr>
          </a:lstStyle>
          <a:p>
            <a:pPr lvl="0"/>
            <a:r>
              <a:rPr lang="en-US" dirty="0"/>
              <a:t>Click to edit content page title</a:t>
            </a:r>
          </a:p>
        </p:txBody>
      </p:sp>
      <p:sp>
        <p:nvSpPr>
          <p:cNvPr id="4" name="Content Placeholder 4"/>
          <p:cNvSpPr>
            <a:spLocks noGrp="1"/>
          </p:cNvSpPr>
          <p:nvPr>
            <p:ph sz="quarter" idx="10"/>
          </p:nvPr>
        </p:nvSpPr>
        <p:spPr>
          <a:xfrm>
            <a:off x="271464" y="1200150"/>
            <a:ext cx="4291012" cy="3270249"/>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49104748"/>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mp; left margin">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66700" y="247650"/>
            <a:ext cx="8191500" cy="387798"/>
          </a:xfrm>
          <a:prstGeom prst="rect">
            <a:avLst/>
          </a:prstGeom>
        </p:spPr>
        <p:txBody>
          <a:bodyPr wrap="square" lIns="0" tIns="0" rIns="0" bIns="0">
            <a:spAutoFit/>
          </a:bodyPr>
          <a:lstStyle>
            <a:lvl1pPr>
              <a:defRPr lang="en-US" dirty="0">
                <a:solidFill>
                  <a:srgbClr val="007DB8"/>
                </a:solidFill>
                <a:latin typeface="Arial" panose="020B0604020202020204" pitchFamily="34" charset="0"/>
                <a:ea typeface="Arial"/>
                <a:cs typeface="Arial" panose="020B0604020202020204" pitchFamily="34" charset="0"/>
              </a:defRPr>
            </a:lvl1pPr>
          </a:lstStyle>
          <a:p>
            <a:pPr lvl="0"/>
            <a:r>
              <a:rPr lang="en-US" dirty="0"/>
              <a:t>Click to edit content page title</a:t>
            </a:r>
          </a:p>
        </p:txBody>
      </p:sp>
      <p:sp>
        <p:nvSpPr>
          <p:cNvPr id="7" name="Text Placeholder 12"/>
          <p:cNvSpPr>
            <a:spLocks noGrp="1"/>
          </p:cNvSpPr>
          <p:nvPr>
            <p:ph type="subTitle" idx="11" hasCustomPrompt="1"/>
          </p:nvPr>
        </p:nvSpPr>
        <p:spPr>
          <a:xfrm>
            <a:off x="266700" y="685800"/>
            <a:ext cx="8191500" cy="215444"/>
          </a:xfrm>
          <a:prstGeom prst="rect">
            <a:avLst/>
          </a:prstGeom>
        </p:spPr>
        <p:txBody>
          <a:bodyPr wrap="square" lIns="0" tIns="0" rIns="0" bIns="0" anchor="t" anchorCtr="0">
            <a:spAutoFit/>
          </a:bodyPr>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5" name="Content Placeholder 4"/>
          <p:cNvSpPr>
            <a:spLocks noGrp="1"/>
          </p:cNvSpPr>
          <p:nvPr>
            <p:ph sz="quarter" idx="10"/>
          </p:nvPr>
        </p:nvSpPr>
        <p:spPr>
          <a:xfrm>
            <a:off x="271464" y="1314450"/>
            <a:ext cx="4291012" cy="3155949"/>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00376818"/>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line title, subtitle &amp; left margin">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66700" y="247650"/>
            <a:ext cx="4305300" cy="775597"/>
          </a:xfrm>
          <a:prstGeom prst="rect">
            <a:avLst/>
          </a:prstGeom>
        </p:spPr>
        <p:txBody>
          <a:bodyPr wrap="square" lIns="0" tIns="0" rIns="0" bIns="0">
            <a:spAutoFit/>
          </a:bodyPr>
          <a:lstStyle>
            <a:lvl1pPr>
              <a:defRPr lang="en-US" dirty="0">
                <a:solidFill>
                  <a:srgbClr val="007DB8"/>
                </a:solidFill>
                <a:latin typeface="Arial" panose="020B0604020202020204" pitchFamily="34" charset="0"/>
                <a:ea typeface="Arial"/>
                <a:cs typeface="Arial" panose="020B0604020202020204" pitchFamily="34" charset="0"/>
              </a:defRPr>
            </a:lvl1pPr>
          </a:lstStyle>
          <a:p>
            <a:pPr lvl="0"/>
            <a:r>
              <a:rPr lang="en-US" dirty="0"/>
              <a:t>Click to edit content </a:t>
            </a:r>
            <a:br>
              <a:rPr lang="en-US" dirty="0"/>
            </a:br>
            <a:r>
              <a:rPr lang="en-US" dirty="0"/>
              <a:t>page title</a:t>
            </a:r>
          </a:p>
        </p:txBody>
      </p:sp>
      <p:sp>
        <p:nvSpPr>
          <p:cNvPr id="7" name="Text Placeholder 12"/>
          <p:cNvSpPr>
            <a:spLocks noGrp="1"/>
          </p:cNvSpPr>
          <p:nvPr>
            <p:ph type="subTitle" idx="11" hasCustomPrompt="1"/>
          </p:nvPr>
        </p:nvSpPr>
        <p:spPr>
          <a:xfrm>
            <a:off x="266700" y="1085850"/>
            <a:ext cx="4305300" cy="215444"/>
          </a:xfrm>
          <a:prstGeom prst="rect">
            <a:avLst/>
          </a:prstGeom>
        </p:spPr>
        <p:txBody>
          <a:bodyPr wrap="square" lIns="0" tIns="0" rIns="0" bIns="0" anchor="t" anchorCtr="0">
            <a:spAutoFit/>
          </a:bodyPr>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5" name="Content Placeholder 4"/>
          <p:cNvSpPr>
            <a:spLocks noGrp="1"/>
          </p:cNvSpPr>
          <p:nvPr>
            <p:ph sz="quarter" idx="10"/>
          </p:nvPr>
        </p:nvSpPr>
        <p:spPr>
          <a:xfrm>
            <a:off x="271464" y="1600200"/>
            <a:ext cx="4291012" cy="2870200"/>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7471828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472577"/>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1681488508"/>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29297"/>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image 1">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652022368"/>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image 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1430950884"/>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imag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1249982352"/>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615878032"/>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1531005918"/>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solidFill>
          <a:schemeClr val="accent4"/>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1002350361"/>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vider granite">
    <p:bg>
      <p:bgPr>
        <a:solidFill>
          <a:srgbClr val="808080"/>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3570289962"/>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ogo slide blu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4760" y="1798082"/>
            <a:ext cx="1554480" cy="1554480"/>
          </a:xfrm>
          <a:prstGeom prst="rect">
            <a:avLst/>
          </a:prstGeom>
        </p:spPr>
      </p:pic>
    </p:spTree>
    <p:extLst>
      <p:ext uri="{BB962C8B-B14F-4D97-AF65-F5344CB8AC3E}">
        <p14:creationId xmlns:p14="http://schemas.microsoft.com/office/powerpoint/2010/main" val="67169178"/>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4760" y="1798082"/>
            <a:ext cx="1554480" cy="1554480"/>
          </a:xfrm>
          <a:prstGeom prst="rect">
            <a:avLst/>
          </a:prstGeom>
        </p:spPr>
      </p:pic>
    </p:spTree>
    <p:extLst>
      <p:ext uri="{BB962C8B-B14F-4D97-AF65-F5344CB8AC3E}">
        <p14:creationId xmlns:p14="http://schemas.microsoft.com/office/powerpoint/2010/main" val="1732218718"/>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513054"/>
      </p:ext>
    </p:extLst>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551" y="707232"/>
            <a:ext cx="8350249" cy="379809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91489" y="4766287"/>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0AD102C-5653-4E4B-82E3-18371C65F316}" type="slidenum">
              <a:rPr lang="en-US" smtClean="0"/>
              <a:pPr/>
              <a:t>‹#›</a:t>
            </a:fld>
            <a:endParaRPr lang="en-US" dirty="0"/>
          </a:p>
        </p:txBody>
      </p:sp>
    </p:spTree>
    <p:extLst>
      <p:ext uri="{BB962C8B-B14F-4D97-AF65-F5344CB8AC3E}">
        <p14:creationId xmlns:p14="http://schemas.microsoft.com/office/powerpoint/2010/main" val="3512455972"/>
      </p:ext>
    </p:extLst>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_imag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61476" name="Title Placeholder 21"/>
          <p:cNvSpPr>
            <a:spLocks noGrp="1"/>
          </p:cNvSpPr>
          <p:nvPr>
            <p:ph type="ctrTitle" hasCustomPrompt="1"/>
          </p:nvPr>
        </p:nvSpPr>
        <p:spPr>
          <a:xfrm>
            <a:off x="274320" y="274320"/>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3986338372"/>
      </p:ext>
    </p:extLst>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le slide_DellGray">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rgbClr val="808080"/>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000000"/>
              </a:solidFill>
              <a:latin typeface="Arial"/>
            </a:endParaRPr>
          </a:p>
        </p:txBody>
      </p:sp>
      <p:sp>
        <p:nvSpPr>
          <p:cNvPr id="361476" name="Title Placeholder 21"/>
          <p:cNvSpPr>
            <a:spLocks noGrp="1"/>
          </p:cNvSpPr>
          <p:nvPr>
            <p:ph type="ctrTitle" hasCustomPrompt="1"/>
          </p:nvPr>
        </p:nvSpPr>
        <p:spPr>
          <a:xfrm>
            <a:off x="274320" y="274320"/>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411265771"/>
      </p:ext>
    </p:extLst>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p:txBody>
      </p:sp>
    </p:spTree>
    <p:extLst>
      <p:ext uri="{BB962C8B-B14F-4D97-AF65-F5344CB8AC3E}">
        <p14:creationId xmlns:p14="http://schemas.microsoft.com/office/powerpoint/2010/main" val="2366263427"/>
      </p:ext>
    </p:extLst>
  </p:cSld>
  <p:clrMapOvr>
    <a:masterClrMapping/>
  </p:clrMapOvr>
  <p:transition spd="med">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20" y="1280160"/>
            <a:ext cx="7924386"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271826204"/>
      </p:ext>
    </p:extLst>
  </p:cSld>
  <p:clrMapOvr>
    <a:masterClrMapping/>
  </p:clrMapOvr>
  <p:transition spd="med">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a:prstGeom prst="rect">
            <a:avLst/>
          </a:prstGeom>
        </p:spPr>
        <p:txBody>
          <a:bodyPr lIns="0" tIns="0" rIns="0" bIns="0"/>
          <a:lstStyle>
            <a:lvl1pPr>
              <a:defRPr lang="en-US" b="1" dirty="0">
                <a:latin typeface="Arial" panose="020B0604020202020204" pitchFamily="34" charset="0"/>
                <a:cs typeface="Arial" panose="020B0604020202020204" pitchFamily="34" charset="0"/>
              </a:defRPr>
            </a:lvl1pPr>
          </a:lstStyle>
          <a:p>
            <a:pPr marL="0" lvl="0" indent="0">
              <a:buNone/>
            </a:pPr>
            <a:r>
              <a:rPr lang="en-US" dirty="0"/>
              <a:t>Subhead</a:t>
            </a:r>
          </a:p>
        </p:txBody>
      </p:sp>
      <p:sp>
        <p:nvSpPr>
          <p:cNvPr id="2" name="Title 1"/>
          <p:cNvSpPr>
            <a:spLocks noGrp="1"/>
          </p:cNvSpPr>
          <p:nvPr>
            <p:ph type="title" hasCustomPrompt="1"/>
          </p:nvPr>
        </p:nvSpPr>
        <p:spPr>
          <a:xfrm>
            <a:off x="274319" y="271885"/>
            <a:ext cx="7955280" cy="640080"/>
          </a:xfrm>
          <a:prstGeom prst="rect">
            <a:avLst/>
          </a:prstGeom>
        </p:spPr>
        <p:txBody>
          <a:bodyPr lIns="0" rIns="0">
            <a:normAutofit/>
          </a:bodyPr>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274320" y="1554480"/>
            <a:ext cx="79552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098288975"/>
      </p:ext>
    </p:extLst>
  </p:cSld>
  <p:clrMapOvr>
    <a:masterClrMapping/>
  </p:clrMapOvr>
  <p:transition spd="med">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64797"/>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442401739"/>
      </p:ext>
    </p:extLst>
  </p:cSld>
  <p:clrMapOvr>
    <a:masterClrMapping/>
  </p:clrMapOvr>
  <p:transition spd="med">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slide_DellBlue">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50644"/>
          </a:xfrm>
          <a:prstGeom prst="rect">
            <a:avLst/>
          </a:prstGeom>
          <a:solidFill>
            <a:schemeClr val="bg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007DB8"/>
              </a:solidFill>
              <a:latin typeface="Arial"/>
            </a:endParaRPr>
          </a:p>
        </p:txBody>
      </p:sp>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158024659"/>
      </p:ext>
    </p:extLst>
  </p:cSld>
  <p:clrMapOvr>
    <a:masterClrMapping/>
  </p:clrMapOvr>
  <p:transition spd="med">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slide_Green">
    <p:spTree>
      <p:nvGrpSpPr>
        <p:cNvPr id="1" name=""/>
        <p:cNvGrpSpPr/>
        <p:nvPr/>
      </p:nvGrpSpPr>
      <p:grpSpPr>
        <a:xfrm>
          <a:off x="0" y="0"/>
          <a:ext cx="0" cy="0"/>
          <a:chOff x="0" y="0"/>
          <a:chExt cx="0" cy="0"/>
        </a:xfrm>
      </p:grpSpPr>
      <p:sp>
        <p:nvSpPr>
          <p:cNvPr id="3" name="Rectangle 2"/>
          <p:cNvSpPr/>
          <p:nvPr userDrawn="1"/>
        </p:nvSpPr>
        <p:spPr>
          <a:xfrm>
            <a:off x="0" y="0"/>
            <a:ext cx="9144000" cy="5150644"/>
          </a:xfrm>
          <a:prstGeom prst="rect">
            <a:avLst/>
          </a:prstGeom>
          <a:solidFill>
            <a:schemeClr val="accent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6EA204"/>
              </a:solidFill>
              <a:latin typeface="Arial"/>
            </a:endParaRPr>
          </a:p>
        </p:txBody>
      </p:sp>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3182639071"/>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slide_Orange">
    <p:spTree>
      <p:nvGrpSpPr>
        <p:cNvPr id="1" name=""/>
        <p:cNvGrpSpPr/>
        <p:nvPr/>
      </p:nvGrpSpPr>
      <p:grpSpPr>
        <a:xfrm>
          <a:off x="0" y="0"/>
          <a:ext cx="0" cy="0"/>
          <a:chOff x="0" y="0"/>
          <a:chExt cx="0" cy="0"/>
        </a:xfrm>
      </p:grpSpPr>
      <p:sp>
        <p:nvSpPr>
          <p:cNvPr id="3" name="Rectangle 2"/>
          <p:cNvSpPr/>
          <p:nvPr userDrawn="1"/>
        </p:nvSpPr>
        <p:spPr>
          <a:xfrm>
            <a:off x="0" y="0"/>
            <a:ext cx="9144000" cy="5150644"/>
          </a:xfrm>
          <a:prstGeom prst="rect">
            <a:avLst/>
          </a:prstGeom>
          <a:solidFill>
            <a:srgbClr val="EE641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000000"/>
              </a:solidFill>
              <a:latin typeface="Arial"/>
            </a:endParaRPr>
          </a:p>
        </p:txBody>
      </p:sp>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49831551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Header no body cop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472577"/>
          </a:xfrm>
          <a:prstGeom prst="rect">
            <a:avLst/>
          </a:prstGeom>
        </p:spPr>
        <p:txBody>
          <a:bodyPr lIns="0" rIns="0"/>
          <a:lstStyle>
            <a:lvl1pPr>
              <a:defRPr>
                <a:solidFill>
                  <a:srgbClr val="FFFFFF"/>
                </a:solidFill>
                <a:latin typeface="Arial" panose="020B0604020202020204" pitchFamily="34" charset="0"/>
                <a:ea typeface="Arial"/>
                <a:cs typeface="Arial" panose="020B0604020202020204" pitchFamily="34" charset="0"/>
              </a:defRPr>
            </a:lvl1pPr>
          </a:lstStyle>
          <a:p>
            <a:r>
              <a:rPr lang="en-US" dirty="0"/>
              <a:t>Click to edit content page title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
        <p:nvSpPr>
          <p:cNvPr id="4" name="TextBox 3"/>
          <p:cNvSpPr txBox="1"/>
          <p:nvPr userDrawn="1"/>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a:solidFill>
                <a:schemeClr val="tx1">
                  <a:lumMod val="40000"/>
                  <a:lumOff val="60000"/>
                </a:schemeClr>
              </a:solidFill>
              <a:latin typeface="+mn-lt"/>
              <a:ea typeface="+mn-ea"/>
              <a:cs typeface="+mn-cs"/>
            </a:endParaRPr>
          </a:p>
        </p:txBody>
      </p:sp>
      <p:sp>
        <p:nvSpPr>
          <p:cNvPr id="5" name="fl" descr="                              Dell - Internal Use - Confidential&#10;"/>
          <p:cNvSpPr txBox="1"/>
          <p:nvPr userDrawn="1"/>
        </p:nvSpPr>
        <p:spPr>
          <a:xfrm>
            <a:off x="998538" y="4832722"/>
            <a:ext cx="1647358" cy="119905"/>
          </a:xfrm>
          <a:prstGeom prst="rect">
            <a:avLst/>
          </a:prstGeom>
          <a:noFill/>
        </p:spPr>
        <p:txBody>
          <a:bodyPr vert="horz" wrap="none" lIns="0" tIns="0" rIns="0" bIns="0" rtlCol="0" anchor="ctr" anchorCtr="0">
            <a:spAutoFit/>
          </a:bodyPr>
          <a:lstStyle/>
          <a:p>
            <a:pPr algn="l">
              <a:lnSpc>
                <a:spcPct val="90000"/>
              </a:lnSpc>
              <a:spcBef>
                <a:spcPts val="100"/>
              </a:spcBef>
              <a:spcAft>
                <a:spcPts val="100"/>
              </a:spcAft>
            </a:pPr>
            <a:r>
              <a:rPr lang="en-US" sz="850" b="1" i="0" u="none" baseline="0" dirty="0">
                <a:solidFill>
                  <a:schemeClr val="tx1">
                    <a:lumMod val="40000"/>
                    <a:lumOff val="60000"/>
                  </a:schemeClr>
                </a:solidFill>
                <a:latin typeface="+mn-lt"/>
              </a:rPr>
              <a:t>Dell - Internal Use - Confidential</a:t>
            </a:r>
          </a:p>
        </p:txBody>
      </p:sp>
      <p:sp>
        <p:nvSpPr>
          <p:cNvPr id="6" name="TextBox 5"/>
          <p:cNvSpPr txBox="1"/>
          <p:nvPr userDrawn="1"/>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a:solidFill>
                <a:schemeClr val="tx1">
                  <a:lumMod val="40000"/>
                  <a:lumOff val="60000"/>
                </a:schemeClr>
              </a:solidFill>
              <a:latin typeface="+mn-lt"/>
              <a:ea typeface="+mn-ea"/>
              <a:cs typeface="+mn-cs"/>
            </a:endParaRPr>
          </a:p>
        </p:txBody>
      </p:sp>
      <p:sp>
        <p:nvSpPr>
          <p:cNvPr id="7" name="TextBox 6"/>
          <p:cNvSpPr txBox="1"/>
          <p:nvPr userDrawn="1"/>
        </p:nvSpPr>
        <p:spPr>
          <a:xfrm>
            <a:off x="295274" y="4832722"/>
            <a:ext cx="141064"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fld id="{58EC7406-F4CC-4ABF-902E-2AF4E70E5C0F}" type="slidenum">
              <a:rPr lang="en-US" sz="850" b="0" kern="1200" smtClean="0">
                <a:solidFill>
                  <a:schemeClr val="tx1">
                    <a:lumMod val="40000"/>
                    <a:lumOff val="60000"/>
                  </a:schemeClr>
                </a:solidFill>
                <a:latin typeface="+mn-lt"/>
                <a:ea typeface="+mn-ea"/>
                <a:cs typeface="+mn-cs"/>
              </a:rPr>
              <a:pPr algn="r" rtl="0" fontAlgn="base">
                <a:lnSpc>
                  <a:spcPct val="90000"/>
                </a:lnSpc>
                <a:spcBef>
                  <a:spcPct val="0"/>
                </a:spcBef>
                <a:spcAft>
                  <a:spcPct val="0"/>
                </a:spcAft>
                <a:buClr>
                  <a:schemeClr val="bg1"/>
                </a:buClr>
              </a:pPr>
              <a:t>‹#›</a:t>
            </a:fld>
            <a:endParaRPr lang="en-US" sz="850" b="0" kern="1200" dirty="0" err="1">
              <a:solidFill>
                <a:schemeClr val="tx1">
                  <a:lumMod val="40000"/>
                  <a:lumOff val="60000"/>
                </a:schemeClr>
              </a:solidFill>
              <a:latin typeface="+mn-lt"/>
              <a:ea typeface="+mn-ea"/>
              <a:cs typeface="+mn-cs"/>
            </a:endParaRPr>
          </a:p>
        </p:txBody>
      </p:sp>
      <p:sp>
        <p:nvSpPr>
          <p:cNvPr id="8" name="TextBox 7"/>
          <p:cNvSpPr txBox="1"/>
          <p:nvPr userDrawn="1"/>
        </p:nvSpPr>
        <p:spPr>
          <a:xfrm>
            <a:off x="458776" y="4832722"/>
            <a:ext cx="192360" cy="119905"/>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r>
              <a:rPr lang="en-US" sz="850" kern="1200" dirty="0">
                <a:solidFill>
                  <a:schemeClr val="tx1">
                    <a:lumMod val="40000"/>
                    <a:lumOff val="60000"/>
                  </a:schemeClr>
                </a:solidFill>
                <a:latin typeface="+mn-lt"/>
                <a:ea typeface="+mn-ea"/>
                <a:cs typeface="+mn-cs"/>
              </a:rPr>
              <a:t>of Y</a:t>
            </a:r>
          </a:p>
        </p:txBody>
      </p:sp>
    </p:spTree>
    <p:extLst>
      <p:ext uri="{BB962C8B-B14F-4D97-AF65-F5344CB8AC3E}">
        <p14:creationId xmlns:p14="http://schemas.microsoft.com/office/powerpoint/2010/main" val="633399947"/>
      </p:ext>
    </p:extLst>
  </p:cSld>
  <p:clrMapOvr>
    <a:masterClrMapping/>
  </p:clrMapOvr>
  <p:transition spd="med">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slide_DellGray">
    <p:spTree>
      <p:nvGrpSpPr>
        <p:cNvPr id="1" name=""/>
        <p:cNvGrpSpPr/>
        <p:nvPr/>
      </p:nvGrpSpPr>
      <p:grpSpPr>
        <a:xfrm>
          <a:off x="0" y="0"/>
          <a:ext cx="0" cy="0"/>
          <a:chOff x="0" y="0"/>
          <a:chExt cx="0" cy="0"/>
        </a:xfrm>
      </p:grpSpPr>
      <p:sp>
        <p:nvSpPr>
          <p:cNvPr id="3" name="Rectangle 2"/>
          <p:cNvSpPr/>
          <p:nvPr userDrawn="1"/>
        </p:nvSpPr>
        <p:spPr>
          <a:xfrm>
            <a:off x="0" y="0"/>
            <a:ext cx="9144000" cy="5150644"/>
          </a:xfrm>
          <a:prstGeom prst="rect">
            <a:avLst/>
          </a:prstGeom>
          <a:solidFill>
            <a:srgbClr val="808080"/>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000000"/>
              </a:solidFill>
              <a:latin typeface="Arial"/>
            </a:endParaRPr>
          </a:p>
        </p:txBody>
      </p:sp>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a:t>Click to edit divider slide title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3103047348"/>
      </p:ext>
    </p:extLst>
  </p:cSld>
  <p:clrMapOvr>
    <a:masterClrMapping/>
  </p:clrMapOvr>
  <p:transition spd="med">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ogo slide blue">
    <p:spTree>
      <p:nvGrpSpPr>
        <p:cNvPr id="1" name=""/>
        <p:cNvGrpSpPr/>
        <p:nvPr/>
      </p:nvGrpSpPr>
      <p:grpSpPr>
        <a:xfrm>
          <a:off x="0" y="0"/>
          <a:ext cx="0" cy="0"/>
          <a:chOff x="0" y="0"/>
          <a:chExt cx="0" cy="0"/>
        </a:xfrm>
      </p:grpSpPr>
      <p:sp>
        <p:nvSpPr>
          <p:cNvPr id="3" name="Rectangle 2"/>
          <p:cNvSpPr/>
          <p:nvPr userDrawn="1"/>
        </p:nvSpPr>
        <p:spPr>
          <a:xfrm>
            <a:off x="0" y="0"/>
            <a:ext cx="9144000" cy="5150644"/>
          </a:xfrm>
          <a:prstGeom prst="rect">
            <a:avLst/>
          </a:prstGeom>
          <a:solidFill>
            <a:schemeClr val="bg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000000"/>
              </a:solidFill>
              <a:latin typeface="Aria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94760" y="1798082"/>
            <a:ext cx="1554480" cy="1554480"/>
          </a:xfrm>
          <a:prstGeom prst="rect">
            <a:avLst/>
          </a:prstGeom>
        </p:spPr>
      </p:pic>
    </p:spTree>
    <p:extLst>
      <p:ext uri="{BB962C8B-B14F-4D97-AF65-F5344CB8AC3E}">
        <p14:creationId xmlns:p14="http://schemas.microsoft.com/office/powerpoint/2010/main" val="731922273"/>
      </p:ext>
    </p:extLst>
  </p:cSld>
  <p:clrMapOvr>
    <a:masterClrMapping/>
  </p:clrMapOvr>
  <p:transition spd="med">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ogo slide gray">
    <p:spTree>
      <p:nvGrpSpPr>
        <p:cNvPr id="1" name=""/>
        <p:cNvGrpSpPr/>
        <p:nvPr/>
      </p:nvGrpSpPr>
      <p:grpSpPr>
        <a:xfrm>
          <a:off x="0" y="0"/>
          <a:ext cx="0" cy="0"/>
          <a:chOff x="0" y="0"/>
          <a:chExt cx="0" cy="0"/>
        </a:xfrm>
      </p:grpSpPr>
      <p:sp>
        <p:nvSpPr>
          <p:cNvPr id="3" name="Rectangle 2"/>
          <p:cNvSpPr/>
          <p:nvPr userDrawn="1"/>
        </p:nvSpPr>
        <p:spPr>
          <a:xfrm>
            <a:off x="0" y="0"/>
            <a:ext cx="9144000" cy="5150644"/>
          </a:xfrm>
          <a:prstGeom prst="rect">
            <a:avLst/>
          </a:prstGeom>
          <a:solidFill>
            <a:srgbClr val="808080"/>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rgbClr val="000000"/>
              </a:solidFill>
              <a:latin typeface="Aria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94760" y="1798082"/>
            <a:ext cx="1554480" cy="1554480"/>
          </a:xfrm>
          <a:prstGeom prst="rect">
            <a:avLst/>
          </a:prstGeom>
        </p:spPr>
      </p:pic>
    </p:spTree>
    <p:extLst>
      <p:ext uri="{BB962C8B-B14F-4D97-AF65-F5344CB8AC3E}">
        <p14:creationId xmlns:p14="http://schemas.microsoft.com/office/powerpoint/2010/main" val="3957350252"/>
      </p:ext>
    </p:extLst>
  </p:cSld>
  <p:clrMapOvr>
    <a:masterClrMapping/>
  </p:clrMapOvr>
  <p:transition spd="med">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_imag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61476" name="Title Placeholder 21"/>
          <p:cNvSpPr>
            <a:spLocks noGrp="1"/>
          </p:cNvSpPr>
          <p:nvPr>
            <p:ph type="ctrTitle" hasCustomPrompt="1"/>
          </p:nvPr>
        </p:nvSpPr>
        <p:spPr>
          <a:xfrm>
            <a:off x="274320" y="274320"/>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3893328035"/>
      </p:ext>
    </p:extLst>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slide_image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61476" name="Title Placeholder 21"/>
          <p:cNvSpPr>
            <a:spLocks noGrp="1"/>
          </p:cNvSpPr>
          <p:nvPr>
            <p:ph type="ctrTitle" hasCustomPrompt="1"/>
          </p:nvPr>
        </p:nvSpPr>
        <p:spPr>
          <a:xfrm>
            <a:off x="274320" y="274320"/>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3217994567"/>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_Dell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74320"/>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3073990344"/>
      </p:ext>
    </p:extLst>
  </p:cSld>
  <p:clrMapOvr>
    <a:masterClrMapping/>
  </p:clrMapOvr>
  <p:transition spd="med">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_DellGray">
    <p:bg>
      <p:bgPr>
        <a:solidFill>
          <a:srgbClr val="808080"/>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74320"/>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153380792"/>
      </p:ext>
    </p:extLst>
  </p:cSld>
  <p:clrMapOvr>
    <a:masterClrMapping/>
  </p:clrMapOvr>
  <p:transition spd="med">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71886"/>
            <a:ext cx="8604335" cy="64008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1463" y="1277938"/>
            <a:ext cx="8607425" cy="3192461"/>
          </a:xfrm>
          <a:prstGeom prst="rect">
            <a:avLst/>
          </a:prstGeom>
        </p:spPr>
        <p:txBody>
          <a:bodyPr vert="horz" lIns="0" tIns="0" rIns="0" bIns="0"/>
          <a:lstStyle>
            <a:lvl1pPr marL="0" indent="0">
              <a:lnSpc>
                <a:spcPct val="100000"/>
              </a:lnSpc>
              <a:spcBef>
                <a:spcPts val="1200"/>
              </a:spcBef>
              <a:spcAft>
                <a:spcPts val="0"/>
              </a:spcAft>
              <a:buClr>
                <a:srgbClr val="808080"/>
              </a:buClr>
              <a:buNone/>
              <a:defRPr>
                <a:latin typeface="+mn-lt"/>
                <a:ea typeface="Arial"/>
              </a:defRPr>
            </a:lvl1pPr>
            <a:lvl2pPr marL="341312" indent="0">
              <a:lnSpc>
                <a:spcPct val="100000"/>
              </a:lnSpc>
              <a:spcBef>
                <a:spcPts val="300"/>
              </a:spcBef>
              <a:spcAft>
                <a:spcPts val="0"/>
              </a:spcAft>
              <a:buClr>
                <a:srgbClr val="808080"/>
              </a:buClr>
              <a:buNone/>
              <a:defRPr>
                <a:latin typeface="+mn-lt"/>
                <a:ea typeface="Arial"/>
              </a:defRPr>
            </a:lvl2pPr>
            <a:lvl3pPr marL="688975" indent="0">
              <a:lnSpc>
                <a:spcPct val="100000"/>
              </a:lnSpc>
              <a:spcBef>
                <a:spcPts val="300"/>
              </a:spcBef>
              <a:spcAft>
                <a:spcPts val="0"/>
              </a:spcAft>
              <a:buClr>
                <a:srgbClr val="808080"/>
              </a:buClr>
              <a:buNone/>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15734500"/>
      </p:ext>
    </p:extLst>
  </p:cSld>
  <p:clrMapOvr>
    <a:masterClrMapping/>
  </p:clrMapOvr>
  <p:transition spd="med">
    <p:wipe dir="r"/>
  </p:transition>
  <p:extLst>
    <p:ext uri="{DCECCB84-F9BA-43D5-87BE-67443E8EF086}">
      <p15:sldGuideLst xmlns:p15="http://schemas.microsoft.com/office/powerpoint/2012/main">
        <p15:guide id="1" pos="168">
          <p15:clr>
            <a:srgbClr val="FBAE40"/>
          </p15:clr>
        </p15:guide>
        <p15:guide id="2" pos="5593">
          <p15:clr>
            <a:srgbClr val="FBAE40"/>
          </p15:clr>
        </p15:guide>
        <p15:guide id="3" orient="horz" pos="804">
          <p15:clr>
            <a:srgbClr val="FBAE40"/>
          </p15:clr>
        </p15:guide>
        <p15:guide id="4" orient="horz" pos="288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604334" cy="64008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277938"/>
            <a:ext cx="8607425"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17863147"/>
      </p:ext>
    </p:extLst>
  </p:cSld>
  <p:clrMapOvr>
    <a:masterClrMapping/>
  </p:clrMapOvr>
  <p:transition spd="med">
    <p:wipe dir="r"/>
  </p:transition>
  <p:extLst>
    <p:ext uri="{DCECCB84-F9BA-43D5-87BE-67443E8EF086}">
      <p15:sldGuideLst xmlns:p15="http://schemas.microsoft.com/office/powerpoint/2012/main">
        <p15:guide id="1" pos="168">
          <p15:clr>
            <a:srgbClr val="FBAE40"/>
          </p15:clr>
        </p15:guide>
        <p15:guide id="2" pos="5593">
          <p15:clr>
            <a:srgbClr val="FBAE40"/>
          </p15:clr>
        </p15:guide>
        <p15:guide id="3" orient="horz" pos="804">
          <p15:clr>
            <a:srgbClr val="FBAE40"/>
          </p15:clr>
        </p15:guide>
        <p15:guide id="4" orient="horz" pos="288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604504" cy="640080"/>
          </a:xfrm>
          <a:prstGeom prst="rect">
            <a:avLst/>
          </a:prstGeom>
        </p:spPr>
        <p:txBody>
          <a:bodyPr lIns="0" rIns="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700" y="1057766"/>
            <a:ext cx="8604504"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2" y="1541463"/>
            <a:ext cx="8604504" cy="2928937"/>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03066085"/>
      </p:ext>
    </p:extLst>
  </p:cSld>
  <p:clrMapOvr>
    <a:masterClrMapping/>
  </p:clrMapOvr>
  <p:transition spd="med">
    <p:wipe dir="r"/>
  </p:transition>
  <p:extLst>
    <p:ext uri="{DCECCB84-F9BA-43D5-87BE-67443E8EF086}">
      <p15:sldGuideLst xmlns:p15="http://schemas.microsoft.com/office/powerpoint/2012/main">
        <p15:guide id="1" pos="168">
          <p15:clr>
            <a:srgbClr val="FBAE40"/>
          </p15:clr>
        </p15:guide>
        <p15:guide id="2" pos="5593">
          <p15:clr>
            <a:srgbClr val="FBAE40"/>
          </p15:clr>
        </p15:guide>
        <p15:guide id="3" orient="horz" pos="968">
          <p15:clr>
            <a:srgbClr val="FBAE40"/>
          </p15:clr>
        </p15:guide>
        <p15:guide id="4" orient="horz" pos="28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_DellBlu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4032179224"/>
      </p:ext>
    </p:extLst>
  </p:cSld>
  <p:clrMapOvr>
    <a:masterClrMapping/>
  </p:clrMapOvr>
  <p:transition spd="med">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71886"/>
            <a:ext cx="8604569" cy="640080"/>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2" y="1277938"/>
            <a:ext cx="4114800"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
        <p:nvSpPr>
          <p:cNvPr id="8" name="Content Placeholder 4"/>
          <p:cNvSpPr>
            <a:spLocks noGrp="1"/>
          </p:cNvSpPr>
          <p:nvPr>
            <p:ph sz="quarter" idx="11"/>
          </p:nvPr>
        </p:nvSpPr>
        <p:spPr>
          <a:xfrm>
            <a:off x="4764087" y="1277938"/>
            <a:ext cx="4114800"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48027208"/>
      </p:ext>
    </p:extLst>
  </p:cSld>
  <p:clrMapOvr>
    <a:masterClrMapping/>
  </p:clrMapOvr>
  <p:transition spd="med">
    <p:wipe dir="r"/>
  </p:transition>
  <p:extLst>
    <p:ext uri="{DCECCB84-F9BA-43D5-87BE-67443E8EF086}">
      <p15:sldGuideLst xmlns:p15="http://schemas.microsoft.com/office/powerpoint/2012/main">
        <p15:guide id="1" pos="168">
          <p15:clr>
            <a:srgbClr val="FBAE40"/>
          </p15:clr>
        </p15:guide>
        <p15:guide id="2" pos="5593">
          <p15:clr>
            <a:srgbClr val="FBAE40"/>
          </p15:clr>
        </p15:guide>
        <p15:guide id="3" orient="horz" pos="80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3050" y="271463"/>
            <a:ext cx="4295219" cy="640080"/>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1464" y="1277938"/>
            <a:ext cx="429101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36382013"/>
      </p:ext>
    </p:extLst>
  </p:cSld>
  <p:clrMapOvr>
    <a:masterClrMapping/>
  </p:clrMapOvr>
  <p:transition spd="med">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3050" y="274056"/>
            <a:ext cx="4865304" cy="486332"/>
          </a:xfrm>
          <a:prstGeom prst="rect">
            <a:avLst/>
          </a:prstGeom>
        </p:spPr>
        <p:txBody>
          <a:bodyPr lIns="0" rIns="0"/>
          <a:lstStyle>
            <a:lvl1pPr>
              <a:defRPr baseline="0">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7" name="Text Placeholder 12"/>
          <p:cNvSpPr>
            <a:spLocks noGrp="1"/>
          </p:cNvSpPr>
          <p:nvPr>
            <p:ph type="subTitle" idx="11" hasCustomPrompt="1"/>
          </p:nvPr>
        </p:nvSpPr>
        <p:spPr>
          <a:xfrm>
            <a:off x="266700" y="767409"/>
            <a:ext cx="4305300"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5" name="Content Placeholder 4"/>
          <p:cNvSpPr>
            <a:spLocks noGrp="1"/>
          </p:cNvSpPr>
          <p:nvPr>
            <p:ph sz="quarter" idx="10"/>
          </p:nvPr>
        </p:nvSpPr>
        <p:spPr>
          <a:xfrm>
            <a:off x="271464" y="1277938"/>
            <a:ext cx="429101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31439522"/>
      </p:ext>
    </p:extLst>
  </p:cSld>
  <p:clrMapOvr>
    <a:masterClrMapping/>
  </p:clrMapOvr>
  <p:transition spd="med">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74320"/>
            <a:ext cx="4297680" cy="840802"/>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a:t>
            </a:r>
            <a:br>
              <a:rPr lang="en-US" dirty="0"/>
            </a:br>
            <a:r>
              <a:rPr lang="en-US" dirty="0"/>
              <a:t>page title</a:t>
            </a:r>
          </a:p>
        </p:txBody>
      </p:sp>
      <p:sp>
        <p:nvSpPr>
          <p:cNvPr id="7" name="Text Placeholder 12"/>
          <p:cNvSpPr>
            <a:spLocks noGrp="1"/>
          </p:cNvSpPr>
          <p:nvPr>
            <p:ph type="subTitle" idx="11" hasCustomPrompt="1"/>
          </p:nvPr>
        </p:nvSpPr>
        <p:spPr>
          <a:xfrm>
            <a:off x="266700" y="1113366"/>
            <a:ext cx="4305300"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5" name="Content Placeholder 4"/>
          <p:cNvSpPr>
            <a:spLocks noGrp="1"/>
          </p:cNvSpPr>
          <p:nvPr>
            <p:ph sz="quarter" idx="10"/>
          </p:nvPr>
        </p:nvSpPr>
        <p:spPr>
          <a:xfrm>
            <a:off x="271464" y="1541463"/>
            <a:ext cx="4291012" cy="2928937"/>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7830980"/>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71886"/>
            <a:ext cx="8602981" cy="472577"/>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3699556593"/>
      </p:ext>
    </p:extLst>
  </p:cSld>
  <p:clrMapOvr>
    <a:masterClrMapping/>
  </p:clrMapOvr>
  <p:transition spd="med">
    <p:wipe dir="r"/>
  </p:transition>
  <p:extLst>
    <p:ext uri="{DCECCB84-F9BA-43D5-87BE-67443E8EF086}">
      <p15:sldGuideLst xmlns:p15="http://schemas.microsoft.com/office/powerpoint/2012/main">
        <p15:guide id="1" pos="168">
          <p15:clr>
            <a:srgbClr val="FBAE40"/>
          </p15:clr>
        </p15:guide>
        <p15:guide id="2" pos="5592">
          <p15:clr>
            <a:srgbClr val="FBAE40"/>
          </p15:clr>
        </p15:guide>
        <p15:guide id="3" orient="horz" pos="670">
          <p15:clr>
            <a:srgbClr val="FBAE40"/>
          </p15:clr>
        </p15:guide>
        <p15:guide id="4" orient="horz" pos="28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4747513"/>
      </p:ext>
    </p:extLst>
  </p:cSld>
  <p:clrMapOvr>
    <a:masterClrMapping/>
  </p:clrMapOvr>
  <p:transition spd="med">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_image 1">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2919421875"/>
      </p:ext>
    </p:extLst>
  </p:cSld>
  <p:clrMapOvr>
    <a:masterClrMapping/>
  </p:clrMapOvr>
  <p:transition spd="med">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_image 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715375713"/>
      </p:ext>
    </p:extLst>
  </p:cSld>
  <p:clrMapOvr>
    <a:masterClrMapping/>
  </p:clrMapOvr>
  <p:transition spd="med">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_imag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3734744025"/>
      </p:ext>
    </p:extLst>
  </p:cSld>
  <p:clrMapOvr>
    <a:masterClrMapping/>
  </p:clrMapOvr>
  <p:transition spd="med">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slide_DellBlu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62643072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ogo slide blu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4760" y="1798082"/>
            <a:ext cx="1554480" cy="1554480"/>
          </a:xfrm>
          <a:prstGeom prst="rect">
            <a:avLst/>
          </a:prstGeom>
        </p:spPr>
      </p:pic>
    </p:spTree>
    <p:extLst>
      <p:ext uri="{BB962C8B-B14F-4D97-AF65-F5344CB8AC3E}">
        <p14:creationId xmlns:p14="http://schemas.microsoft.com/office/powerpoint/2010/main" val="3646472256"/>
      </p:ext>
    </p:extLst>
  </p:cSld>
  <p:clrMapOvr>
    <a:masterClrMapping/>
  </p:clrMapOvr>
  <p:transition spd="med">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vider slide_Green">
    <p:bg>
      <p:bgPr>
        <a:solidFill>
          <a:schemeClr val="accent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1138259184"/>
      </p:ext>
    </p:extLst>
  </p:cSld>
  <p:clrMapOvr>
    <a:masterClrMapping/>
  </p:clrMapOvr>
  <p:transition spd="med">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vider slide_Orange">
    <p:bg>
      <p:bgPr>
        <a:solidFill>
          <a:schemeClr val="accent4"/>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ea typeface="Arial"/>
              </a:defRPr>
            </a:lvl1pPr>
          </a:lstStyle>
          <a:p>
            <a:r>
              <a:rPr lang="en-US" dirty="0"/>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626062580"/>
      </p:ext>
    </p:extLst>
  </p:cSld>
  <p:clrMapOvr>
    <a:masterClrMapping/>
  </p:clrMapOvr>
  <p:transition spd="med">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slide_DellGray">
    <p:bg>
      <p:bgPr>
        <a:solidFill>
          <a:srgbClr val="808080"/>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Tree>
    <p:extLst>
      <p:ext uri="{BB962C8B-B14F-4D97-AF65-F5344CB8AC3E}">
        <p14:creationId xmlns:p14="http://schemas.microsoft.com/office/powerpoint/2010/main" val="2116683716"/>
      </p:ext>
    </p:extLst>
  </p:cSld>
  <p:clrMapOvr>
    <a:masterClrMapping/>
  </p:clrMapOvr>
  <p:transition spd="med">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Logo slide blu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4760" y="1798082"/>
            <a:ext cx="1554480" cy="1554480"/>
          </a:xfrm>
          <a:prstGeom prst="rect">
            <a:avLst/>
          </a:prstGeom>
        </p:spPr>
      </p:pic>
    </p:spTree>
    <p:extLst>
      <p:ext uri="{BB962C8B-B14F-4D97-AF65-F5344CB8AC3E}">
        <p14:creationId xmlns:p14="http://schemas.microsoft.com/office/powerpoint/2010/main" val="1548081314"/>
      </p:ext>
    </p:extLst>
  </p:cSld>
  <p:clrMapOvr>
    <a:masterClrMapping/>
  </p:clrMapOvr>
  <p:transition spd="med">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Logo slide gray">
    <p:bg>
      <p:bgPr>
        <a:solidFill>
          <a:srgbClr val="80808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4760" y="1798082"/>
            <a:ext cx="1554480" cy="1554480"/>
          </a:xfrm>
          <a:prstGeom prst="rect">
            <a:avLst/>
          </a:prstGeom>
        </p:spPr>
      </p:pic>
    </p:spTree>
    <p:extLst>
      <p:ext uri="{BB962C8B-B14F-4D97-AF65-F5344CB8AC3E}">
        <p14:creationId xmlns:p14="http://schemas.microsoft.com/office/powerpoint/2010/main" val="791830436"/>
      </p:ext>
    </p:extLst>
  </p:cSld>
  <p:clrMapOvr>
    <a:masterClrMapping/>
  </p:clrMapOvr>
  <p:transition spd="med">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14364209"/>
      </p:ext>
    </p:extLst>
  </p:cSld>
  <p:clrMapOvr>
    <a:masterClrMapping/>
  </p:clrMapOvr>
  <p:transition spd="med">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5904" y="196172"/>
            <a:ext cx="8279946" cy="332399"/>
          </a:xfrm>
          <a:prstGeom prst="rect">
            <a:avLst/>
          </a:prstGeom>
        </p:spPr>
        <p:txBody>
          <a:bodyPr wrap="square" anchor="t"/>
          <a:lstStyle>
            <a:lvl1pPr>
              <a:lnSpc>
                <a:spcPct val="90000"/>
              </a:lnSpc>
              <a:defRPr sz="2400" b="0">
                <a:solidFill>
                  <a:schemeClr val="accent1"/>
                </a:solidFill>
                <a:latin typeface="Museo For Dell" pitchFamily="2" charset="0"/>
              </a:defRPr>
            </a:lvl1pPr>
          </a:lstStyle>
          <a:p>
            <a:r>
              <a:rPr lang="en-US" dirty="0"/>
              <a:t>Click to edit master title </a:t>
            </a:r>
          </a:p>
        </p:txBody>
      </p:sp>
      <p:sp>
        <p:nvSpPr>
          <p:cNvPr id="3" name="Content Placeholder 2"/>
          <p:cNvSpPr>
            <a:spLocks noGrp="1"/>
          </p:cNvSpPr>
          <p:nvPr>
            <p:ph sz="half" idx="1" hasCustomPrompt="1"/>
          </p:nvPr>
        </p:nvSpPr>
        <p:spPr>
          <a:xfrm>
            <a:off x="457200" y="969264"/>
            <a:ext cx="8267140" cy="946413"/>
          </a:xfrm>
          <a:prstGeom prst="rect">
            <a:avLst/>
          </a:prstGeom>
        </p:spPr>
        <p:txBody>
          <a:bodyPr lIns="0" tIns="0" rIns="0" bIns="0">
            <a:spAutoFit/>
          </a:bodyPr>
          <a:lstStyle>
            <a:lvl1pPr>
              <a:spcBef>
                <a:spcPts val="1200"/>
              </a:spcBef>
              <a:spcAft>
                <a:spcPts val="0"/>
              </a:spcAft>
              <a:defRPr sz="1800">
                <a:solidFill>
                  <a:schemeClr val="tx1"/>
                </a:solidFill>
                <a:latin typeface="Museo Sans For Dell" pitchFamily="2" charset="0"/>
              </a:defRPr>
            </a:lvl1pPr>
            <a:lvl2pPr>
              <a:spcBef>
                <a:spcPts val="300"/>
              </a:spcBef>
              <a:spcAft>
                <a:spcPts val="0"/>
              </a:spcAft>
              <a:buFont typeface="Museo Sans For Dell" pitchFamily="2" charset="0"/>
              <a:buChar char="–"/>
              <a:defRPr sz="1600">
                <a:solidFill>
                  <a:schemeClr val="tx1"/>
                </a:solidFill>
                <a:latin typeface="Museo Sans For Dell" pitchFamily="2" charset="0"/>
              </a:defRPr>
            </a:lvl2pPr>
            <a:lvl3pPr>
              <a:spcBef>
                <a:spcPts val="300"/>
              </a:spcBef>
              <a:spcAft>
                <a:spcPts val="0"/>
              </a:spcAft>
              <a:defRPr sz="1400">
                <a:solidFill>
                  <a:schemeClr val="tx1"/>
                </a:solidFill>
                <a:latin typeface="Museo Sans For Dell" pitchFamily="2" charset="0"/>
              </a:defRPr>
            </a:lvl3pPr>
            <a:lvl4pPr>
              <a:spcBef>
                <a:spcPts val="300"/>
              </a:spcBef>
              <a:spcAft>
                <a:spcPts val="0"/>
              </a:spcAft>
              <a:defRPr sz="1200" baseline="0">
                <a:solidFill>
                  <a:schemeClr val="tx1"/>
                </a:solidFill>
                <a:latin typeface="Museo Sans For Dell" pitchFamily="2" charset="0"/>
              </a:defRPr>
            </a:lvl4pPr>
            <a:lvl5pPr>
              <a:spcBef>
                <a:spcPts val="300"/>
              </a:spcBef>
              <a:spcAft>
                <a:spcPts val="0"/>
              </a:spcAft>
              <a:buClr>
                <a:schemeClr val="accent1"/>
              </a:buClr>
              <a:buNone/>
              <a:defRPr sz="11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cxnSp>
        <p:nvCxnSpPr>
          <p:cNvPr id="20" name="Straight Connector 19"/>
          <p:cNvCxnSpPr>
            <a:cxnSpLocks noChangeShapeType="1"/>
          </p:cNvCxnSpPr>
          <p:nvPr/>
        </p:nvCxnSpPr>
        <p:spPr bwMode="auto">
          <a:xfrm>
            <a:off x="436563"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314740379"/>
      </p:ext>
    </p:extLst>
  </p:cSld>
  <p:clrMapOvr>
    <a:masterClrMapping/>
  </p:clrMapOvr>
  <p:transition spd="med">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Image and text">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928339"/>
            <a:ext cx="4023360" cy="2166125"/>
          </a:xfrm>
          <a:prstGeom prst="rect">
            <a:avLst/>
          </a:prstGeo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2"/>
          <p:cNvSpPr>
            <a:spLocks noGrp="1"/>
          </p:cNvSpPr>
          <p:nvPr>
            <p:ph sz="half" idx="11"/>
          </p:nvPr>
        </p:nvSpPr>
        <p:spPr>
          <a:xfrm>
            <a:off x="439738" y="928339"/>
            <a:ext cx="4023360" cy="2166125"/>
          </a:xfrm>
          <a:prstGeom prst="rect">
            <a:avLst/>
          </a:prstGeo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cxnSp>
        <p:nvCxnSpPr>
          <p:cNvPr id="14" name="Straight Connector 13"/>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
        <p:nvSpPr>
          <p:cNvPr id="13" name="Slide Number Placeholder 5"/>
          <p:cNvSpPr>
            <a:spLocks noGrp="1"/>
          </p:cNvSpPr>
          <p:nvPr>
            <p:ph type="sldNum" sz="quarter" idx="4"/>
          </p:nvPr>
        </p:nvSpPr>
        <p:spPr>
          <a:xfrm>
            <a:off x="435537" y="4823646"/>
            <a:ext cx="260349" cy="1142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9" name="Footer Placeholder 4"/>
          <p:cNvSpPr>
            <a:spLocks noGrp="1"/>
          </p:cNvSpPr>
          <p:nvPr>
            <p:ph type="ftr" sz="quarter" idx="3"/>
          </p:nvPr>
        </p:nvSpPr>
        <p:spPr>
          <a:xfrm>
            <a:off x="742950" y="4822031"/>
            <a:ext cx="1885950" cy="1143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r>
              <a:rPr lang="en-US" dirty="0">
                <a:solidFill>
                  <a:srgbClr val="000000">
                    <a:lumMod val="60000"/>
                    <a:lumOff val="40000"/>
                  </a:srgbClr>
                </a:solidFill>
              </a:rPr>
              <a:t>Confidential</a:t>
            </a:r>
          </a:p>
        </p:txBody>
      </p:sp>
      <p:sp>
        <p:nvSpPr>
          <p:cNvPr id="4" name="Content Placeholder 3"/>
          <p:cNvSpPr>
            <a:spLocks noGrp="1"/>
          </p:cNvSpPr>
          <p:nvPr>
            <p:ph sz="quarter" idx="12"/>
          </p:nvPr>
        </p:nvSpPr>
        <p:spPr>
          <a:xfrm>
            <a:off x="434975" y="3203187"/>
            <a:ext cx="8262938" cy="129830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p:cNvSpPr>
            <a:spLocks noGrp="1"/>
          </p:cNvSpPr>
          <p:nvPr>
            <p:ph type="title" hasCustomPrompt="1"/>
          </p:nvPr>
        </p:nvSpPr>
        <p:spPr>
          <a:xfrm>
            <a:off x="425904" y="196172"/>
            <a:ext cx="8239126" cy="886397"/>
          </a:xfrm>
          <a:prstGeom prst="rect">
            <a:avLst/>
          </a:prstGeom>
        </p:spPr>
        <p:txBody>
          <a:bodyPr wrap="square" anchor="t"/>
          <a:lstStyle>
            <a:lvl1pPr>
              <a:lnSpc>
                <a:spcPct val="90000"/>
              </a:lnSpc>
              <a:defRPr sz="3200" b="0">
                <a:solidFill>
                  <a:schemeClr val="accent1"/>
                </a:solidFill>
                <a:latin typeface="Museo For Dell" pitchFamily="2" charset="0"/>
              </a:defRPr>
            </a:lvl1pPr>
          </a:lstStyle>
          <a:p>
            <a:r>
              <a:rPr lang="en-US" dirty="0"/>
              <a:t>Click to edit Master title style</a:t>
            </a:r>
            <a:br>
              <a:rPr lang="en-US" dirty="0"/>
            </a:br>
            <a:endParaRPr lang="en-US" dirty="0"/>
          </a:p>
        </p:txBody>
      </p:sp>
      <p:sp>
        <p:nvSpPr>
          <p:cNvPr id="16" name="Date Placeholder 8"/>
          <p:cNvSpPr>
            <a:spLocks noGrp="1"/>
          </p:cNvSpPr>
          <p:nvPr>
            <p:ph type="dt" sz="half" idx="2"/>
          </p:nvPr>
        </p:nvSpPr>
        <p:spPr>
          <a:xfrm>
            <a:off x="1828801" y="4821175"/>
            <a:ext cx="914401" cy="1142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fld id="{718DB286-FF79-4BB2-AAE8-04B104D0A731}" type="datetime1">
              <a:rPr lang="en-US">
                <a:solidFill>
                  <a:srgbClr val="000000">
                    <a:lumMod val="60000"/>
                    <a:lumOff val="40000"/>
                  </a:srgbClr>
                </a:solidFill>
              </a:rPr>
              <a:pPr/>
              <a:t>7/1/2019</a:t>
            </a:fld>
            <a:endParaRPr dirty="0">
              <a:solidFill>
                <a:srgbClr val="000000">
                  <a:lumMod val="60000"/>
                  <a:lumOff val="40000"/>
                </a:srgbClr>
              </a:solidFill>
            </a:endParaRPr>
          </a:p>
        </p:txBody>
      </p:sp>
    </p:spTree>
    <p:extLst>
      <p:ext uri="{BB962C8B-B14F-4D97-AF65-F5344CB8AC3E}">
        <p14:creationId xmlns:p14="http://schemas.microsoft.com/office/powerpoint/2010/main" val="922327215"/>
      </p:ext>
    </p:extLst>
  </p:cSld>
  <p:clrMapOvr>
    <a:masterClrMapping/>
  </p:clrMapOvr>
  <p:transition spd="med">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p:txBody>
      </p:sp>
    </p:spTree>
    <p:extLst>
      <p:ext uri="{BB962C8B-B14F-4D97-AF65-F5344CB8AC3E}">
        <p14:creationId xmlns:p14="http://schemas.microsoft.com/office/powerpoint/2010/main" val="1309474671"/>
      </p:ext>
    </p:extLst>
  </p:cSld>
  <p:clrMapOvr>
    <a:masterClrMapping/>
  </p:clrMapOvr>
  <p:transition spd="med">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20" y="1280160"/>
            <a:ext cx="7924386"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336013485"/>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imag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
        <p:nvSpPr>
          <p:cNvPr id="2" name="Title 1"/>
          <p:cNvSpPr>
            <a:spLocks noGrp="1"/>
          </p:cNvSpPr>
          <p:nvPr>
            <p:ph type="title"/>
          </p:nvPr>
        </p:nvSpPr>
        <p:spPr>
          <a:xfrm>
            <a:off x="271462" y="386197"/>
            <a:ext cx="7500937" cy="1495794"/>
          </a:xfrm>
          <a:prstGeom prst="rect">
            <a:avLst/>
          </a:prstGeom>
        </p:spPr>
        <p:txBody>
          <a:bodyPr vert="horz" wrap="square" lIns="0" tIns="0" rIns="0" bIns="0" anchor="b" anchorCtr="0">
            <a:spAutoFit/>
          </a:bodyPr>
          <a:lstStyle>
            <a:lvl1pPr>
              <a:lnSpc>
                <a:spcPct val="90000"/>
              </a:lnSpc>
              <a:defRPr sz="5400">
                <a:solidFill>
                  <a:schemeClr val="tx2"/>
                </a:solidFill>
                <a:ea typeface="Arial"/>
              </a:defRPr>
            </a:lvl1pPr>
          </a:lstStyle>
          <a:p>
            <a:r>
              <a:rPr lang="en-US"/>
              <a:t>Click to edit Master title style</a:t>
            </a:r>
            <a:endParaRPr lang="en-US" dirty="0"/>
          </a:p>
        </p:txBody>
      </p:sp>
      <p:sp>
        <p:nvSpPr>
          <p:cNvPr id="9" name="Text Placeholder 12"/>
          <p:cNvSpPr>
            <a:spLocks noGrp="1"/>
          </p:cNvSpPr>
          <p:nvPr>
            <p:ph type="subTitle" idx="11" hasCustomPrompt="1"/>
          </p:nvPr>
        </p:nvSpPr>
        <p:spPr>
          <a:xfrm>
            <a:off x="266700" y="2198968"/>
            <a:ext cx="7507800" cy="307777"/>
          </a:xfrm>
          <a:prstGeom prst="rect">
            <a:avLst/>
          </a:prstGeom>
        </p:spPr>
        <p:txBody>
          <a:bodyPr wrap="square" lIns="0" tIns="0" rIns="0" bIns="0" anchor="t" anchorCtr="0">
            <a:spAutoFit/>
          </a:bodyPr>
          <a:lstStyle>
            <a:lvl1pPr marL="228600" indent="-228600">
              <a:buNone/>
              <a:defRPr lang="en-US" sz="2000" b="1" dirty="0" smtClean="0">
                <a:solidFill>
                  <a:srgbClr val="FFFFFF"/>
                </a:solidFill>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Tree>
    <p:extLst>
      <p:ext uri="{BB962C8B-B14F-4D97-AF65-F5344CB8AC3E}">
        <p14:creationId xmlns:p14="http://schemas.microsoft.com/office/powerpoint/2010/main" val="1734089090"/>
      </p:ext>
    </p:extLst>
  </p:cSld>
  <p:clrMapOvr>
    <a:masterClrMapping/>
  </p:clrMapOvr>
  <p:transition spd="med">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a:prstGeom prst="rect">
            <a:avLst/>
          </a:prstGeom>
        </p:spPr>
        <p:txBody>
          <a:bodyPr lIns="91404" tIns="45702" rIns="91404" bIns="45702"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7"/>
            <a:ext cx="5111750" cy="4389835"/>
          </a:xfrm>
          <a:prstGeom prst="rect">
            <a:avLst/>
          </a:prstGeom>
        </p:spPr>
        <p:txBody>
          <a:bodyPr lIns="91404" tIns="45702" rIns="91404" bIns="45702"/>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a:prstGeom prst="rect">
            <a:avLst/>
          </a:prstGeom>
        </p:spPr>
        <p:txBody>
          <a:bodyPr lIns="91404" tIns="45702" rIns="91404" bIns="45702"/>
          <a:lstStyle>
            <a:lvl1pPr marL="0" indent="0">
              <a:buNone/>
              <a:defRPr sz="1400"/>
            </a:lvl1pPr>
            <a:lvl2pPr marL="456986" indent="0">
              <a:buNone/>
              <a:defRPr sz="1200"/>
            </a:lvl2pPr>
            <a:lvl3pPr marL="913995" indent="0">
              <a:buNone/>
              <a:defRPr sz="1000"/>
            </a:lvl3pPr>
            <a:lvl4pPr marL="1370988" indent="0">
              <a:buNone/>
              <a:defRPr sz="900"/>
            </a:lvl4pPr>
            <a:lvl5pPr marL="1827989" indent="0">
              <a:buNone/>
              <a:defRPr sz="900"/>
            </a:lvl5pPr>
            <a:lvl6pPr marL="2284974" indent="0">
              <a:buNone/>
              <a:defRPr sz="900"/>
            </a:lvl6pPr>
            <a:lvl7pPr marL="2741960" indent="0">
              <a:buNone/>
              <a:defRPr sz="900"/>
            </a:lvl7pPr>
            <a:lvl8pPr marL="3198960" indent="0">
              <a:buNone/>
              <a:defRPr sz="900"/>
            </a:lvl8pPr>
            <a:lvl9pPr marL="3655954"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lIns="91404" tIns="45702" rIns="91404" bIns="45702"/>
          <a:lstStyle/>
          <a:p>
            <a:fld id="{F6004129-3135-490E-8C7F-B167FC038FB1}" type="datetimeFigureOut">
              <a:rPr lang="en-US" smtClean="0">
                <a:solidFill>
                  <a:srgbClr val="000000"/>
                </a:solidFill>
              </a:rPr>
              <a:pPr/>
              <a:t>7/1/2019</a:t>
            </a:fld>
            <a:endParaRPr lang="en-US" dirty="0">
              <a:solidFill>
                <a:srgbClr val="000000"/>
              </a:solidFill>
            </a:endParaRPr>
          </a:p>
        </p:txBody>
      </p:sp>
      <p:sp>
        <p:nvSpPr>
          <p:cNvPr id="6" name="Footer Placeholder 5"/>
          <p:cNvSpPr>
            <a:spLocks noGrp="1"/>
          </p:cNvSpPr>
          <p:nvPr>
            <p:ph type="ftr" sz="quarter" idx="11"/>
          </p:nvPr>
        </p:nvSpPr>
        <p:spPr>
          <a:xfrm>
            <a:off x="3124200" y="4767264"/>
            <a:ext cx="2895600" cy="273844"/>
          </a:xfrm>
          <a:prstGeom prst="rect">
            <a:avLst/>
          </a:prstGeom>
        </p:spPr>
        <p:txBody>
          <a:bodyPr lIns="91404" tIns="45702" rIns="91404" bIns="45702"/>
          <a:lstStyle/>
          <a:p>
            <a:endParaRPr lang="en-US" dirty="0">
              <a:solidFill>
                <a:srgbClr val="000000"/>
              </a:solidFill>
            </a:endParaRPr>
          </a:p>
        </p:txBody>
      </p:sp>
      <p:sp>
        <p:nvSpPr>
          <p:cNvPr id="7" name="Slide Number Placeholder 6"/>
          <p:cNvSpPr>
            <a:spLocks noGrp="1"/>
          </p:cNvSpPr>
          <p:nvPr>
            <p:ph type="sldNum" sz="quarter" idx="12"/>
          </p:nvPr>
        </p:nvSpPr>
        <p:spPr>
          <a:xfrm>
            <a:off x="6553200" y="4767264"/>
            <a:ext cx="2133600" cy="273844"/>
          </a:xfrm>
          <a:prstGeom prst="rect">
            <a:avLst/>
          </a:prstGeom>
        </p:spPr>
        <p:txBody>
          <a:bodyPr lIns="91404" tIns="45702" rIns="91404" bIns="45702"/>
          <a:lstStyle/>
          <a:p>
            <a:fld id="{B49D1114-94D8-45CD-9CE7-C527738542A4}"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2621940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Title slide_image 1">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61476" name="Title Placeholder 21"/>
          <p:cNvSpPr>
            <a:spLocks noGrp="1"/>
          </p:cNvSpPr>
          <p:nvPr>
            <p:ph type="ctrTitle" hasCustomPrompt="1"/>
          </p:nvPr>
        </p:nvSpPr>
        <p:spPr>
          <a:xfrm>
            <a:off x="274322" y="274321"/>
            <a:ext cx="5200791" cy="1661993"/>
          </a:xfrm>
          <a:prstGeom prst="rect">
            <a:avLst/>
          </a:prstGeom>
        </p:spPr>
        <p:txBody>
          <a:bodyPr wrap="square" lIns="0" rIns="0" anchor="b" anchorCtr="0">
            <a:normAutofit/>
          </a:bodyPr>
          <a:lstStyle>
            <a:lvl1pPr algn="l">
              <a:lnSpc>
                <a:spcPct val="100000"/>
              </a:lnSpc>
              <a:spcAft>
                <a:spcPts val="0"/>
              </a:spcAft>
              <a:defRPr sz="5254"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2" y="2252135"/>
            <a:ext cx="5200791" cy="307777"/>
          </a:xfrm>
          <a:prstGeom prst="rect">
            <a:avLst/>
          </a:prstGeom>
        </p:spPr>
        <p:txBody>
          <a:bodyPr wrap="square" lIns="0" tIns="0" rIns="0" bIns="0" anchor="t" anchorCtr="0">
            <a:spAutoFit/>
          </a:bodyPr>
          <a:lstStyle>
            <a:lvl1pPr marL="0" indent="0" algn="l">
              <a:buFont typeface="Wingdings" pitchFamily="2" charset="2"/>
              <a:buNone/>
              <a:defRPr sz="1946"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1654500529"/>
      </p:ext>
    </p:extLst>
  </p:cSld>
  <p:clrMapOvr>
    <a:masterClrMapping/>
  </p:clrMapOvr>
  <p:transition spd="med">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slide_image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61476" name="Title Placeholder 21"/>
          <p:cNvSpPr>
            <a:spLocks noGrp="1"/>
          </p:cNvSpPr>
          <p:nvPr>
            <p:ph type="ctrTitle" hasCustomPrompt="1"/>
          </p:nvPr>
        </p:nvSpPr>
        <p:spPr>
          <a:xfrm>
            <a:off x="274322" y="274321"/>
            <a:ext cx="5200791" cy="1661993"/>
          </a:xfrm>
          <a:prstGeom prst="rect">
            <a:avLst/>
          </a:prstGeom>
        </p:spPr>
        <p:txBody>
          <a:bodyPr wrap="square" lIns="0" rIns="0" anchor="b" anchorCtr="0">
            <a:normAutofit/>
          </a:bodyPr>
          <a:lstStyle>
            <a:lvl1pPr algn="l">
              <a:lnSpc>
                <a:spcPct val="100000"/>
              </a:lnSpc>
              <a:spcAft>
                <a:spcPts val="0"/>
              </a:spcAft>
              <a:defRPr sz="5254"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2" y="2252135"/>
            <a:ext cx="5200791" cy="307777"/>
          </a:xfrm>
          <a:prstGeom prst="rect">
            <a:avLst/>
          </a:prstGeom>
        </p:spPr>
        <p:txBody>
          <a:bodyPr wrap="square" lIns="0" tIns="0" rIns="0" bIns="0" anchor="t" anchorCtr="0">
            <a:spAutoFit/>
          </a:bodyPr>
          <a:lstStyle>
            <a:lvl1pPr marL="0" indent="0" algn="l">
              <a:buFont typeface="Wingdings" pitchFamily="2" charset="2"/>
              <a:buNone/>
              <a:defRPr sz="1946"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1092550972"/>
      </p:ext>
    </p:extLst>
  </p:cSld>
  <p:clrMapOvr>
    <a:masterClrMapping/>
  </p:clrMapOvr>
  <p:transition spd="med">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_Dell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5200791" cy="1661993"/>
          </a:xfrm>
          <a:prstGeom prst="rect">
            <a:avLst/>
          </a:prstGeom>
        </p:spPr>
        <p:txBody>
          <a:bodyPr wrap="square" lIns="0" rIns="0" anchor="b" anchorCtr="0">
            <a:normAutofit/>
          </a:bodyPr>
          <a:lstStyle>
            <a:lvl1pPr algn="l">
              <a:lnSpc>
                <a:spcPct val="100000"/>
              </a:lnSpc>
              <a:spcAft>
                <a:spcPts val="0"/>
              </a:spcAft>
              <a:defRPr sz="5254"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2" y="2252135"/>
            <a:ext cx="5200791" cy="307777"/>
          </a:xfrm>
          <a:prstGeom prst="rect">
            <a:avLst/>
          </a:prstGeom>
        </p:spPr>
        <p:txBody>
          <a:bodyPr wrap="square" lIns="0" tIns="0" rIns="0" bIns="0" anchor="t" anchorCtr="0">
            <a:spAutoFit/>
          </a:bodyPr>
          <a:lstStyle>
            <a:lvl1pPr marL="0" indent="0" algn="l">
              <a:buFont typeface="Wingdings" pitchFamily="2" charset="2"/>
              <a:buNone/>
              <a:defRPr sz="1946"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2967032684"/>
      </p:ext>
    </p:extLst>
  </p:cSld>
  <p:clrMapOvr>
    <a:masterClrMapping/>
  </p:clrMapOvr>
  <p:transition spd="med">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slide_DellGray">
    <p:bg>
      <p:bgPr>
        <a:solidFill>
          <a:srgbClr val="808080"/>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5200791" cy="1661993"/>
          </a:xfrm>
          <a:prstGeom prst="rect">
            <a:avLst/>
          </a:prstGeom>
        </p:spPr>
        <p:txBody>
          <a:bodyPr wrap="square" lIns="0" rIns="0" anchor="b" anchorCtr="0">
            <a:normAutofit/>
          </a:bodyPr>
          <a:lstStyle>
            <a:lvl1pPr algn="l">
              <a:lnSpc>
                <a:spcPct val="100000"/>
              </a:lnSpc>
              <a:spcAft>
                <a:spcPts val="0"/>
              </a:spcAft>
              <a:defRPr sz="5254"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2" y="2252135"/>
            <a:ext cx="5200791" cy="307777"/>
          </a:xfrm>
          <a:prstGeom prst="rect">
            <a:avLst/>
          </a:prstGeom>
        </p:spPr>
        <p:txBody>
          <a:bodyPr wrap="square" lIns="0" tIns="0" rIns="0" bIns="0" anchor="t" anchorCtr="0">
            <a:spAutoFit/>
          </a:bodyPr>
          <a:lstStyle>
            <a:lvl1pPr marL="0" indent="0" algn="l">
              <a:buFont typeface="Wingdings" pitchFamily="2" charset="2"/>
              <a:buNone/>
              <a:defRPr sz="1946"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1683700437"/>
      </p:ext>
    </p:extLst>
  </p:cSld>
  <p:clrMapOvr>
    <a:masterClrMapping/>
  </p:clrMapOvr>
  <p:transition spd="med">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71886"/>
            <a:ext cx="8604335" cy="64008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1463" y="1277938"/>
            <a:ext cx="8607425" cy="3192461"/>
          </a:xfrm>
          <a:prstGeom prst="rect">
            <a:avLst/>
          </a:prstGeom>
        </p:spPr>
        <p:txBody>
          <a:bodyPr vert="horz" lIns="0" tIns="0" rIns="0" bIns="0"/>
          <a:lstStyle>
            <a:lvl1pPr marL="0" indent="0">
              <a:lnSpc>
                <a:spcPct val="100000"/>
              </a:lnSpc>
              <a:spcBef>
                <a:spcPts val="1168"/>
              </a:spcBef>
              <a:spcAft>
                <a:spcPts val="0"/>
              </a:spcAft>
              <a:buClr>
                <a:srgbClr val="808080"/>
              </a:buClr>
              <a:buNone/>
              <a:defRPr>
                <a:latin typeface="+mn-lt"/>
                <a:ea typeface="Arial"/>
              </a:defRPr>
            </a:lvl1pPr>
            <a:lvl2pPr marL="332097" indent="0">
              <a:lnSpc>
                <a:spcPct val="100000"/>
              </a:lnSpc>
              <a:spcBef>
                <a:spcPts val="292"/>
              </a:spcBef>
              <a:spcAft>
                <a:spcPts val="0"/>
              </a:spcAft>
              <a:buClr>
                <a:srgbClr val="808080"/>
              </a:buClr>
              <a:buNone/>
              <a:defRPr>
                <a:latin typeface="+mn-lt"/>
                <a:ea typeface="Arial"/>
              </a:defRPr>
            </a:lvl2pPr>
            <a:lvl3pPr marL="670373" indent="0">
              <a:lnSpc>
                <a:spcPct val="100000"/>
              </a:lnSpc>
              <a:spcBef>
                <a:spcPts val="292"/>
              </a:spcBef>
              <a:spcAft>
                <a:spcPts val="0"/>
              </a:spcAft>
              <a:buClr>
                <a:srgbClr val="808080"/>
              </a:buClr>
              <a:buNone/>
              <a:defRPr>
                <a:latin typeface="+mn-lt"/>
                <a:ea typeface="Arial"/>
              </a:defRPr>
            </a:lvl3pPr>
            <a:lvl4pPr marL="1224898" indent="-223973">
              <a:lnSpc>
                <a:spcPct val="100000"/>
              </a:lnSpc>
              <a:spcBef>
                <a:spcPts val="292"/>
              </a:spcBef>
              <a:spcAft>
                <a:spcPts val="0"/>
              </a:spcAft>
              <a:buClr>
                <a:srgbClr val="808080"/>
              </a:buClr>
              <a:defRPr>
                <a:latin typeface="+mn-lt"/>
              </a:defRPr>
            </a:lvl4pPr>
            <a:lvl5pPr>
              <a:lnSpc>
                <a:spcPct val="100000"/>
              </a:lnSpc>
              <a:spcBef>
                <a:spcPts val="292"/>
              </a:spcBef>
              <a:spcAft>
                <a:spcPts val="0"/>
              </a:spcAft>
              <a:buClr>
                <a:srgbClr val="808080"/>
              </a:buClr>
              <a:defRPr sz="97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4465142"/>
      </p:ext>
    </p:extLst>
  </p:cSld>
  <p:clrMapOvr>
    <a:masterClrMapping/>
  </p:clrMapOvr>
  <p:transition spd="med">
    <p:wipe dir="r"/>
  </p:transition>
  <p:extLst mod="1">
    <p:ext uri="{DCECCB84-F9BA-43D5-87BE-67443E8EF086}">
      <p15:sldGuideLst xmlns:p15="http://schemas.microsoft.com/office/powerpoint/2012/main">
        <p15:guide id="1" pos="354">
          <p15:clr>
            <a:srgbClr val="FBAE40"/>
          </p15:clr>
        </p15:guide>
        <p15:guide id="2" pos="11802">
          <p15:clr>
            <a:srgbClr val="FBAE40"/>
          </p15:clr>
        </p15:guide>
        <p15:guide id="3" orient="horz" pos="1744">
          <p15:clr>
            <a:srgbClr val="FBAE40"/>
          </p15:clr>
        </p15:guide>
        <p15:guide id="4" orient="horz" pos="6255">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71886"/>
            <a:ext cx="8604334" cy="64008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277938"/>
            <a:ext cx="8607425" cy="3192461"/>
          </a:xfrm>
          <a:prstGeom prst="rect">
            <a:avLst/>
          </a:prstGeom>
        </p:spPr>
        <p:txBody>
          <a:bodyPr vert="horz" lIns="0" tIns="0" rIns="0" bIns="0"/>
          <a:lstStyle>
            <a:lvl1pPr>
              <a:lnSpc>
                <a:spcPct val="100000"/>
              </a:lnSpc>
              <a:spcBef>
                <a:spcPts val="1168"/>
              </a:spcBef>
              <a:spcAft>
                <a:spcPts val="0"/>
              </a:spcAft>
              <a:buClr>
                <a:srgbClr val="808080"/>
              </a:buClr>
              <a:defRPr>
                <a:latin typeface="+mn-lt"/>
                <a:ea typeface="Arial"/>
              </a:defRPr>
            </a:lvl1pPr>
            <a:lvl2pPr>
              <a:lnSpc>
                <a:spcPct val="100000"/>
              </a:lnSpc>
              <a:spcBef>
                <a:spcPts val="292"/>
              </a:spcBef>
              <a:spcAft>
                <a:spcPts val="0"/>
              </a:spcAft>
              <a:buClr>
                <a:srgbClr val="808080"/>
              </a:buClr>
              <a:defRPr>
                <a:latin typeface="+mn-lt"/>
                <a:ea typeface="Arial"/>
              </a:defRPr>
            </a:lvl2pPr>
            <a:lvl3pPr marL="835649" indent="-165277">
              <a:lnSpc>
                <a:spcPct val="100000"/>
              </a:lnSpc>
              <a:spcBef>
                <a:spcPts val="292"/>
              </a:spcBef>
              <a:spcAft>
                <a:spcPts val="0"/>
              </a:spcAft>
              <a:buClr>
                <a:srgbClr val="808080"/>
              </a:buClr>
              <a:defRPr>
                <a:latin typeface="+mn-lt"/>
                <a:ea typeface="Arial"/>
              </a:defRPr>
            </a:lvl3pPr>
            <a:lvl4pPr marL="1224898" indent="-223973">
              <a:lnSpc>
                <a:spcPct val="100000"/>
              </a:lnSpc>
              <a:spcBef>
                <a:spcPts val="292"/>
              </a:spcBef>
              <a:spcAft>
                <a:spcPts val="0"/>
              </a:spcAft>
              <a:buClr>
                <a:srgbClr val="808080"/>
              </a:buClr>
              <a:defRPr>
                <a:latin typeface="+mn-lt"/>
              </a:defRPr>
            </a:lvl4pPr>
            <a:lvl5pPr>
              <a:lnSpc>
                <a:spcPct val="100000"/>
              </a:lnSpc>
              <a:spcBef>
                <a:spcPts val="292"/>
              </a:spcBef>
              <a:spcAft>
                <a:spcPts val="0"/>
              </a:spcAft>
              <a:buClr>
                <a:srgbClr val="808080"/>
              </a:buClr>
              <a:defRPr sz="97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8639096"/>
      </p:ext>
    </p:extLst>
  </p:cSld>
  <p:clrMapOvr>
    <a:masterClrMapping/>
  </p:clrMapOvr>
  <p:transition spd="med">
    <p:wipe dir="r"/>
  </p:transition>
  <p:extLst mod="1">
    <p:ext uri="{DCECCB84-F9BA-43D5-87BE-67443E8EF086}">
      <p15:sldGuideLst xmlns:p15="http://schemas.microsoft.com/office/powerpoint/2012/main">
        <p15:guide id="1" pos="354">
          <p15:clr>
            <a:srgbClr val="FBAE40"/>
          </p15:clr>
        </p15:guide>
        <p15:guide id="2" pos="11802">
          <p15:clr>
            <a:srgbClr val="FBAE40"/>
          </p15:clr>
        </p15:guide>
        <p15:guide id="3" orient="horz" pos="1744">
          <p15:clr>
            <a:srgbClr val="FBAE40"/>
          </p15:clr>
        </p15:guide>
        <p15:guide id="4" orient="horz" pos="624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604504" cy="640080"/>
          </a:xfrm>
          <a:prstGeom prst="rect">
            <a:avLst/>
          </a:prstGeom>
        </p:spPr>
        <p:txBody>
          <a:bodyPr lIns="0" rIns="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701" y="1057767"/>
            <a:ext cx="8604504" cy="313267"/>
          </a:xfrm>
          <a:prstGeom prst="rect">
            <a:avLst/>
          </a:prstGeom>
        </p:spPr>
        <p:txBody>
          <a:bodyPr lIns="0" rIns="0" anchor="t" anchorCtr="0"/>
          <a:lstStyle>
            <a:lvl1pPr marL="222428" indent="-222428">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2" y="1541463"/>
            <a:ext cx="8604504" cy="2928937"/>
          </a:xfrm>
          <a:prstGeom prst="rect">
            <a:avLst/>
          </a:prstGeom>
        </p:spPr>
        <p:txBody>
          <a:bodyPr vert="horz" lIns="0" tIns="0" rIns="0" bIns="0"/>
          <a:lstStyle>
            <a:lvl1pPr>
              <a:lnSpc>
                <a:spcPct val="100000"/>
              </a:lnSpc>
              <a:spcBef>
                <a:spcPts val="1168"/>
              </a:spcBef>
              <a:spcAft>
                <a:spcPts val="0"/>
              </a:spcAft>
              <a:buClr>
                <a:srgbClr val="808080"/>
              </a:buClr>
              <a:defRPr>
                <a:latin typeface="+mn-lt"/>
                <a:ea typeface="Arial"/>
              </a:defRPr>
            </a:lvl1pPr>
            <a:lvl2pPr>
              <a:lnSpc>
                <a:spcPct val="100000"/>
              </a:lnSpc>
              <a:spcBef>
                <a:spcPts val="292"/>
              </a:spcBef>
              <a:spcAft>
                <a:spcPts val="0"/>
              </a:spcAft>
              <a:buClr>
                <a:srgbClr val="808080"/>
              </a:buClr>
              <a:defRPr>
                <a:latin typeface="+mn-lt"/>
                <a:ea typeface="Arial"/>
              </a:defRPr>
            </a:lvl2pPr>
            <a:lvl3pPr marL="835649" indent="-165277">
              <a:lnSpc>
                <a:spcPct val="100000"/>
              </a:lnSpc>
              <a:spcBef>
                <a:spcPts val="292"/>
              </a:spcBef>
              <a:spcAft>
                <a:spcPts val="0"/>
              </a:spcAft>
              <a:buClr>
                <a:srgbClr val="808080"/>
              </a:buClr>
              <a:defRPr>
                <a:latin typeface="+mn-lt"/>
                <a:ea typeface="Arial"/>
              </a:defRPr>
            </a:lvl3pPr>
            <a:lvl4pPr marL="1224898" indent="-223973">
              <a:lnSpc>
                <a:spcPct val="100000"/>
              </a:lnSpc>
              <a:spcBef>
                <a:spcPts val="292"/>
              </a:spcBef>
              <a:spcAft>
                <a:spcPts val="0"/>
              </a:spcAft>
              <a:buClr>
                <a:srgbClr val="808080"/>
              </a:buClr>
              <a:defRPr>
                <a:latin typeface="+mn-lt"/>
              </a:defRPr>
            </a:lvl4pPr>
            <a:lvl5pPr>
              <a:lnSpc>
                <a:spcPct val="100000"/>
              </a:lnSpc>
              <a:spcBef>
                <a:spcPts val="292"/>
              </a:spcBef>
              <a:spcAft>
                <a:spcPts val="0"/>
              </a:spcAft>
              <a:buClr>
                <a:srgbClr val="808080"/>
              </a:buClr>
              <a:defRPr sz="97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17677631"/>
      </p:ext>
    </p:extLst>
  </p:cSld>
  <p:clrMapOvr>
    <a:masterClrMapping/>
  </p:clrMapOvr>
  <p:transition spd="med">
    <p:wipe dir="r"/>
  </p:transition>
  <p:extLst mod="1">
    <p:ext uri="{DCECCB84-F9BA-43D5-87BE-67443E8EF086}">
      <p15:sldGuideLst xmlns:p15="http://schemas.microsoft.com/office/powerpoint/2012/main">
        <p15:guide id="1" pos="354">
          <p15:clr>
            <a:srgbClr val="FBAE40"/>
          </p15:clr>
        </p15:guide>
        <p15:guide id="2" pos="11802">
          <p15:clr>
            <a:srgbClr val="FBAE40"/>
          </p15:clr>
        </p15:guide>
        <p15:guide id="3" orient="horz" pos="2099">
          <p15:clr>
            <a:srgbClr val="FBAE40"/>
          </p15:clr>
        </p15:guide>
        <p15:guide id="4" orient="horz" pos="6116">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71886"/>
            <a:ext cx="8604569" cy="640080"/>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2" y="1277938"/>
            <a:ext cx="4114800" cy="3192461"/>
          </a:xfrm>
          <a:prstGeom prst="rect">
            <a:avLst/>
          </a:prstGeom>
        </p:spPr>
        <p:txBody>
          <a:bodyPr vert="horz" lIns="0" tIns="0" rIns="0" bIns="0"/>
          <a:lstStyle>
            <a:lvl1pPr>
              <a:lnSpc>
                <a:spcPct val="100000"/>
              </a:lnSpc>
              <a:spcBef>
                <a:spcPts val="1168"/>
              </a:spcBef>
              <a:spcAft>
                <a:spcPts val="0"/>
              </a:spcAft>
              <a:buClr>
                <a:srgbClr val="808080"/>
              </a:buClr>
              <a:defRPr>
                <a:latin typeface="+mn-lt"/>
                <a:ea typeface="Arial"/>
              </a:defRPr>
            </a:lvl1pPr>
            <a:lvl2pPr>
              <a:lnSpc>
                <a:spcPct val="100000"/>
              </a:lnSpc>
              <a:spcBef>
                <a:spcPts val="292"/>
              </a:spcBef>
              <a:spcAft>
                <a:spcPts val="0"/>
              </a:spcAft>
              <a:buClr>
                <a:srgbClr val="808080"/>
              </a:buClr>
              <a:defRPr>
                <a:latin typeface="+mn-lt"/>
                <a:ea typeface="Arial"/>
              </a:defRPr>
            </a:lvl2pPr>
            <a:lvl3pPr marL="835649" indent="-165277">
              <a:lnSpc>
                <a:spcPct val="100000"/>
              </a:lnSpc>
              <a:spcBef>
                <a:spcPts val="292"/>
              </a:spcBef>
              <a:spcAft>
                <a:spcPts val="0"/>
              </a:spcAft>
              <a:buClr>
                <a:srgbClr val="808080"/>
              </a:buClr>
              <a:defRPr>
                <a:latin typeface="+mn-lt"/>
                <a:ea typeface="Arial"/>
              </a:defRPr>
            </a:lvl3pPr>
            <a:lvl4pPr marL="1224898" indent="-223973">
              <a:lnSpc>
                <a:spcPct val="100000"/>
              </a:lnSpc>
              <a:spcBef>
                <a:spcPts val="292"/>
              </a:spcBef>
              <a:spcAft>
                <a:spcPts val="0"/>
              </a:spcAft>
              <a:buClr>
                <a:srgbClr val="808080"/>
              </a:buClr>
              <a:defRPr>
                <a:latin typeface="+mn-lt"/>
              </a:defRPr>
            </a:lvl4pPr>
            <a:lvl5pPr>
              <a:lnSpc>
                <a:spcPct val="100000"/>
              </a:lnSpc>
              <a:spcBef>
                <a:spcPts val="292"/>
              </a:spcBef>
              <a:spcAft>
                <a:spcPts val="0"/>
              </a:spcAft>
              <a:buClr>
                <a:srgbClr val="808080"/>
              </a:buClr>
              <a:defRPr sz="973">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764087" y="1277938"/>
            <a:ext cx="4114800" cy="3192461"/>
          </a:xfrm>
          <a:prstGeom prst="rect">
            <a:avLst/>
          </a:prstGeom>
        </p:spPr>
        <p:txBody>
          <a:bodyPr vert="horz" lIns="0" tIns="0" rIns="0" bIns="0"/>
          <a:lstStyle>
            <a:lvl1pPr>
              <a:lnSpc>
                <a:spcPct val="100000"/>
              </a:lnSpc>
              <a:spcBef>
                <a:spcPts val="1168"/>
              </a:spcBef>
              <a:spcAft>
                <a:spcPts val="0"/>
              </a:spcAft>
              <a:buClr>
                <a:srgbClr val="808080"/>
              </a:buClr>
              <a:defRPr>
                <a:latin typeface="+mn-lt"/>
                <a:ea typeface="Arial"/>
              </a:defRPr>
            </a:lvl1pPr>
            <a:lvl2pPr>
              <a:lnSpc>
                <a:spcPct val="100000"/>
              </a:lnSpc>
              <a:spcBef>
                <a:spcPts val="292"/>
              </a:spcBef>
              <a:spcAft>
                <a:spcPts val="0"/>
              </a:spcAft>
              <a:buClr>
                <a:srgbClr val="808080"/>
              </a:buClr>
              <a:defRPr>
                <a:latin typeface="+mn-lt"/>
                <a:ea typeface="Arial"/>
              </a:defRPr>
            </a:lvl2pPr>
            <a:lvl3pPr marL="835649" indent="-165277">
              <a:lnSpc>
                <a:spcPct val="100000"/>
              </a:lnSpc>
              <a:spcBef>
                <a:spcPts val="292"/>
              </a:spcBef>
              <a:spcAft>
                <a:spcPts val="0"/>
              </a:spcAft>
              <a:buClr>
                <a:srgbClr val="808080"/>
              </a:buClr>
              <a:defRPr>
                <a:latin typeface="+mn-lt"/>
                <a:ea typeface="Arial"/>
              </a:defRPr>
            </a:lvl3pPr>
            <a:lvl4pPr marL="1224898" indent="-223973">
              <a:lnSpc>
                <a:spcPct val="100000"/>
              </a:lnSpc>
              <a:spcBef>
                <a:spcPts val="292"/>
              </a:spcBef>
              <a:spcAft>
                <a:spcPts val="0"/>
              </a:spcAft>
              <a:buClr>
                <a:srgbClr val="808080"/>
              </a:buClr>
              <a:defRPr>
                <a:latin typeface="+mn-lt"/>
              </a:defRPr>
            </a:lvl4pPr>
            <a:lvl5pPr>
              <a:lnSpc>
                <a:spcPct val="100000"/>
              </a:lnSpc>
              <a:spcBef>
                <a:spcPts val="292"/>
              </a:spcBef>
              <a:spcAft>
                <a:spcPts val="0"/>
              </a:spcAft>
              <a:buClr>
                <a:srgbClr val="808080"/>
              </a:buClr>
              <a:defRPr sz="97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41176228"/>
      </p:ext>
    </p:extLst>
  </p:cSld>
  <p:clrMapOvr>
    <a:masterClrMapping/>
  </p:clrMapOvr>
  <p:transition spd="med">
    <p:wipe dir="r"/>
  </p:transition>
  <p:extLst mod="1">
    <p:ext uri="{DCECCB84-F9BA-43D5-87BE-67443E8EF086}">
      <p15:sldGuideLst xmlns:p15="http://schemas.microsoft.com/office/powerpoint/2012/main">
        <p15:guide id="1" pos="354">
          <p15:clr>
            <a:srgbClr val="FBAE40"/>
          </p15:clr>
        </p15:guide>
        <p15:guide id="2" pos="11802">
          <p15:clr>
            <a:srgbClr val="FBAE40"/>
          </p15:clr>
        </p15:guide>
        <p15:guide id="3" orient="horz" pos="1744">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3051" y="271463"/>
            <a:ext cx="4295219" cy="640080"/>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1464" y="1277938"/>
            <a:ext cx="4291012" cy="3192461"/>
          </a:xfrm>
          <a:prstGeom prst="rect">
            <a:avLst/>
          </a:prstGeom>
        </p:spPr>
        <p:txBody>
          <a:bodyPr vert="horz" lIns="0" tIns="0" rIns="0" bIns="0"/>
          <a:lstStyle>
            <a:lvl1pPr>
              <a:lnSpc>
                <a:spcPct val="100000"/>
              </a:lnSpc>
              <a:spcBef>
                <a:spcPts val="1168"/>
              </a:spcBef>
              <a:spcAft>
                <a:spcPts val="0"/>
              </a:spcAft>
              <a:buClr>
                <a:srgbClr val="808080"/>
              </a:buClr>
              <a:defRPr>
                <a:latin typeface="+mn-lt"/>
                <a:ea typeface="Arial"/>
              </a:defRPr>
            </a:lvl1pPr>
            <a:lvl2pPr>
              <a:lnSpc>
                <a:spcPct val="100000"/>
              </a:lnSpc>
              <a:spcBef>
                <a:spcPts val="292"/>
              </a:spcBef>
              <a:spcAft>
                <a:spcPts val="0"/>
              </a:spcAft>
              <a:buClr>
                <a:srgbClr val="808080"/>
              </a:buClr>
              <a:defRPr>
                <a:latin typeface="+mn-lt"/>
                <a:ea typeface="Arial"/>
              </a:defRPr>
            </a:lvl2pPr>
            <a:lvl3pPr marL="835649" indent="-165277">
              <a:lnSpc>
                <a:spcPct val="100000"/>
              </a:lnSpc>
              <a:spcBef>
                <a:spcPts val="292"/>
              </a:spcBef>
              <a:spcAft>
                <a:spcPts val="0"/>
              </a:spcAft>
              <a:buClr>
                <a:srgbClr val="808080"/>
              </a:buClr>
              <a:defRPr>
                <a:latin typeface="+mn-lt"/>
                <a:ea typeface="Arial"/>
              </a:defRPr>
            </a:lvl3pPr>
            <a:lvl4pPr marL="1224898" indent="-223973">
              <a:lnSpc>
                <a:spcPct val="100000"/>
              </a:lnSpc>
              <a:spcBef>
                <a:spcPts val="292"/>
              </a:spcBef>
              <a:spcAft>
                <a:spcPts val="0"/>
              </a:spcAft>
              <a:buClr>
                <a:srgbClr val="808080"/>
              </a:buClr>
              <a:defRPr>
                <a:latin typeface="+mn-lt"/>
              </a:defRPr>
            </a:lvl4pPr>
            <a:lvl5pPr>
              <a:lnSpc>
                <a:spcPct val="100000"/>
              </a:lnSpc>
              <a:spcBef>
                <a:spcPts val="292"/>
              </a:spcBef>
              <a:spcAft>
                <a:spcPts val="0"/>
              </a:spcAft>
              <a:buClr>
                <a:srgbClr val="808080"/>
              </a:buClr>
              <a:defRPr sz="97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77208078"/>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image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61476" name="Title Placeholder 21"/>
          <p:cNvSpPr>
            <a:spLocks noGrp="1"/>
          </p:cNvSpPr>
          <p:nvPr>
            <p:ph type="ctrTitle" hasCustomPrompt="1"/>
          </p:nvPr>
        </p:nvSpPr>
        <p:spPr>
          <a:xfrm>
            <a:off x="274320" y="440519"/>
            <a:ext cx="7498080" cy="1495794"/>
          </a:xfrm>
          <a:prstGeom prst="rect">
            <a:avLst/>
          </a:prstGeom>
        </p:spPr>
        <p:txBody>
          <a:bodyPr vert="horz" wrap="square" lIns="0" tIns="0" rIns="0" bIns="0" anchor="b" anchorCtr="0">
            <a:spAutoFit/>
          </a:bodyPr>
          <a:lstStyle>
            <a:lvl1pPr>
              <a:defRPr lang="en-US" sz="5400" dirty="0" smtClean="0">
                <a:solidFill>
                  <a:schemeClr val="tx2"/>
                </a:solidFill>
                <a:ea typeface="Arial"/>
              </a:defRPr>
            </a:lvl1pPr>
          </a:lstStyle>
          <a:p>
            <a:pPr lvl="0"/>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7498080"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425052216"/>
      </p:ext>
    </p:extLst>
  </p:cSld>
  <p:clrMapOvr>
    <a:masterClrMapping/>
  </p:clrMapOvr>
  <p:transition spd="med">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3050" y="274056"/>
            <a:ext cx="4865304" cy="486332"/>
          </a:xfrm>
          <a:prstGeom prst="rect">
            <a:avLst/>
          </a:prstGeom>
        </p:spPr>
        <p:txBody>
          <a:bodyPr lIns="0" rIns="0"/>
          <a:lstStyle>
            <a:lvl1pPr>
              <a:defRPr baseline="0">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7" name="Text Placeholder 12"/>
          <p:cNvSpPr>
            <a:spLocks noGrp="1"/>
          </p:cNvSpPr>
          <p:nvPr>
            <p:ph type="subTitle" idx="11" hasCustomPrompt="1"/>
          </p:nvPr>
        </p:nvSpPr>
        <p:spPr>
          <a:xfrm>
            <a:off x="266701" y="767410"/>
            <a:ext cx="4305300" cy="313267"/>
          </a:xfrm>
          <a:prstGeom prst="rect">
            <a:avLst/>
          </a:prstGeom>
        </p:spPr>
        <p:txBody>
          <a:bodyPr lIns="0" rIns="0" anchor="t" anchorCtr="0"/>
          <a:lstStyle>
            <a:lvl1pPr marL="222428" indent="-222428">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5" name="Content Placeholder 4"/>
          <p:cNvSpPr>
            <a:spLocks noGrp="1"/>
          </p:cNvSpPr>
          <p:nvPr>
            <p:ph sz="quarter" idx="10"/>
          </p:nvPr>
        </p:nvSpPr>
        <p:spPr>
          <a:xfrm>
            <a:off x="271464" y="1277938"/>
            <a:ext cx="4291012" cy="3192461"/>
          </a:xfrm>
          <a:prstGeom prst="rect">
            <a:avLst/>
          </a:prstGeom>
        </p:spPr>
        <p:txBody>
          <a:bodyPr vert="horz" lIns="0" tIns="0" rIns="0" bIns="0"/>
          <a:lstStyle>
            <a:lvl1pPr>
              <a:lnSpc>
                <a:spcPct val="100000"/>
              </a:lnSpc>
              <a:spcBef>
                <a:spcPts val="1168"/>
              </a:spcBef>
              <a:spcAft>
                <a:spcPts val="0"/>
              </a:spcAft>
              <a:buClr>
                <a:srgbClr val="808080"/>
              </a:buClr>
              <a:defRPr>
                <a:latin typeface="+mn-lt"/>
                <a:ea typeface="Arial"/>
              </a:defRPr>
            </a:lvl1pPr>
            <a:lvl2pPr>
              <a:lnSpc>
                <a:spcPct val="100000"/>
              </a:lnSpc>
              <a:spcBef>
                <a:spcPts val="292"/>
              </a:spcBef>
              <a:spcAft>
                <a:spcPts val="0"/>
              </a:spcAft>
              <a:buClr>
                <a:srgbClr val="808080"/>
              </a:buClr>
              <a:defRPr>
                <a:latin typeface="+mn-lt"/>
                <a:ea typeface="Arial"/>
              </a:defRPr>
            </a:lvl2pPr>
            <a:lvl3pPr marL="835649" indent="-165277">
              <a:lnSpc>
                <a:spcPct val="100000"/>
              </a:lnSpc>
              <a:spcBef>
                <a:spcPts val="292"/>
              </a:spcBef>
              <a:spcAft>
                <a:spcPts val="0"/>
              </a:spcAft>
              <a:buClr>
                <a:srgbClr val="808080"/>
              </a:buClr>
              <a:defRPr>
                <a:latin typeface="+mn-lt"/>
                <a:ea typeface="Arial"/>
              </a:defRPr>
            </a:lvl3pPr>
            <a:lvl4pPr marL="1224898" indent="-223973">
              <a:lnSpc>
                <a:spcPct val="100000"/>
              </a:lnSpc>
              <a:spcBef>
                <a:spcPts val="292"/>
              </a:spcBef>
              <a:spcAft>
                <a:spcPts val="0"/>
              </a:spcAft>
              <a:buClr>
                <a:srgbClr val="808080"/>
              </a:buClr>
              <a:defRPr>
                <a:latin typeface="+mn-lt"/>
              </a:defRPr>
            </a:lvl4pPr>
            <a:lvl5pPr>
              <a:lnSpc>
                <a:spcPct val="100000"/>
              </a:lnSpc>
              <a:spcBef>
                <a:spcPts val="292"/>
              </a:spcBef>
              <a:spcAft>
                <a:spcPts val="0"/>
              </a:spcAft>
              <a:buClr>
                <a:srgbClr val="808080"/>
              </a:buClr>
              <a:defRPr sz="97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7276577"/>
      </p:ext>
    </p:extLst>
  </p:cSld>
  <p:clrMapOvr>
    <a:masterClrMapping/>
  </p:clrMapOvr>
  <p:transition spd="med">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1" y="274320"/>
            <a:ext cx="4297680" cy="840802"/>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a:t>
            </a:r>
            <a:br>
              <a:rPr lang="en-US" dirty="0"/>
            </a:br>
            <a:r>
              <a:rPr lang="en-US" dirty="0"/>
              <a:t>page title</a:t>
            </a:r>
          </a:p>
        </p:txBody>
      </p:sp>
      <p:sp>
        <p:nvSpPr>
          <p:cNvPr id="7" name="Text Placeholder 12"/>
          <p:cNvSpPr>
            <a:spLocks noGrp="1"/>
          </p:cNvSpPr>
          <p:nvPr>
            <p:ph type="subTitle" idx="11" hasCustomPrompt="1"/>
          </p:nvPr>
        </p:nvSpPr>
        <p:spPr>
          <a:xfrm>
            <a:off x="266701" y="1113368"/>
            <a:ext cx="4305300" cy="313267"/>
          </a:xfrm>
          <a:prstGeom prst="rect">
            <a:avLst/>
          </a:prstGeom>
        </p:spPr>
        <p:txBody>
          <a:bodyPr lIns="0" rIns="0" anchor="t" anchorCtr="0"/>
          <a:lstStyle>
            <a:lvl1pPr marL="222428" indent="-222428">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5" name="Content Placeholder 4"/>
          <p:cNvSpPr>
            <a:spLocks noGrp="1"/>
          </p:cNvSpPr>
          <p:nvPr>
            <p:ph sz="quarter" idx="10"/>
          </p:nvPr>
        </p:nvSpPr>
        <p:spPr>
          <a:xfrm>
            <a:off x="271464" y="1541463"/>
            <a:ext cx="4291012" cy="2928937"/>
          </a:xfrm>
          <a:prstGeom prst="rect">
            <a:avLst/>
          </a:prstGeom>
        </p:spPr>
        <p:txBody>
          <a:bodyPr vert="horz" lIns="0" tIns="0" rIns="0" bIns="0"/>
          <a:lstStyle>
            <a:lvl1pPr>
              <a:lnSpc>
                <a:spcPct val="100000"/>
              </a:lnSpc>
              <a:spcBef>
                <a:spcPts val="1168"/>
              </a:spcBef>
              <a:spcAft>
                <a:spcPts val="0"/>
              </a:spcAft>
              <a:buClr>
                <a:srgbClr val="808080"/>
              </a:buClr>
              <a:defRPr>
                <a:latin typeface="+mn-lt"/>
                <a:ea typeface="Arial"/>
              </a:defRPr>
            </a:lvl1pPr>
            <a:lvl2pPr>
              <a:lnSpc>
                <a:spcPct val="100000"/>
              </a:lnSpc>
              <a:spcBef>
                <a:spcPts val="292"/>
              </a:spcBef>
              <a:spcAft>
                <a:spcPts val="0"/>
              </a:spcAft>
              <a:buClr>
                <a:srgbClr val="808080"/>
              </a:buClr>
              <a:defRPr>
                <a:latin typeface="+mn-lt"/>
                <a:ea typeface="Arial"/>
              </a:defRPr>
            </a:lvl2pPr>
            <a:lvl3pPr marL="835649" indent="-165277">
              <a:lnSpc>
                <a:spcPct val="100000"/>
              </a:lnSpc>
              <a:spcBef>
                <a:spcPts val="292"/>
              </a:spcBef>
              <a:spcAft>
                <a:spcPts val="0"/>
              </a:spcAft>
              <a:buClr>
                <a:srgbClr val="808080"/>
              </a:buClr>
              <a:defRPr>
                <a:latin typeface="+mn-lt"/>
                <a:ea typeface="Arial"/>
              </a:defRPr>
            </a:lvl3pPr>
            <a:lvl4pPr marL="1224898" indent="-223973">
              <a:lnSpc>
                <a:spcPct val="100000"/>
              </a:lnSpc>
              <a:spcBef>
                <a:spcPts val="292"/>
              </a:spcBef>
              <a:spcAft>
                <a:spcPts val="0"/>
              </a:spcAft>
              <a:buClr>
                <a:srgbClr val="808080"/>
              </a:buClr>
              <a:defRPr>
                <a:latin typeface="+mn-lt"/>
              </a:defRPr>
            </a:lvl4pPr>
            <a:lvl5pPr>
              <a:lnSpc>
                <a:spcPct val="100000"/>
              </a:lnSpc>
              <a:spcBef>
                <a:spcPts val="292"/>
              </a:spcBef>
              <a:spcAft>
                <a:spcPts val="0"/>
              </a:spcAft>
              <a:buClr>
                <a:srgbClr val="808080"/>
              </a:buClr>
              <a:defRPr sz="97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0654883"/>
      </p:ext>
    </p:extLst>
  </p:cSld>
  <p:clrMapOvr>
    <a:masterClrMapping/>
  </p:clrMapOvr>
  <p:transition spd="med">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71888"/>
            <a:ext cx="8602981" cy="472577"/>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1475329234"/>
      </p:ext>
    </p:extLst>
  </p:cSld>
  <p:clrMapOvr>
    <a:masterClrMapping/>
  </p:clrMapOvr>
  <p:transition spd="med">
    <p:wipe dir="r"/>
  </p:transition>
  <p:extLst mod="1">
    <p:ext uri="{DCECCB84-F9BA-43D5-87BE-67443E8EF086}">
      <p15:sldGuideLst xmlns:p15="http://schemas.microsoft.com/office/powerpoint/2012/main">
        <p15:guide id="1" pos="354">
          <p15:clr>
            <a:srgbClr val="FBAE40"/>
          </p15:clr>
        </p15:guide>
        <p15:guide id="2" pos="11800">
          <p15:clr>
            <a:srgbClr val="FBAE40"/>
          </p15:clr>
        </p15:guide>
        <p15:guide id="3" orient="horz" pos="1453">
          <p15:clr>
            <a:srgbClr val="FBAE40"/>
          </p15:clr>
        </p15:guide>
        <p15:guide id="4" orient="horz" pos="6246">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1176068"/>
      </p:ext>
    </p:extLst>
  </p:cSld>
  <p:clrMapOvr>
    <a:masterClrMapping/>
  </p:clrMapOvr>
  <p:transition spd="med">
    <p:wipe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Divider slide_image 1">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hasCustomPrompt="1"/>
          </p:nvPr>
        </p:nvSpPr>
        <p:spPr>
          <a:xfrm>
            <a:off x="274321" y="1748271"/>
            <a:ext cx="6850901" cy="1495794"/>
          </a:xfrm>
          <a:prstGeom prst="rect">
            <a:avLst/>
          </a:prstGeom>
        </p:spPr>
        <p:txBody>
          <a:bodyPr lIns="0" rIns="0" anchor="ctr" anchorCtr="0">
            <a:normAutofit/>
          </a:bodyPr>
          <a:lstStyle>
            <a:lvl1pPr>
              <a:defRPr sz="5254"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8976" y="4610380"/>
            <a:ext cx="348663" cy="348663"/>
          </a:xfrm>
          <a:prstGeom prst="rect">
            <a:avLst/>
          </a:prstGeom>
        </p:spPr>
      </p:pic>
    </p:spTree>
    <p:extLst>
      <p:ext uri="{BB962C8B-B14F-4D97-AF65-F5344CB8AC3E}">
        <p14:creationId xmlns:p14="http://schemas.microsoft.com/office/powerpoint/2010/main" val="3818727513"/>
      </p:ext>
    </p:extLst>
  </p:cSld>
  <p:clrMapOvr>
    <a:masterClrMapping/>
  </p:clrMapOvr>
  <p:transition spd="med">
    <p:wipe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Divider slide_image 2">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p:cNvSpPr>
            <a:spLocks noGrp="1"/>
          </p:cNvSpPr>
          <p:nvPr>
            <p:ph type="title" hasCustomPrompt="1"/>
          </p:nvPr>
        </p:nvSpPr>
        <p:spPr>
          <a:xfrm>
            <a:off x="274321" y="1748271"/>
            <a:ext cx="6850901" cy="1495794"/>
          </a:xfrm>
          <a:prstGeom prst="rect">
            <a:avLst/>
          </a:prstGeom>
        </p:spPr>
        <p:txBody>
          <a:bodyPr lIns="0" rIns="0" anchor="ctr" anchorCtr="0">
            <a:normAutofit/>
          </a:bodyPr>
          <a:lstStyle>
            <a:lvl1pPr>
              <a:defRPr sz="5254"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8976" y="4610380"/>
            <a:ext cx="348663" cy="348663"/>
          </a:xfrm>
          <a:prstGeom prst="rect">
            <a:avLst/>
          </a:prstGeom>
        </p:spPr>
      </p:pic>
    </p:spTree>
    <p:extLst>
      <p:ext uri="{BB962C8B-B14F-4D97-AF65-F5344CB8AC3E}">
        <p14:creationId xmlns:p14="http://schemas.microsoft.com/office/powerpoint/2010/main" val="3978252886"/>
      </p:ext>
    </p:extLst>
  </p:cSld>
  <p:clrMapOvr>
    <a:masterClrMapping/>
  </p:clrMapOvr>
  <p:transition spd="med">
    <p:wipe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Divider slide_imag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itle 1"/>
          <p:cNvSpPr>
            <a:spLocks noGrp="1"/>
          </p:cNvSpPr>
          <p:nvPr>
            <p:ph type="title" hasCustomPrompt="1"/>
          </p:nvPr>
        </p:nvSpPr>
        <p:spPr>
          <a:xfrm>
            <a:off x="274321" y="1748271"/>
            <a:ext cx="6850901" cy="1495794"/>
          </a:xfrm>
          <a:prstGeom prst="rect">
            <a:avLst/>
          </a:prstGeom>
        </p:spPr>
        <p:txBody>
          <a:bodyPr lIns="0" rIns="0" anchor="ctr" anchorCtr="0">
            <a:normAutofit/>
          </a:bodyPr>
          <a:lstStyle>
            <a:lvl1pPr>
              <a:defRPr sz="5254"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8976" y="4610380"/>
            <a:ext cx="348663" cy="348663"/>
          </a:xfrm>
          <a:prstGeom prst="rect">
            <a:avLst/>
          </a:prstGeom>
        </p:spPr>
      </p:pic>
    </p:spTree>
    <p:extLst>
      <p:ext uri="{BB962C8B-B14F-4D97-AF65-F5344CB8AC3E}">
        <p14:creationId xmlns:p14="http://schemas.microsoft.com/office/powerpoint/2010/main" val="1029071286"/>
      </p:ext>
    </p:extLst>
  </p:cSld>
  <p:clrMapOvr>
    <a:masterClrMapping/>
  </p:clrMapOvr>
  <p:transition spd="med">
    <p:wipe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Divider slide_DellBlu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1" y="1748271"/>
            <a:ext cx="6850901" cy="1495794"/>
          </a:xfrm>
          <a:prstGeom prst="rect">
            <a:avLst/>
          </a:prstGeom>
        </p:spPr>
        <p:txBody>
          <a:bodyPr lIns="0" rIns="0" anchor="ctr" anchorCtr="0">
            <a:normAutofit/>
          </a:bodyPr>
          <a:lstStyle>
            <a:lvl1pPr>
              <a:defRPr sz="5254" baseline="0">
                <a:solidFill>
                  <a:schemeClr val="tx2"/>
                </a:solidFill>
                <a:ea typeface="Aria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8976" y="4610380"/>
            <a:ext cx="348663" cy="348663"/>
          </a:xfrm>
          <a:prstGeom prst="rect">
            <a:avLst/>
          </a:prstGeom>
        </p:spPr>
      </p:pic>
    </p:spTree>
    <p:extLst>
      <p:ext uri="{BB962C8B-B14F-4D97-AF65-F5344CB8AC3E}">
        <p14:creationId xmlns:p14="http://schemas.microsoft.com/office/powerpoint/2010/main" val="707302815"/>
      </p:ext>
    </p:extLst>
  </p:cSld>
  <p:clrMapOvr>
    <a:masterClrMapping/>
  </p:clrMapOvr>
  <p:transition spd="med">
    <p:wipe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Divider slide_Green">
    <p:bg>
      <p:bgPr>
        <a:solidFill>
          <a:schemeClr val="accent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1" y="1748271"/>
            <a:ext cx="6850901" cy="1495794"/>
          </a:xfrm>
          <a:prstGeom prst="rect">
            <a:avLst/>
          </a:prstGeom>
        </p:spPr>
        <p:txBody>
          <a:bodyPr lIns="0" rIns="0" anchor="ctr" anchorCtr="0">
            <a:normAutofit/>
          </a:bodyPr>
          <a:lstStyle>
            <a:lvl1pPr>
              <a:defRPr sz="5254" baseline="0">
                <a:solidFill>
                  <a:schemeClr val="tx2"/>
                </a:solidFill>
                <a:ea typeface="Aria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8976" y="4610380"/>
            <a:ext cx="348663" cy="348663"/>
          </a:xfrm>
          <a:prstGeom prst="rect">
            <a:avLst/>
          </a:prstGeom>
        </p:spPr>
      </p:pic>
    </p:spTree>
    <p:extLst>
      <p:ext uri="{BB962C8B-B14F-4D97-AF65-F5344CB8AC3E}">
        <p14:creationId xmlns:p14="http://schemas.microsoft.com/office/powerpoint/2010/main" val="1626116708"/>
      </p:ext>
    </p:extLst>
  </p:cSld>
  <p:clrMapOvr>
    <a:masterClrMapping/>
  </p:clrMapOvr>
  <p:transition spd="med">
    <p:wipe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Divider slide_Orange">
    <p:bg>
      <p:bgPr>
        <a:solidFill>
          <a:schemeClr val="accent4"/>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1" y="1748271"/>
            <a:ext cx="6850901" cy="1495794"/>
          </a:xfrm>
          <a:prstGeom prst="rect">
            <a:avLst/>
          </a:prstGeom>
        </p:spPr>
        <p:txBody>
          <a:bodyPr lIns="0" rIns="0" anchor="ctr" anchorCtr="0">
            <a:normAutofit/>
          </a:bodyPr>
          <a:lstStyle>
            <a:lvl1pPr>
              <a:defRPr sz="5254" baseline="0">
                <a:solidFill>
                  <a:schemeClr val="tx2"/>
                </a:solidFill>
                <a:ea typeface="Arial"/>
              </a:defRPr>
            </a:lvl1pPr>
          </a:lstStyle>
          <a:p>
            <a:r>
              <a:rPr lang="en-US" dirty="0"/>
              <a:t>Click to edit divider slide title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8976" y="4610380"/>
            <a:ext cx="348663" cy="348663"/>
          </a:xfrm>
          <a:prstGeom prst="rect">
            <a:avLst/>
          </a:prstGeom>
        </p:spPr>
      </p:pic>
    </p:spTree>
    <p:extLst>
      <p:ext uri="{BB962C8B-B14F-4D97-AF65-F5344CB8AC3E}">
        <p14:creationId xmlns:p14="http://schemas.microsoft.com/office/powerpoint/2010/main" val="12034473"/>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Dell 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440519"/>
            <a:ext cx="7498080" cy="1495794"/>
          </a:xfrm>
          <a:prstGeom prst="rect">
            <a:avLst/>
          </a:prstGeom>
        </p:spPr>
        <p:txBody>
          <a:bodyPr vert="horz" wrap="square" lIns="0" tIns="0" rIns="0" bIns="0" anchor="b" anchorCtr="0">
            <a:spAutoFit/>
          </a:bodyPr>
          <a:lstStyle>
            <a:lvl1pPr>
              <a:defRPr lang="en-US" sz="5400" dirty="0" smtClean="0">
                <a:solidFill>
                  <a:schemeClr val="tx2"/>
                </a:solidFill>
                <a:ea typeface="Arial"/>
              </a:defRPr>
            </a:lvl1pPr>
          </a:lstStyle>
          <a:p>
            <a:pPr lvl="0"/>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7498080"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0491" y="3862847"/>
            <a:ext cx="932650" cy="932650"/>
          </a:xfrm>
          <a:prstGeom prst="rect">
            <a:avLst/>
          </a:prstGeom>
        </p:spPr>
      </p:pic>
    </p:spTree>
    <p:extLst>
      <p:ext uri="{BB962C8B-B14F-4D97-AF65-F5344CB8AC3E}">
        <p14:creationId xmlns:p14="http://schemas.microsoft.com/office/powerpoint/2010/main" val="1439663301"/>
      </p:ext>
    </p:extLst>
  </p:cSld>
  <p:clrMapOvr>
    <a:masterClrMapping/>
  </p:clrMapOvr>
  <p:transition spd="med">
    <p:wipe dir="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Divider slide_DellGray">
    <p:bg>
      <p:bgPr>
        <a:solidFill>
          <a:srgbClr val="808080"/>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1" y="1748271"/>
            <a:ext cx="6850901" cy="1495794"/>
          </a:xfrm>
          <a:prstGeom prst="rect">
            <a:avLst/>
          </a:prstGeom>
        </p:spPr>
        <p:txBody>
          <a:bodyPr lIns="0" rIns="0" anchor="ctr" anchorCtr="0">
            <a:normAutofit/>
          </a:bodyPr>
          <a:lstStyle>
            <a:lvl1pPr>
              <a:defRPr sz="5254"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8976" y="4610380"/>
            <a:ext cx="348663" cy="348663"/>
          </a:xfrm>
          <a:prstGeom prst="rect">
            <a:avLst/>
          </a:prstGeom>
        </p:spPr>
      </p:pic>
    </p:spTree>
    <p:extLst>
      <p:ext uri="{BB962C8B-B14F-4D97-AF65-F5344CB8AC3E}">
        <p14:creationId xmlns:p14="http://schemas.microsoft.com/office/powerpoint/2010/main" val="2901239348"/>
      </p:ext>
    </p:extLst>
  </p:cSld>
  <p:clrMapOvr>
    <a:masterClrMapping/>
  </p:clrMapOvr>
  <p:transition spd="med">
    <p:wipe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Logo slide blu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760" y="1798082"/>
            <a:ext cx="1554480" cy="1554480"/>
          </a:xfrm>
          <a:prstGeom prst="rect">
            <a:avLst/>
          </a:prstGeom>
        </p:spPr>
      </p:pic>
    </p:spTree>
    <p:extLst>
      <p:ext uri="{BB962C8B-B14F-4D97-AF65-F5344CB8AC3E}">
        <p14:creationId xmlns:p14="http://schemas.microsoft.com/office/powerpoint/2010/main" val="3570751830"/>
      </p:ext>
    </p:extLst>
  </p:cSld>
  <p:clrMapOvr>
    <a:masterClrMapping/>
  </p:clrMapOvr>
  <p:transition spd="med">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Logo slide gray">
    <p:bg>
      <p:bgPr>
        <a:solidFill>
          <a:srgbClr val="80808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760" y="1798082"/>
            <a:ext cx="1554480" cy="1554480"/>
          </a:xfrm>
          <a:prstGeom prst="rect">
            <a:avLst/>
          </a:prstGeom>
        </p:spPr>
      </p:pic>
    </p:spTree>
    <p:extLst>
      <p:ext uri="{BB962C8B-B14F-4D97-AF65-F5344CB8AC3E}">
        <p14:creationId xmlns:p14="http://schemas.microsoft.com/office/powerpoint/2010/main" val="2054308055"/>
      </p:ext>
    </p:extLst>
  </p:cSld>
  <p:clrMapOvr>
    <a:masterClrMapping/>
  </p:clrMapOvr>
  <p:transition spd="med">
    <p:wipe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91438" tIns="45719" rIns="91438" bIns="45719"/>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280160"/>
            <a:ext cx="7924386" cy="3200400"/>
          </a:xfrm>
          <a:prstGeom prst="rect">
            <a:avLst/>
          </a:prstGeom>
        </p:spPr>
        <p:txBody>
          <a:bodyPr wrap="square" lIns="0" tIns="0" rIns="0" bIns="0">
            <a:normAutofit/>
          </a:bodyPr>
          <a:lstStyle>
            <a:lvl1pPr>
              <a:lnSpc>
                <a:spcPct val="100000"/>
              </a:lnSpc>
              <a:spcBef>
                <a:spcPts val="1168"/>
              </a:spcBef>
              <a:spcAft>
                <a:spcPts val="0"/>
              </a:spcAft>
              <a:buClr>
                <a:srgbClr val="AAAAAA"/>
              </a:buClr>
              <a:buFont typeface="Arial" pitchFamily="34" charset="0"/>
              <a:buChar char="•"/>
              <a:defRPr sz="1362">
                <a:solidFill>
                  <a:schemeClr val="bg2"/>
                </a:solidFill>
                <a:latin typeface="Museo Sans For Dell" pitchFamily="2" charset="0"/>
              </a:defRPr>
            </a:lvl1pPr>
            <a:lvl2pPr marL="557587" indent="-225506">
              <a:lnSpc>
                <a:spcPct val="100000"/>
              </a:lnSpc>
              <a:spcBef>
                <a:spcPts val="292"/>
              </a:spcBef>
              <a:spcAft>
                <a:spcPts val="0"/>
              </a:spcAft>
              <a:buClr>
                <a:srgbClr val="AAAAAA"/>
              </a:buClr>
              <a:buFont typeface="Museo Sans For Dell" pitchFamily="2" charset="0"/>
              <a:buChar char="–"/>
              <a:defRPr sz="1168">
                <a:solidFill>
                  <a:schemeClr val="bg2"/>
                </a:solidFill>
                <a:latin typeface="Museo Sans For Dell" pitchFamily="2" charset="0"/>
              </a:defRPr>
            </a:lvl2pPr>
            <a:lvl3pPr>
              <a:lnSpc>
                <a:spcPct val="100000"/>
              </a:lnSpc>
              <a:spcBef>
                <a:spcPts val="292"/>
              </a:spcBef>
              <a:spcAft>
                <a:spcPts val="0"/>
              </a:spcAft>
              <a:buClr>
                <a:srgbClr val="AAAAAA"/>
              </a:buClr>
              <a:defRPr sz="973">
                <a:solidFill>
                  <a:schemeClr val="bg2"/>
                </a:solidFill>
                <a:latin typeface="Museo Sans For Dell" pitchFamily="2" charset="0"/>
              </a:defRPr>
            </a:lvl3pPr>
            <a:lvl4pPr>
              <a:spcBef>
                <a:spcPts val="292"/>
              </a:spcBef>
              <a:spcAft>
                <a:spcPts val="0"/>
              </a:spcAft>
              <a:buClr>
                <a:srgbClr val="AAAAAA"/>
              </a:buClr>
              <a:defRPr sz="973" baseline="0">
                <a:solidFill>
                  <a:schemeClr val="bg2"/>
                </a:solidFill>
                <a:latin typeface="Museo Sans For Dell" pitchFamily="2" charset="0"/>
              </a:defRPr>
            </a:lvl4pPr>
            <a:lvl5pPr>
              <a:spcBef>
                <a:spcPts val="292"/>
              </a:spcBef>
              <a:spcAft>
                <a:spcPts val="0"/>
              </a:spcAft>
              <a:buClr>
                <a:srgbClr val="AAAAAA"/>
              </a:buClr>
              <a:defRPr sz="1168">
                <a:solidFill>
                  <a:schemeClr val="tx1"/>
                </a:solidFill>
                <a:latin typeface="Museo Sans For Dell" pitchFamily="2" charset="0"/>
              </a:defRPr>
            </a:lvl5pPr>
            <a:lvl6pPr>
              <a:defRPr sz="1751"/>
            </a:lvl6pPr>
            <a:lvl7pPr>
              <a:defRPr sz="1751"/>
            </a:lvl7pPr>
            <a:lvl8pPr>
              <a:defRPr sz="1751"/>
            </a:lvl8pPr>
            <a:lvl9pPr>
              <a:defRPr sz="1751"/>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03086402"/>
      </p:ext>
    </p:extLst>
  </p:cSld>
  <p:clrMapOvr>
    <a:masterClrMapping/>
  </p:clrMapOvr>
  <p:transition spd="med">
    <p:wipe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168"/>
              </a:spcBef>
              <a:spcAft>
                <a:spcPts val="0"/>
              </a:spcAft>
              <a:buClr>
                <a:srgbClr val="AAAAAA"/>
              </a:buClr>
              <a:defRPr sz="1362" b="0">
                <a:solidFill>
                  <a:srgbClr val="000000"/>
                </a:solidFill>
                <a:latin typeface="Arial" panose="020B0604020202020204" pitchFamily="34" charset="0"/>
                <a:cs typeface="Arial" panose="020B0604020202020204" pitchFamily="34" charset="0"/>
              </a:defRPr>
            </a:lvl1pPr>
            <a:lvl2pPr marL="559159" indent="-225517">
              <a:lnSpc>
                <a:spcPct val="100000"/>
              </a:lnSpc>
              <a:spcBef>
                <a:spcPts val="292"/>
              </a:spcBef>
              <a:spcAft>
                <a:spcPts val="0"/>
              </a:spcAft>
              <a:buClr>
                <a:srgbClr val="AAAAAA"/>
              </a:buClr>
              <a:defRPr sz="1168" b="0">
                <a:solidFill>
                  <a:srgbClr val="000000"/>
                </a:solidFill>
                <a:latin typeface="Arial" panose="020B0604020202020204" pitchFamily="34" charset="0"/>
                <a:cs typeface="Arial" panose="020B0604020202020204" pitchFamily="34" charset="0"/>
              </a:defRPr>
            </a:lvl2pPr>
            <a:lvl3pPr>
              <a:lnSpc>
                <a:spcPct val="100000"/>
              </a:lnSpc>
              <a:spcBef>
                <a:spcPts val="292"/>
              </a:spcBef>
              <a:spcAft>
                <a:spcPts val="0"/>
              </a:spcAft>
              <a:buClr>
                <a:srgbClr val="AAAAAA"/>
              </a:buClr>
              <a:defRPr sz="973" b="0">
                <a:solidFill>
                  <a:srgbClr val="000000"/>
                </a:solidFill>
                <a:latin typeface="Arial" panose="020B0604020202020204" pitchFamily="34" charset="0"/>
                <a:cs typeface="Arial" panose="020B0604020202020204" pitchFamily="34" charset="0"/>
              </a:defRPr>
            </a:lvl3pPr>
            <a:lvl4pPr>
              <a:defRPr sz="1751" b="0">
                <a:solidFill>
                  <a:schemeClr val="bg2"/>
                </a:solidFill>
                <a:latin typeface="Museo Sans For Dell" pitchFamily="2" charset="0"/>
              </a:defRPr>
            </a:lvl4pPr>
            <a:lvl5pPr>
              <a:defRPr sz="1751" b="0">
                <a:solidFill>
                  <a:schemeClr val="bg2"/>
                </a:solidFill>
                <a:latin typeface="Museo Sans For Dell" pitchFamily="2" charset="0"/>
              </a:defRPr>
            </a:lvl5pPr>
            <a:lvl6pPr>
              <a:defRPr sz="1751"/>
            </a:lvl6pPr>
            <a:lvl7pPr>
              <a:defRPr sz="1751"/>
            </a:lvl7pPr>
            <a:lvl8pPr>
              <a:defRPr sz="1751"/>
            </a:lvl8pPr>
            <a:lvl9pPr>
              <a:defRPr sz="1751"/>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lnSpc>
                <a:spcPct val="100000"/>
              </a:lnSpc>
              <a:spcBef>
                <a:spcPts val="1168"/>
              </a:spcBef>
              <a:spcAft>
                <a:spcPts val="0"/>
              </a:spcAft>
              <a:buClr>
                <a:srgbClr val="AAAAAA"/>
              </a:buClr>
              <a:defRPr sz="1362" b="0">
                <a:solidFill>
                  <a:srgbClr val="000000"/>
                </a:solidFill>
                <a:latin typeface="Arial" panose="020B0604020202020204" pitchFamily="34" charset="0"/>
                <a:cs typeface="Arial" panose="020B0604020202020204" pitchFamily="34" charset="0"/>
              </a:defRPr>
            </a:lvl1pPr>
            <a:lvl2pPr marL="559159" indent="-225517">
              <a:lnSpc>
                <a:spcPct val="100000"/>
              </a:lnSpc>
              <a:spcBef>
                <a:spcPts val="292"/>
              </a:spcBef>
              <a:spcAft>
                <a:spcPts val="0"/>
              </a:spcAft>
              <a:buClr>
                <a:srgbClr val="AAAAAA"/>
              </a:buClr>
              <a:defRPr sz="1168" b="0">
                <a:solidFill>
                  <a:srgbClr val="000000"/>
                </a:solidFill>
                <a:latin typeface="Arial" panose="020B0604020202020204" pitchFamily="34" charset="0"/>
                <a:cs typeface="Arial" panose="020B0604020202020204" pitchFamily="34" charset="0"/>
              </a:defRPr>
            </a:lvl2pPr>
            <a:lvl3pPr>
              <a:lnSpc>
                <a:spcPct val="100000"/>
              </a:lnSpc>
              <a:spcBef>
                <a:spcPts val="292"/>
              </a:spcBef>
              <a:spcAft>
                <a:spcPts val="0"/>
              </a:spcAft>
              <a:buClr>
                <a:srgbClr val="AAAAAA"/>
              </a:buClr>
              <a:defRPr sz="973" b="0">
                <a:solidFill>
                  <a:srgbClr val="000000"/>
                </a:solidFill>
                <a:latin typeface="Arial" panose="020B0604020202020204" pitchFamily="34" charset="0"/>
                <a:cs typeface="Arial" panose="020B0604020202020204" pitchFamily="34" charset="0"/>
              </a:defRPr>
            </a:lvl3pPr>
            <a:lvl4pPr>
              <a:defRPr sz="1751" b="0">
                <a:solidFill>
                  <a:schemeClr val="bg2"/>
                </a:solidFill>
                <a:latin typeface="Museo Sans For Dell" pitchFamily="2" charset="0"/>
              </a:defRPr>
            </a:lvl4pPr>
            <a:lvl5pPr>
              <a:defRPr sz="1751" b="0">
                <a:solidFill>
                  <a:schemeClr val="bg2"/>
                </a:solidFill>
                <a:latin typeface="Museo Sans For Dell" pitchFamily="2" charset="0"/>
              </a:defRPr>
            </a:lvl5pPr>
            <a:lvl6pPr>
              <a:defRPr sz="1751"/>
            </a:lvl6pPr>
            <a:lvl7pPr>
              <a:defRPr sz="1751"/>
            </a:lvl7pPr>
            <a:lvl8pPr>
              <a:defRPr sz="1751"/>
            </a:lvl8pPr>
            <a:lvl9pPr>
              <a:defRPr sz="1751"/>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639894277"/>
      </p:ext>
    </p:extLst>
  </p:cSld>
  <p:clrMapOvr>
    <a:masterClrMapping/>
  </p:clrMapOvr>
  <p:transition spd="med">
    <p:wipe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20" y="1280160"/>
            <a:ext cx="7924386" cy="3200400"/>
          </a:xfrm>
          <a:prstGeom prst="rect">
            <a:avLst/>
          </a:prstGeom>
        </p:spPr>
        <p:txBody>
          <a:bodyPr wrap="square" lIns="0" tIns="0" rIns="0" bIns="0">
            <a:normAutofit/>
          </a:bodyPr>
          <a:lstStyle>
            <a:lvl1pPr>
              <a:lnSpc>
                <a:spcPct val="100000"/>
              </a:lnSpc>
              <a:spcBef>
                <a:spcPts val="1168"/>
              </a:spcBef>
              <a:spcAft>
                <a:spcPts val="0"/>
              </a:spcAft>
              <a:buClr>
                <a:srgbClr val="AAAAAA"/>
              </a:buClr>
              <a:buFont typeface="Arial" pitchFamily="34" charset="0"/>
              <a:buChar char="•"/>
              <a:defRPr sz="1362">
                <a:solidFill>
                  <a:srgbClr val="000000"/>
                </a:solidFill>
                <a:latin typeface="Arial" panose="020B0604020202020204" pitchFamily="34" charset="0"/>
                <a:cs typeface="Arial" panose="020B0604020202020204" pitchFamily="34" charset="0"/>
              </a:defRPr>
            </a:lvl1pPr>
            <a:lvl2pPr marL="557614" indent="-225517">
              <a:lnSpc>
                <a:spcPct val="100000"/>
              </a:lnSpc>
              <a:spcBef>
                <a:spcPts val="292"/>
              </a:spcBef>
              <a:spcAft>
                <a:spcPts val="0"/>
              </a:spcAft>
              <a:buClr>
                <a:srgbClr val="AAAAAA"/>
              </a:buClr>
              <a:buFont typeface="Museo Sans For Dell" pitchFamily="2" charset="0"/>
              <a:buChar char="–"/>
              <a:defRPr sz="1168">
                <a:solidFill>
                  <a:srgbClr val="000000"/>
                </a:solidFill>
                <a:latin typeface="Arial" panose="020B0604020202020204" pitchFamily="34" charset="0"/>
                <a:cs typeface="Arial" panose="020B0604020202020204" pitchFamily="34" charset="0"/>
              </a:defRPr>
            </a:lvl2pPr>
            <a:lvl3pPr>
              <a:lnSpc>
                <a:spcPct val="100000"/>
              </a:lnSpc>
              <a:spcBef>
                <a:spcPts val="292"/>
              </a:spcBef>
              <a:spcAft>
                <a:spcPts val="0"/>
              </a:spcAft>
              <a:buClr>
                <a:srgbClr val="AAAAAA"/>
              </a:buClr>
              <a:defRPr sz="973">
                <a:solidFill>
                  <a:srgbClr val="000000"/>
                </a:solidFill>
                <a:latin typeface="Arial" panose="020B0604020202020204" pitchFamily="34" charset="0"/>
                <a:cs typeface="Arial" panose="020B0604020202020204" pitchFamily="34" charset="0"/>
              </a:defRPr>
            </a:lvl3pPr>
            <a:lvl4pPr>
              <a:spcBef>
                <a:spcPts val="292"/>
              </a:spcBef>
              <a:spcAft>
                <a:spcPts val="0"/>
              </a:spcAft>
              <a:buClr>
                <a:srgbClr val="AAAAAA"/>
              </a:buClr>
              <a:defRPr sz="973" baseline="0">
                <a:solidFill>
                  <a:schemeClr val="bg2"/>
                </a:solidFill>
                <a:latin typeface="Museo Sans For Dell" pitchFamily="2" charset="0"/>
              </a:defRPr>
            </a:lvl4pPr>
            <a:lvl5pPr>
              <a:spcBef>
                <a:spcPts val="292"/>
              </a:spcBef>
              <a:spcAft>
                <a:spcPts val="0"/>
              </a:spcAft>
              <a:buClr>
                <a:srgbClr val="AAAAAA"/>
              </a:buClr>
              <a:defRPr sz="1168">
                <a:solidFill>
                  <a:schemeClr val="tx1"/>
                </a:solidFill>
                <a:latin typeface="Museo Sans For Dell" pitchFamily="2" charset="0"/>
              </a:defRPr>
            </a:lvl5pPr>
            <a:lvl6pPr>
              <a:defRPr sz="1751"/>
            </a:lvl6pPr>
            <a:lvl7pPr>
              <a:defRPr sz="1751"/>
            </a:lvl7pPr>
            <a:lvl8pPr>
              <a:defRPr sz="1751"/>
            </a:lvl8pPr>
            <a:lvl9pPr>
              <a:defRPr sz="1751"/>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10514983"/>
      </p:ext>
    </p:extLst>
  </p:cSld>
  <p:clrMapOvr>
    <a:masterClrMapping/>
  </p:clrMapOvr>
  <p:transition spd="med">
    <p:wipe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itle_and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5904" y="196173"/>
            <a:ext cx="8279946" cy="332399"/>
          </a:xfrm>
          <a:prstGeom prst="rect">
            <a:avLst/>
          </a:prstGeom>
        </p:spPr>
        <p:txBody>
          <a:bodyPr wrap="square" anchor="t"/>
          <a:lstStyle>
            <a:lvl1pPr>
              <a:lnSpc>
                <a:spcPct val="90000"/>
              </a:lnSpc>
              <a:defRPr sz="2335" b="0">
                <a:solidFill>
                  <a:schemeClr val="accent1"/>
                </a:solidFill>
                <a:latin typeface="Museo For Dell" pitchFamily="2" charset="0"/>
              </a:defRPr>
            </a:lvl1pPr>
          </a:lstStyle>
          <a:p>
            <a:r>
              <a:rPr lang="en-US" dirty="0"/>
              <a:t>Click to edit master title </a:t>
            </a:r>
          </a:p>
        </p:txBody>
      </p:sp>
      <p:sp>
        <p:nvSpPr>
          <p:cNvPr id="3" name="Content Placeholder 2"/>
          <p:cNvSpPr>
            <a:spLocks noGrp="1"/>
          </p:cNvSpPr>
          <p:nvPr>
            <p:ph sz="half" idx="1" hasCustomPrompt="1"/>
          </p:nvPr>
        </p:nvSpPr>
        <p:spPr>
          <a:xfrm>
            <a:off x="457200" y="969266"/>
            <a:ext cx="8267140" cy="1020279"/>
          </a:xfrm>
          <a:prstGeom prst="rect">
            <a:avLst/>
          </a:prstGeom>
        </p:spPr>
        <p:txBody>
          <a:bodyPr lIns="0" tIns="0" rIns="0" bIns="0">
            <a:spAutoFit/>
          </a:bodyPr>
          <a:lstStyle>
            <a:lvl1pPr>
              <a:spcBef>
                <a:spcPts val="1168"/>
              </a:spcBef>
              <a:spcAft>
                <a:spcPts val="0"/>
              </a:spcAft>
              <a:defRPr sz="1751">
                <a:solidFill>
                  <a:schemeClr val="tx1"/>
                </a:solidFill>
                <a:latin typeface="Museo Sans For Dell" pitchFamily="2" charset="0"/>
              </a:defRPr>
            </a:lvl1pPr>
            <a:lvl2pPr>
              <a:spcBef>
                <a:spcPts val="292"/>
              </a:spcBef>
              <a:spcAft>
                <a:spcPts val="0"/>
              </a:spcAft>
              <a:buFont typeface="Museo Sans For Dell" pitchFamily="2" charset="0"/>
              <a:buChar char="–"/>
              <a:defRPr sz="1557">
                <a:solidFill>
                  <a:schemeClr val="tx1"/>
                </a:solidFill>
                <a:latin typeface="Museo Sans For Dell" pitchFamily="2" charset="0"/>
              </a:defRPr>
            </a:lvl2pPr>
            <a:lvl3pPr>
              <a:spcBef>
                <a:spcPts val="292"/>
              </a:spcBef>
              <a:spcAft>
                <a:spcPts val="0"/>
              </a:spcAft>
              <a:defRPr sz="1362">
                <a:solidFill>
                  <a:schemeClr val="tx1"/>
                </a:solidFill>
                <a:latin typeface="Museo Sans For Dell" pitchFamily="2" charset="0"/>
              </a:defRPr>
            </a:lvl3pPr>
            <a:lvl4pPr>
              <a:spcBef>
                <a:spcPts val="292"/>
              </a:spcBef>
              <a:spcAft>
                <a:spcPts val="0"/>
              </a:spcAft>
              <a:defRPr sz="1168" baseline="0">
                <a:solidFill>
                  <a:schemeClr val="tx1"/>
                </a:solidFill>
                <a:latin typeface="Museo Sans For Dell" pitchFamily="2" charset="0"/>
              </a:defRPr>
            </a:lvl4pPr>
            <a:lvl5pPr>
              <a:spcBef>
                <a:spcPts val="292"/>
              </a:spcBef>
              <a:spcAft>
                <a:spcPts val="0"/>
              </a:spcAft>
              <a:buClr>
                <a:schemeClr val="accent1"/>
              </a:buClr>
              <a:buNone/>
              <a:defRPr sz="1070">
                <a:solidFill>
                  <a:schemeClr val="tx1"/>
                </a:solidFill>
                <a:latin typeface="Museo Sans For Dell" pitchFamily="2" charset="0"/>
              </a:defRPr>
            </a:lvl5pPr>
            <a:lvl6pPr>
              <a:defRPr sz="1751"/>
            </a:lvl6pPr>
            <a:lvl7pPr>
              <a:defRPr sz="1751"/>
            </a:lvl7pPr>
            <a:lvl8pPr>
              <a:defRPr sz="1751"/>
            </a:lvl8pPr>
            <a:lvl9pPr>
              <a:defRPr sz="1751"/>
            </a:lvl9pPr>
          </a:lstStyle>
          <a:p>
            <a:pPr lvl="0"/>
            <a:r>
              <a:rPr lang="en-US" dirty="0"/>
              <a:t>Click to edit text</a:t>
            </a:r>
          </a:p>
          <a:p>
            <a:pPr lvl="1"/>
            <a:r>
              <a:rPr lang="en-US" dirty="0"/>
              <a:t>Second level</a:t>
            </a:r>
          </a:p>
          <a:p>
            <a:pPr lvl="2"/>
            <a:r>
              <a:rPr lang="en-US" dirty="0"/>
              <a:t>Third level</a:t>
            </a:r>
          </a:p>
          <a:p>
            <a:pPr lvl="3"/>
            <a:r>
              <a:rPr lang="en-US" dirty="0"/>
              <a:t>Fourth level</a:t>
            </a:r>
          </a:p>
        </p:txBody>
      </p:sp>
      <p:cxnSp>
        <p:nvCxnSpPr>
          <p:cNvPr id="20" name="Straight Connector 19"/>
          <p:cNvCxnSpPr>
            <a:cxnSpLocks noChangeShapeType="1"/>
          </p:cNvCxnSpPr>
          <p:nvPr/>
        </p:nvCxnSpPr>
        <p:spPr bwMode="auto">
          <a:xfrm>
            <a:off x="436563"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3899279084"/>
      </p:ext>
    </p:extLst>
  </p:cSld>
  <p:clrMapOvr>
    <a:masterClrMapping/>
  </p:clrMapOvr>
  <p:transition spd="med">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Image and text">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928341"/>
            <a:ext cx="4023360" cy="2166125"/>
          </a:xfrm>
          <a:prstGeom prst="rect">
            <a:avLst/>
          </a:prstGeom>
        </p:spPr>
        <p:txBody>
          <a:bodyPr wrap="square" lIns="0" tIns="0" rIns="0" bIns="0">
            <a:normAutofit/>
          </a:bodyPr>
          <a:lstStyle>
            <a:lvl1pPr>
              <a:spcBef>
                <a:spcPts val="97"/>
              </a:spcBef>
              <a:defRPr sz="1946" b="0">
                <a:solidFill>
                  <a:schemeClr val="bg2"/>
                </a:solidFill>
                <a:latin typeface="Museo Sans For Dell" pitchFamily="2" charset="0"/>
              </a:defRPr>
            </a:lvl1pPr>
            <a:lvl2pPr marL="559159" indent="-225517">
              <a:spcBef>
                <a:spcPts val="97"/>
              </a:spcBef>
              <a:defRPr sz="1751" b="0">
                <a:solidFill>
                  <a:schemeClr val="bg2"/>
                </a:solidFill>
                <a:latin typeface="Museo Sans For Dell" pitchFamily="2" charset="0"/>
              </a:defRPr>
            </a:lvl2pPr>
            <a:lvl3pPr>
              <a:spcBef>
                <a:spcPts val="97"/>
              </a:spcBef>
              <a:defRPr sz="1557" b="0">
                <a:solidFill>
                  <a:schemeClr val="bg2"/>
                </a:solidFill>
                <a:latin typeface="Museo Sans For Dell" pitchFamily="2" charset="0"/>
              </a:defRPr>
            </a:lvl3pPr>
            <a:lvl4pPr>
              <a:defRPr sz="1751" b="0">
                <a:solidFill>
                  <a:schemeClr val="bg2"/>
                </a:solidFill>
                <a:latin typeface="Museo Sans For Dell" pitchFamily="2" charset="0"/>
              </a:defRPr>
            </a:lvl4pPr>
            <a:lvl5pPr>
              <a:defRPr sz="1751" b="0">
                <a:solidFill>
                  <a:schemeClr val="bg2"/>
                </a:solidFill>
                <a:latin typeface="Museo Sans For Dell" pitchFamily="2" charset="0"/>
              </a:defRPr>
            </a:lvl5pPr>
            <a:lvl6pPr>
              <a:defRPr sz="1751"/>
            </a:lvl6pPr>
            <a:lvl7pPr>
              <a:defRPr sz="1751"/>
            </a:lvl7pPr>
            <a:lvl8pPr>
              <a:defRPr sz="1751"/>
            </a:lvl8pPr>
            <a:lvl9pPr>
              <a:defRPr sz="1751"/>
            </a:lvl9pPr>
          </a:lstStyle>
          <a:p>
            <a:pPr lvl="0"/>
            <a:r>
              <a:rPr lang="en-US"/>
              <a:t>Click to edit Master text styles</a:t>
            </a:r>
          </a:p>
          <a:p>
            <a:pPr lvl="1"/>
            <a:r>
              <a:rPr lang="en-US"/>
              <a:t>Second level</a:t>
            </a:r>
          </a:p>
          <a:p>
            <a:pPr lvl="2"/>
            <a:r>
              <a:rPr lang="en-US"/>
              <a:t>Third level</a:t>
            </a:r>
          </a:p>
        </p:txBody>
      </p:sp>
      <p:sp>
        <p:nvSpPr>
          <p:cNvPr id="10" name="Content Placeholder 2"/>
          <p:cNvSpPr>
            <a:spLocks noGrp="1"/>
          </p:cNvSpPr>
          <p:nvPr>
            <p:ph sz="half" idx="11"/>
          </p:nvPr>
        </p:nvSpPr>
        <p:spPr>
          <a:xfrm>
            <a:off x="439738" y="928341"/>
            <a:ext cx="4023360" cy="2166125"/>
          </a:xfrm>
          <a:prstGeom prst="rect">
            <a:avLst/>
          </a:prstGeom>
        </p:spPr>
        <p:txBody>
          <a:bodyPr wrap="square" lIns="0" tIns="0" rIns="0" bIns="0">
            <a:normAutofit/>
          </a:bodyPr>
          <a:lstStyle>
            <a:lvl1pPr>
              <a:spcBef>
                <a:spcPts val="97"/>
              </a:spcBef>
              <a:defRPr sz="1946" b="0">
                <a:solidFill>
                  <a:schemeClr val="bg2"/>
                </a:solidFill>
                <a:latin typeface="Museo Sans For Dell" pitchFamily="2" charset="0"/>
              </a:defRPr>
            </a:lvl1pPr>
            <a:lvl2pPr marL="559159" indent="-225517">
              <a:spcBef>
                <a:spcPts val="97"/>
              </a:spcBef>
              <a:defRPr sz="1751" b="0">
                <a:solidFill>
                  <a:schemeClr val="bg2"/>
                </a:solidFill>
                <a:latin typeface="Museo Sans For Dell" pitchFamily="2" charset="0"/>
              </a:defRPr>
            </a:lvl2pPr>
            <a:lvl3pPr>
              <a:spcBef>
                <a:spcPts val="97"/>
              </a:spcBef>
              <a:defRPr sz="1557" b="0">
                <a:solidFill>
                  <a:schemeClr val="bg2"/>
                </a:solidFill>
                <a:latin typeface="Museo Sans For Dell" pitchFamily="2" charset="0"/>
              </a:defRPr>
            </a:lvl3pPr>
            <a:lvl4pPr>
              <a:defRPr sz="1751" b="0">
                <a:solidFill>
                  <a:schemeClr val="bg2"/>
                </a:solidFill>
                <a:latin typeface="Museo Sans For Dell" pitchFamily="2" charset="0"/>
              </a:defRPr>
            </a:lvl4pPr>
            <a:lvl5pPr>
              <a:defRPr sz="1751" b="0">
                <a:solidFill>
                  <a:schemeClr val="bg2"/>
                </a:solidFill>
                <a:latin typeface="Museo Sans For Dell" pitchFamily="2" charset="0"/>
              </a:defRPr>
            </a:lvl5pPr>
            <a:lvl6pPr>
              <a:defRPr sz="1751"/>
            </a:lvl6pPr>
            <a:lvl7pPr>
              <a:defRPr sz="1751"/>
            </a:lvl7pPr>
            <a:lvl8pPr>
              <a:defRPr sz="1751"/>
            </a:lvl8pPr>
            <a:lvl9pPr>
              <a:defRPr sz="1751"/>
            </a:lvl9pPr>
          </a:lstStyle>
          <a:p>
            <a:pPr lvl="0"/>
            <a:r>
              <a:rPr lang="en-US"/>
              <a:t>Click to edit Master text styles</a:t>
            </a:r>
          </a:p>
          <a:p>
            <a:pPr lvl="1"/>
            <a:r>
              <a:rPr lang="en-US"/>
              <a:t>Second level</a:t>
            </a:r>
          </a:p>
          <a:p>
            <a:pPr lvl="2"/>
            <a:r>
              <a:rPr lang="en-US"/>
              <a:t>Third level</a:t>
            </a:r>
          </a:p>
        </p:txBody>
      </p:sp>
      <p:cxnSp>
        <p:nvCxnSpPr>
          <p:cNvPr id="14" name="Straight Connector 13"/>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
        <p:nvSpPr>
          <p:cNvPr id="13" name="Slide Number Placeholder 5"/>
          <p:cNvSpPr>
            <a:spLocks noGrp="1"/>
          </p:cNvSpPr>
          <p:nvPr>
            <p:ph type="sldNum" sz="quarter" idx="4"/>
          </p:nvPr>
        </p:nvSpPr>
        <p:spPr>
          <a:xfrm>
            <a:off x="435539" y="4823648"/>
            <a:ext cx="260349" cy="114299"/>
          </a:xfrm>
          <a:prstGeom prst="rect">
            <a:avLst/>
          </a:prstGeom>
        </p:spPr>
        <p:txBody>
          <a:bodyPr vert="horz" lIns="0" tIns="0" rIns="91440" bIns="0" rtlCol="0" anchor="ctr"/>
          <a:lstStyle>
            <a:lvl1pPr algn="l">
              <a:defRPr sz="876">
                <a:solidFill>
                  <a:schemeClr val="bg2">
                    <a:lumMod val="60000"/>
                    <a:lumOff val="40000"/>
                  </a:schemeClr>
                </a:solidFill>
                <a:latin typeface="Museo Sans For Dell" pitchFamily="2" charset="0"/>
              </a:defRPr>
            </a:lvl1pPr>
          </a:lstStyle>
          <a:p>
            <a:fld id="{DBD5246C-868F-410A-AE52-FE248EDADC46}" type="slidenum">
              <a:rPr lang="en-US" smtClean="0">
                <a:solidFill>
                  <a:srgbClr val="000000">
                    <a:lumMod val="60000"/>
                    <a:lumOff val="40000"/>
                  </a:srgbClr>
                </a:solidFill>
              </a:rPr>
              <a:pPr/>
              <a:t>‹#›</a:t>
            </a:fld>
            <a:endParaRPr lang="en-US" dirty="0">
              <a:solidFill>
                <a:srgbClr val="000000">
                  <a:lumMod val="60000"/>
                  <a:lumOff val="40000"/>
                </a:srgbClr>
              </a:solidFill>
            </a:endParaRPr>
          </a:p>
        </p:txBody>
      </p:sp>
      <p:sp>
        <p:nvSpPr>
          <p:cNvPr id="9" name="Footer Placeholder 4"/>
          <p:cNvSpPr>
            <a:spLocks noGrp="1"/>
          </p:cNvSpPr>
          <p:nvPr>
            <p:ph type="ftr" sz="quarter" idx="3"/>
          </p:nvPr>
        </p:nvSpPr>
        <p:spPr>
          <a:xfrm>
            <a:off x="742950" y="4822031"/>
            <a:ext cx="1885950" cy="114300"/>
          </a:xfrm>
          <a:prstGeom prst="rect">
            <a:avLst/>
          </a:prstGeom>
        </p:spPr>
        <p:txBody>
          <a:bodyPr vert="horz" lIns="0" tIns="0" rIns="91440" bIns="0" rtlCol="0" anchor="ctr"/>
          <a:lstStyle>
            <a:lvl1pPr algn="l">
              <a:defRPr sz="973">
                <a:solidFill>
                  <a:schemeClr val="bg2">
                    <a:lumMod val="60000"/>
                    <a:lumOff val="40000"/>
                  </a:schemeClr>
                </a:solidFill>
                <a:latin typeface="Museo Sans For Dell" pitchFamily="2" charset="0"/>
              </a:defRPr>
            </a:lvl1pPr>
          </a:lstStyle>
          <a:p>
            <a:r>
              <a:rPr lang="en-US" dirty="0">
                <a:solidFill>
                  <a:srgbClr val="000000">
                    <a:lumMod val="60000"/>
                    <a:lumOff val="40000"/>
                  </a:srgbClr>
                </a:solidFill>
              </a:rPr>
              <a:t>Confidential</a:t>
            </a:r>
          </a:p>
        </p:txBody>
      </p:sp>
      <p:sp>
        <p:nvSpPr>
          <p:cNvPr id="4" name="Content Placeholder 3"/>
          <p:cNvSpPr>
            <a:spLocks noGrp="1"/>
          </p:cNvSpPr>
          <p:nvPr>
            <p:ph sz="quarter" idx="12"/>
          </p:nvPr>
        </p:nvSpPr>
        <p:spPr>
          <a:xfrm>
            <a:off x="434975" y="3203187"/>
            <a:ext cx="8262938" cy="12983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1"/>
          <p:cNvSpPr>
            <a:spLocks noGrp="1"/>
          </p:cNvSpPr>
          <p:nvPr>
            <p:ph type="title" hasCustomPrompt="1"/>
          </p:nvPr>
        </p:nvSpPr>
        <p:spPr>
          <a:xfrm>
            <a:off x="425904" y="196173"/>
            <a:ext cx="8239126" cy="886397"/>
          </a:xfrm>
          <a:prstGeom prst="rect">
            <a:avLst/>
          </a:prstGeom>
        </p:spPr>
        <p:txBody>
          <a:bodyPr wrap="square" anchor="t"/>
          <a:lstStyle>
            <a:lvl1pPr>
              <a:lnSpc>
                <a:spcPct val="90000"/>
              </a:lnSpc>
              <a:defRPr sz="3113" b="0">
                <a:solidFill>
                  <a:schemeClr val="accent1"/>
                </a:solidFill>
                <a:latin typeface="Museo For Dell" pitchFamily="2" charset="0"/>
              </a:defRPr>
            </a:lvl1pPr>
          </a:lstStyle>
          <a:p>
            <a:r>
              <a:rPr lang="en-US" dirty="0"/>
              <a:t>Click to edit Master title style</a:t>
            </a:r>
            <a:br>
              <a:rPr lang="en-US" dirty="0"/>
            </a:br>
            <a:endParaRPr lang="en-US" dirty="0"/>
          </a:p>
        </p:txBody>
      </p:sp>
      <p:sp>
        <p:nvSpPr>
          <p:cNvPr id="16" name="Date Placeholder 8"/>
          <p:cNvSpPr>
            <a:spLocks noGrp="1"/>
          </p:cNvSpPr>
          <p:nvPr>
            <p:ph type="dt" sz="half" idx="2"/>
          </p:nvPr>
        </p:nvSpPr>
        <p:spPr>
          <a:xfrm>
            <a:off x="1828802" y="4821176"/>
            <a:ext cx="914401" cy="114299"/>
          </a:xfrm>
          <a:prstGeom prst="rect">
            <a:avLst/>
          </a:prstGeom>
        </p:spPr>
        <p:txBody>
          <a:bodyPr vert="horz" lIns="91440" tIns="45720" rIns="91440" bIns="45720" rtlCol="0" anchor="ctr"/>
          <a:lstStyle>
            <a:lvl1pPr algn="l" rtl="0" fontAlgn="base">
              <a:spcBef>
                <a:spcPct val="0"/>
              </a:spcBef>
              <a:spcAft>
                <a:spcPct val="0"/>
              </a:spcAft>
              <a:defRPr lang="en-US" sz="973" kern="1200" smtClean="0">
                <a:solidFill>
                  <a:schemeClr val="bg2">
                    <a:lumMod val="60000"/>
                    <a:lumOff val="40000"/>
                  </a:schemeClr>
                </a:solidFill>
                <a:latin typeface="Museo Sans For Dell" pitchFamily="2" charset="0"/>
                <a:ea typeface="+mn-ea"/>
                <a:cs typeface="+mn-cs"/>
              </a:defRPr>
            </a:lvl1pPr>
          </a:lstStyle>
          <a:p>
            <a:fld id="{718DB286-FF79-4BB2-AAE8-04B104D0A731}" type="datetime1">
              <a:rPr lang="en-US">
                <a:solidFill>
                  <a:srgbClr val="000000">
                    <a:lumMod val="60000"/>
                    <a:lumOff val="40000"/>
                  </a:srgbClr>
                </a:solidFill>
              </a:rPr>
              <a:pPr/>
              <a:t>7/1/2019</a:t>
            </a:fld>
            <a:endParaRPr dirty="0">
              <a:solidFill>
                <a:srgbClr val="000000">
                  <a:lumMod val="60000"/>
                  <a:lumOff val="40000"/>
                </a:srgbClr>
              </a:solidFill>
            </a:endParaRPr>
          </a:p>
        </p:txBody>
      </p:sp>
    </p:spTree>
    <p:extLst>
      <p:ext uri="{BB962C8B-B14F-4D97-AF65-F5344CB8AC3E}">
        <p14:creationId xmlns:p14="http://schemas.microsoft.com/office/powerpoint/2010/main" val="3906190950"/>
      </p:ext>
    </p:extLst>
  </p:cSld>
  <p:clrMapOvr>
    <a:masterClrMapping/>
  </p:clrMapOvr>
  <p:transition spd="med">
    <p:wipe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79414" y="228600"/>
            <a:ext cx="8458200" cy="457200"/>
          </a:xfrm>
          <a:prstGeom prst="rect">
            <a:avLst/>
          </a:prstGeom>
        </p:spPr>
        <p:txBody>
          <a:bodyPr lIns="0" tIns="0" rIns="0" bIns="0" anchor="t" anchorCtr="0"/>
          <a:lstStyle>
            <a:lvl1pPr algn="l">
              <a:lnSpc>
                <a:spcPct val="100000"/>
              </a:lnSpc>
              <a:defRPr sz="2724">
                <a:solidFill>
                  <a:schemeClr val="tx2"/>
                </a:solidFill>
                <a:latin typeface="Architects Daughter"/>
                <a:cs typeface="Architects Daughter"/>
              </a:defRPr>
            </a:lvl1pPr>
          </a:lstStyle>
          <a:p>
            <a:r>
              <a:rPr lang="en-US" dirty="0"/>
              <a:t>CLICK TO EDIT MASTER TITLE STYLE</a:t>
            </a:r>
          </a:p>
        </p:txBody>
      </p:sp>
      <p:sp>
        <p:nvSpPr>
          <p:cNvPr id="5" name="Content Placeholder 4"/>
          <p:cNvSpPr>
            <a:spLocks noGrp="1"/>
          </p:cNvSpPr>
          <p:nvPr>
            <p:ph sz="quarter" idx="10"/>
          </p:nvPr>
        </p:nvSpPr>
        <p:spPr>
          <a:xfrm>
            <a:off x="379414" y="990600"/>
            <a:ext cx="8458200" cy="3548063"/>
          </a:xfrm>
          <a:prstGeom prst="rect">
            <a:avLst/>
          </a:prstGeom>
        </p:spPr>
        <p:txBody>
          <a:bodyPr vert="horz" lIns="0" tIns="0" rIns="0" bIns="0"/>
          <a:lstStyle>
            <a:lvl1pPr marL="222428" indent="-222428">
              <a:spcBef>
                <a:spcPts val="1168"/>
              </a:spcBef>
              <a:buClr>
                <a:schemeClr val="tx2"/>
              </a:buClr>
              <a:defRPr sz="2335">
                <a:solidFill>
                  <a:schemeClr val="bg1"/>
                </a:solidFill>
              </a:defRPr>
            </a:lvl1pPr>
            <a:lvl2pPr>
              <a:spcBef>
                <a:spcPts val="292"/>
              </a:spcBef>
              <a:buClr>
                <a:schemeClr val="tx2"/>
              </a:buClr>
              <a:defRPr sz="1946">
                <a:solidFill>
                  <a:schemeClr val="bg1"/>
                </a:solidFill>
              </a:defRPr>
            </a:lvl2pPr>
            <a:lvl3pPr marL="1054988" indent="-165277">
              <a:spcBef>
                <a:spcPts val="292"/>
              </a:spcBef>
              <a:buClr>
                <a:schemeClr val="tx2"/>
              </a:buClr>
              <a:defRPr sz="1557">
                <a:solidFill>
                  <a:schemeClr val="bg1"/>
                </a:solidFill>
              </a:defRPr>
            </a:lvl3pPr>
            <a:lvl4pPr marL="1391718" indent="-163732">
              <a:spcBef>
                <a:spcPts val="292"/>
              </a:spcBef>
              <a:buClr>
                <a:schemeClr val="tx2"/>
              </a:buClr>
              <a:defRPr sz="1168">
                <a:solidFill>
                  <a:schemeClr val="bg1"/>
                </a:solidFill>
              </a:defRPr>
            </a:lvl4pPr>
            <a:lvl5pPr marL="1722272" indent="-165277">
              <a:spcBef>
                <a:spcPts val="292"/>
              </a:spcBef>
              <a:buClr>
                <a:schemeClr val="tx2"/>
              </a:buClr>
              <a:buFont typeface="Arial"/>
              <a:buChar char="•"/>
              <a:defRPr sz="107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83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85750" y="3972722"/>
            <a:ext cx="1333500" cy="228203"/>
          </a:xfrm>
          <a:prstGeom prst="rect">
            <a:avLst/>
          </a:prstGeom>
        </p:spPr>
        <p:txBody>
          <a:bodyPr/>
          <a:lstStyle/>
          <a:p>
            <a:fld id="{5BCAD085-E8A6-8845-BD4E-CB4CCA059FC4}" type="datetimeFigureOut">
              <a:rPr lang="en-US" smtClean="0">
                <a:solidFill>
                  <a:prstClr val="black">
                    <a:tint val="75000"/>
                  </a:prstClr>
                </a:solidFill>
              </a:rPr>
              <a:pPr/>
              <a:t>7/1/2019</a:t>
            </a:fld>
            <a:endParaRPr lang="en-US" dirty="0">
              <a:solidFill>
                <a:prstClr val="black">
                  <a:tint val="75000"/>
                </a:prstClr>
              </a:solidFill>
            </a:endParaRPr>
          </a:p>
        </p:txBody>
      </p:sp>
      <p:sp>
        <p:nvSpPr>
          <p:cNvPr id="3" name="Footer Placeholder 2"/>
          <p:cNvSpPr>
            <a:spLocks noGrp="1"/>
          </p:cNvSpPr>
          <p:nvPr>
            <p:ph type="ftr" sz="quarter" idx="11"/>
          </p:nvPr>
        </p:nvSpPr>
        <p:spPr>
          <a:xfrm>
            <a:off x="1952625" y="3972722"/>
            <a:ext cx="1809750" cy="228203"/>
          </a:xfrm>
          <a:prstGeom prst="rect">
            <a:avLst/>
          </a:prstGeo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4095750" y="3972722"/>
            <a:ext cx="1333500" cy="228203"/>
          </a:xfrm>
          <a:prstGeom prst="rect">
            <a:avLst/>
          </a:prstGeom>
        </p:spPr>
        <p:txBody>
          <a:bodyPr/>
          <a:lstStyle/>
          <a:p>
            <a:fld id="{C1FF6DA9-008F-8B48-92A6-B652298478B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4603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image" Target="../media/image1.png"/><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image" Target="../media/image1.png"/><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theme" Target="../theme/theme5.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7/1/2019</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7/1/2019</a:t>
            </a:fld>
            <a:endParaRPr lang="en-US" sz="900" dirty="0">
              <a:solidFill>
                <a:schemeClr val="bg2">
                  <a:lumMod val="50000"/>
                  <a:lumOff val="50000"/>
                </a:schemeClr>
              </a:solidFill>
              <a:latin typeface="+mn-lt"/>
            </a:endParaRPr>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
        <p:nvSpPr>
          <p:cNvPr id="22" name="TextBox 21"/>
          <p:cNvSpPr txBox="1"/>
          <p:nvPr/>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a:solidFill>
                <a:schemeClr val="bg2">
                  <a:lumMod val="50000"/>
                  <a:lumOff val="50000"/>
                </a:schemeClr>
              </a:solidFill>
              <a:latin typeface="+mn-lt"/>
              <a:ea typeface="+mn-ea"/>
              <a:cs typeface="+mn-cs"/>
            </a:endParaRPr>
          </a:p>
        </p:txBody>
      </p:sp>
      <p:sp>
        <p:nvSpPr>
          <p:cNvPr id="23" name="fl" descr="                              Dell - Internal Use - Confidential&#10;"/>
          <p:cNvSpPr txBox="1"/>
          <p:nvPr/>
        </p:nvSpPr>
        <p:spPr>
          <a:xfrm>
            <a:off x="998538" y="4832722"/>
            <a:ext cx="1647358" cy="119905"/>
          </a:xfrm>
          <a:prstGeom prst="rect">
            <a:avLst/>
          </a:prstGeom>
          <a:noFill/>
        </p:spPr>
        <p:txBody>
          <a:bodyPr vert="horz" wrap="none" lIns="0" tIns="0" rIns="0" bIns="0" rtlCol="0" anchor="ctr" anchorCtr="0">
            <a:spAutoFit/>
          </a:bodyPr>
          <a:lstStyle/>
          <a:p>
            <a:pPr algn="l">
              <a:lnSpc>
                <a:spcPct val="90000"/>
              </a:lnSpc>
              <a:spcBef>
                <a:spcPts val="100"/>
              </a:spcBef>
              <a:spcAft>
                <a:spcPts val="100"/>
              </a:spcAft>
            </a:pPr>
            <a:r>
              <a:rPr lang="en-US" sz="850" b="1" i="0" u="none" baseline="0" dirty="0">
                <a:solidFill>
                  <a:srgbClr val="7F7F7F"/>
                </a:solidFill>
                <a:latin typeface="+mn-lt"/>
              </a:rPr>
              <a:t>Dell - Internal Use - Confidential</a:t>
            </a:r>
          </a:p>
        </p:txBody>
      </p:sp>
      <p:sp>
        <p:nvSpPr>
          <p:cNvPr id="24" name="TextBox 23"/>
          <p:cNvSpPr txBox="1"/>
          <p:nvPr/>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a:solidFill>
                <a:schemeClr val="bg2">
                  <a:lumMod val="50000"/>
                  <a:lumOff val="50000"/>
                </a:schemeClr>
              </a:solidFill>
              <a:latin typeface="+mn-lt"/>
              <a:ea typeface="+mn-ea"/>
              <a:cs typeface="+mn-cs"/>
            </a:endParaRPr>
          </a:p>
        </p:txBody>
      </p:sp>
      <p:sp>
        <p:nvSpPr>
          <p:cNvPr id="25" name="TextBox 24"/>
          <p:cNvSpPr txBox="1"/>
          <p:nvPr/>
        </p:nvSpPr>
        <p:spPr>
          <a:xfrm>
            <a:off x="295274" y="4832722"/>
            <a:ext cx="141064"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fld id="{58EC7406-F4CC-4ABF-902E-2AF4E70E5C0F}" type="slidenum">
              <a:rPr lang="en-US" sz="850" b="0" kern="1200" smtClean="0">
                <a:solidFill>
                  <a:schemeClr val="bg2">
                    <a:lumMod val="50000"/>
                    <a:lumOff val="50000"/>
                  </a:schemeClr>
                </a:solidFill>
                <a:latin typeface="+mn-lt"/>
                <a:ea typeface="+mn-ea"/>
                <a:cs typeface="+mn-cs"/>
              </a:rPr>
              <a:pPr algn="r" rtl="0" fontAlgn="base">
                <a:lnSpc>
                  <a:spcPct val="90000"/>
                </a:lnSpc>
                <a:spcBef>
                  <a:spcPct val="0"/>
                </a:spcBef>
                <a:spcAft>
                  <a:spcPct val="0"/>
                </a:spcAft>
                <a:buClr>
                  <a:schemeClr val="bg1"/>
                </a:buClr>
              </a:pPr>
              <a:t>‹#›</a:t>
            </a:fld>
            <a:endParaRPr lang="en-US" sz="850" b="0" kern="1200" dirty="0" err="1">
              <a:solidFill>
                <a:schemeClr val="bg2">
                  <a:lumMod val="50000"/>
                  <a:lumOff val="50000"/>
                </a:schemeClr>
              </a:solidFill>
              <a:latin typeface="+mn-lt"/>
              <a:ea typeface="+mn-ea"/>
              <a:cs typeface="+mn-cs"/>
            </a:endParaRPr>
          </a:p>
        </p:txBody>
      </p:sp>
      <p:sp>
        <p:nvSpPr>
          <p:cNvPr id="26" name="TextBox 25"/>
          <p:cNvSpPr txBox="1"/>
          <p:nvPr/>
        </p:nvSpPr>
        <p:spPr>
          <a:xfrm>
            <a:off x="458776" y="4832722"/>
            <a:ext cx="242439" cy="119905"/>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r>
              <a:rPr lang="en-US" sz="850" kern="1200" dirty="0">
                <a:solidFill>
                  <a:schemeClr val="bg2">
                    <a:lumMod val="50000"/>
                    <a:lumOff val="50000"/>
                  </a:schemeClr>
                </a:solidFill>
                <a:latin typeface="+mn-lt"/>
                <a:ea typeface="+mn-ea"/>
                <a:cs typeface="+mn-cs"/>
              </a:rPr>
              <a:t>of 76</a:t>
            </a: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05" r:id="rId1"/>
    <p:sldLayoutId id="2147484469" r:id="rId2"/>
    <p:sldLayoutId id="2147484470" r:id="rId3"/>
    <p:sldLayoutId id="2147484474" r:id="rId4"/>
    <p:sldLayoutId id="2147484396" r:id="rId5"/>
    <p:sldLayoutId id="2147484459" r:id="rId6"/>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7DB8"/>
              </a:buClr>
            </a:pPr>
            <a:fld id="{E00CF047-7350-4707-AA1A-E56FA69586CC}" type="datetime1">
              <a:rPr lang="en-US" sz="900" smtClean="0">
                <a:solidFill>
                  <a:srgbClr val="000000">
                    <a:lumMod val="50000"/>
                    <a:lumOff val="50000"/>
                  </a:srgbClr>
                </a:solidFill>
                <a:latin typeface="Arial"/>
              </a:rPr>
              <a:pPr>
                <a:lnSpc>
                  <a:spcPct val="90000"/>
                </a:lnSpc>
                <a:spcBef>
                  <a:spcPts val="600"/>
                </a:spcBef>
                <a:spcAft>
                  <a:spcPts val="0"/>
                </a:spcAft>
                <a:buClr>
                  <a:srgbClr val="007DB8"/>
                </a:buClr>
              </a:pPr>
              <a:t>7/1/2019</a:t>
            </a:fld>
            <a:endParaRPr lang="en-US" sz="900" dirty="0">
              <a:solidFill>
                <a:srgbClr val="000000">
                  <a:lumMod val="50000"/>
                  <a:lumOff val="50000"/>
                </a:srgbClr>
              </a:solidFill>
              <a:latin typeface="Aria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7DB8"/>
              </a:buClr>
            </a:pPr>
            <a:fld id="{E00CF047-7350-4707-AA1A-E56FA69586CC}" type="datetime1">
              <a:rPr lang="en-US" sz="900" smtClean="0">
                <a:solidFill>
                  <a:srgbClr val="000000">
                    <a:lumMod val="50000"/>
                    <a:lumOff val="50000"/>
                  </a:srgbClr>
                </a:solidFill>
                <a:latin typeface="Arial"/>
              </a:rPr>
              <a:pPr>
                <a:lnSpc>
                  <a:spcPct val="90000"/>
                </a:lnSpc>
                <a:spcBef>
                  <a:spcPts val="600"/>
                </a:spcBef>
                <a:spcAft>
                  <a:spcPts val="0"/>
                </a:spcAft>
                <a:buClr>
                  <a:srgbClr val="007DB8"/>
                </a:buClr>
              </a:pPr>
              <a:t>7/1/2019</a:t>
            </a:fld>
            <a:endParaRPr lang="en-US" sz="900" dirty="0">
              <a:solidFill>
                <a:srgbClr val="000000">
                  <a:lumMod val="50000"/>
                  <a:lumOff val="50000"/>
                </a:srgbClr>
              </a:solidFill>
              <a:latin typeface="Arial"/>
            </a:endParaRPr>
          </a:p>
        </p:txBody>
      </p:sp>
      <p:pic>
        <p:nvPicPr>
          <p:cNvPr id="3" name="Picture 2"/>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
        <p:nvSpPr>
          <p:cNvPr id="7" name="TextBox 19"/>
          <p:cNvSpPr txBox="1"/>
          <p:nvPr userDrawn="1"/>
        </p:nvSpPr>
        <p:spPr>
          <a:xfrm>
            <a:off x="276035" y="5008514"/>
            <a:ext cx="94577" cy="8310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lnSpc>
                <a:spcPct val="90000"/>
              </a:lnSpc>
              <a:buClr>
                <a:srgbClr val="007DB8"/>
              </a:buClr>
            </a:pPr>
            <a:fld id="{58EC7406-F4CC-4ABF-902E-2AF4E70E5C0F}" type="slidenum">
              <a:rPr lang="en-US" sz="600" smtClean="0">
                <a:solidFill>
                  <a:srgbClr val="7F7F7F"/>
                </a:solidFill>
                <a:latin typeface="Arial"/>
              </a:rPr>
              <a:pPr algn="r">
                <a:lnSpc>
                  <a:spcPct val="90000"/>
                </a:lnSpc>
                <a:buClr>
                  <a:srgbClr val="007DB8"/>
                </a:buClr>
              </a:pPr>
              <a:t>‹#›</a:t>
            </a:fld>
            <a:endParaRPr lang="en-US" sz="600" dirty="0" err="1">
              <a:solidFill>
                <a:srgbClr val="7F7F7F"/>
              </a:solidFill>
              <a:latin typeface="Arial"/>
            </a:endParaRPr>
          </a:p>
        </p:txBody>
      </p:sp>
      <p:sp>
        <p:nvSpPr>
          <p:cNvPr id="8" name="TextBox 16"/>
          <p:cNvSpPr txBox="1"/>
          <p:nvPr userDrawn="1"/>
        </p:nvSpPr>
        <p:spPr>
          <a:xfrm>
            <a:off x="393050" y="5008514"/>
            <a:ext cx="1702389" cy="8310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nSpc>
                <a:spcPct val="90000"/>
              </a:lnSpc>
              <a:buClr>
                <a:srgbClr val="007DB8"/>
              </a:buClr>
            </a:pPr>
            <a:r>
              <a:rPr lang="en-US" sz="600" dirty="0">
                <a:solidFill>
                  <a:srgbClr val="7F7F7F"/>
                </a:solidFill>
                <a:latin typeface="Arial"/>
              </a:rPr>
              <a:t>of Y     CONFIDENTIAL – INTERNAL USE ONLY </a:t>
            </a:r>
          </a:p>
        </p:txBody>
      </p:sp>
      <p:sp>
        <p:nvSpPr>
          <p:cNvPr id="10" name="fl"/>
          <p:cNvSpPr txBox="1"/>
          <p:nvPr userDrawn="1"/>
        </p:nvSpPr>
        <p:spPr>
          <a:xfrm>
            <a:off x="0" y="4870704"/>
            <a:ext cx="9144000" cy="83100"/>
          </a:xfrm>
          <a:prstGeom prst="rect">
            <a:avLst/>
          </a:prstGeom>
          <a:noFill/>
        </p:spPr>
        <p:txBody>
          <a:bodyPr vert="horz" wrap="none" lIns="0" tIns="0" rIns="0" bIns="0" rtlCol="0" anchor="ctr" anchorCtr="0">
            <a:spAutoFit/>
          </a:bodyPr>
          <a:lstStyle>
            <a:defPPr>
              <a:defRPr lang="en-US"/>
            </a:defPPr>
            <a:lvl1pPr marL="0" marR="0" indent="0" defTabSz="914400" eaLnBrk="1" latinLnBrk="0" hangingPunct="1">
              <a:lnSpc>
                <a:spcPct val="90000"/>
              </a:lnSpc>
              <a:spcBef>
                <a:spcPts val="100"/>
              </a:spcBef>
              <a:spcAft>
                <a:spcPts val="100"/>
              </a:spcAft>
              <a:buClrTx/>
              <a:buSzTx/>
              <a:buFontTx/>
              <a:buNone/>
              <a:tabLst/>
              <a:defRPr sz="600" b="0" i="0" u="none" baseline="0">
                <a:solidFill>
                  <a:srgbClr val="7F7F7F"/>
                </a:solidFill>
                <a:latin typeface="+mn-lt"/>
              </a:defRPr>
            </a:lvl1pPr>
          </a:lstStyle>
          <a:p>
            <a:endParaRPr lang="en-US" b="1" dirty="0"/>
          </a:p>
        </p:txBody>
      </p:sp>
    </p:spTree>
    <p:extLst>
      <p:ext uri="{BB962C8B-B14F-4D97-AF65-F5344CB8AC3E}">
        <p14:creationId xmlns:p14="http://schemas.microsoft.com/office/powerpoint/2010/main" val="1295532732"/>
      </p:ext>
    </p:extLst>
  </p:cSld>
  <p:clrMap bg1="dk2" tx1="lt1" bg2="dk1" tx2="lt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 id="2147484495" r:id="rId12"/>
    <p:sldLayoutId id="2147484496" r:id="rId13"/>
    <p:sldLayoutId id="2147484497" r:id="rId14"/>
    <p:sldLayoutId id="2147484498" r:id="rId15"/>
    <p:sldLayoutId id="2147484499" r:id="rId16"/>
    <p:sldLayoutId id="2147484500" r:id="rId17"/>
    <p:sldLayoutId id="2147484501" r:id="rId18"/>
    <p:sldLayoutId id="2147484502" r:id="rId19"/>
    <p:sldLayoutId id="2147484503" r:id="rId20"/>
    <p:sldLayoutId id="2147484504" r:id="rId21"/>
    <p:sldLayoutId id="2147484505" r:id="rId22"/>
    <p:sldLayoutId id="2147484506" r:id="rId23"/>
    <p:sldLayoutId id="2147484569" r:id="rId24"/>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7DB8"/>
              </a:buClr>
            </a:pPr>
            <a:fld id="{E00CF047-7350-4707-AA1A-E56FA69586CC}" type="datetime1">
              <a:rPr lang="en-US" sz="900" smtClean="0">
                <a:solidFill>
                  <a:srgbClr val="000000">
                    <a:lumMod val="50000"/>
                    <a:lumOff val="50000"/>
                  </a:srgbClr>
                </a:solidFill>
                <a:latin typeface="Arial"/>
              </a:rPr>
              <a:pPr>
                <a:lnSpc>
                  <a:spcPct val="90000"/>
                </a:lnSpc>
                <a:spcBef>
                  <a:spcPts val="600"/>
                </a:spcBef>
                <a:spcAft>
                  <a:spcPts val="0"/>
                </a:spcAft>
                <a:buClr>
                  <a:srgbClr val="007DB8"/>
                </a:buClr>
              </a:pPr>
              <a:t>7/1/2019</a:t>
            </a:fld>
            <a:endParaRPr lang="en-US" sz="900" dirty="0">
              <a:solidFill>
                <a:srgbClr val="000000">
                  <a:lumMod val="50000"/>
                  <a:lumOff val="50000"/>
                </a:srgbClr>
              </a:solidFill>
              <a:latin typeface="Aria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7DB8"/>
              </a:buClr>
            </a:pPr>
            <a:fld id="{E00CF047-7350-4707-AA1A-E56FA69586CC}" type="datetime1">
              <a:rPr lang="en-US" sz="900" smtClean="0">
                <a:solidFill>
                  <a:srgbClr val="000000">
                    <a:lumMod val="50000"/>
                    <a:lumOff val="50000"/>
                  </a:srgbClr>
                </a:solidFill>
                <a:latin typeface="Arial"/>
              </a:rPr>
              <a:pPr>
                <a:lnSpc>
                  <a:spcPct val="90000"/>
                </a:lnSpc>
                <a:spcBef>
                  <a:spcPts val="600"/>
                </a:spcBef>
                <a:spcAft>
                  <a:spcPts val="0"/>
                </a:spcAft>
                <a:buClr>
                  <a:srgbClr val="007DB8"/>
                </a:buClr>
              </a:pPr>
              <a:t>7/1/2019</a:t>
            </a:fld>
            <a:endParaRPr lang="en-US" sz="900" dirty="0">
              <a:solidFill>
                <a:srgbClr val="000000">
                  <a:lumMod val="50000"/>
                  <a:lumOff val="50000"/>
                </a:srgbClr>
              </a:solidFill>
              <a:latin typeface="Arial"/>
            </a:endParaRPr>
          </a:p>
        </p:txBody>
      </p:sp>
      <p:pic>
        <p:nvPicPr>
          <p:cNvPr id="3" name="Picture 2"/>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8538974" y="4610378"/>
            <a:ext cx="348663" cy="348663"/>
          </a:xfrm>
          <a:prstGeom prst="rect">
            <a:avLst/>
          </a:prstGeom>
        </p:spPr>
      </p:pic>
      <p:sp>
        <p:nvSpPr>
          <p:cNvPr id="22" name="TextBox 21"/>
          <p:cNvSpPr txBox="1"/>
          <p:nvPr/>
        </p:nvSpPr>
        <p:spPr>
          <a:xfrm>
            <a:off x="295274" y="4832722"/>
            <a:ext cx="0" cy="119905"/>
          </a:xfrm>
          <a:prstGeom prst="rect">
            <a:avLst/>
          </a:prstGeom>
        </p:spPr>
        <p:txBody>
          <a:bodyPr vert="horz" wrap="none" lIns="0" tIns="0" rIns="0" bIns="0" rtlCol="0" anchor="ctr" anchorCtr="0">
            <a:spAutoFit/>
          </a:bodyPr>
          <a:lstStyle/>
          <a:p>
            <a:pPr algn="r">
              <a:lnSpc>
                <a:spcPct val="90000"/>
              </a:lnSpc>
              <a:buClr>
                <a:srgbClr val="007DB8"/>
              </a:buClr>
            </a:pPr>
            <a:endParaRPr lang="en-US" sz="850" dirty="0" err="1">
              <a:solidFill>
                <a:srgbClr val="000000">
                  <a:lumMod val="50000"/>
                  <a:lumOff val="50000"/>
                </a:srgbClr>
              </a:solidFill>
              <a:latin typeface="Arial"/>
            </a:endParaRPr>
          </a:p>
        </p:txBody>
      </p:sp>
      <p:sp>
        <p:nvSpPr>
          <p:cNvPr id="24" name="TextBox 23"/>
          <p:cNvSpPr txBox="1"/>
          <p:nvPr/>
        </p:nvSpPr>
        <p:spPr>
          <a:xfrm>
            <a:off x="295274" y="4832722"/>
            <a:ext cx="0" cy="119905"/>
          </a:xfrm>
          <a:prstGeom prst="rect">
            <a:avLst/>
          </a:prstGeom>
        </p:spPr>
        <p:txBody>
          <a:bodyPr vert="horz" wrap="none" lIns="0" tIns="0" rIns="0" bIns="0" rtlCol="0" anchor="ctr" anchorCtr="0">
            <a:spAutoFit/>
          </a:bodyPr>
          <a:lstStyle/>
          <a:p>
            <a:pPr algn="r">
              <a:lnSpc>
                <a:spcPct val="90000"/>
              </a:lnSpc>
              <a:buClr>
                <a:srgbClr val="007DB8"/>
              </a:buClr>
            </a:pPr>
            <a:endParaRPr lang="en-US" sz="850" dirty="0" err="1">
              <a:solidFill>
                <a:srgbClr val="000000">
                  <a:lumMod val="50000"/>
                  <a:lumOff val="50000"/>
                </a:srgbClr>
              </a:solidFill>
              <a:latin typeface="Arial"/>
            </a:endParaRPr>
          </a:p>
        </p:txBody>
      </p:sp>
      <p:sp>
        <p:nvSpPr>
          <p:cNvPr id="25" name="TextBox 24"/>
          <p:cNvSpPr txBox="1"/>
          <p:nvPr/>
        </p:nvSpPr>
        <p:spPr>
          <a:xfrm>
            <a:off x="295274" y="4832722"/>
            <a:ext cx="141064" cy="119905"/>
          </a:xfrm>
          <a:prstGeom prst="rect">
            <a:avLst/>
          </a:prstGeom>
        </p:spPr>
        <p:txBody>
          <a:bodyPr vert="horz" wrap="none" lIns="0" tIns="0" rIns="0" bIns="0" rtlCol="0" anchor="ctr" anchorCtr="0">
            <a:spAutoFit/>
          </a:bodyPr>
          <a:lstStyle/>
          <a:p>
            <a:pPr algn="r">
              <a:lnSpc>
                <a:spcPct val="90000"/>
              </a:lnSpc>
              <a:buClr>
                <a:srgbClr val="007DB8"/>
              </a:buClr>
            </a:pPr>
            <a:fld id="{58EC7406-F4CC-4ABF-902E-2AF4E70E5C0F}" type="slidenum">
              <a:rPr lang="en-US" sz="850" smtClean="0">
                <a:solidFill>
                  <a:srgbClr val="000000">
                    <a:lumMod val="50000"/>
                    <a:lumOff val="50000"/>
                  </a:srgbClr>
                </a:solidFill>
                <a:latin typeface="Arial"/>
              </a:rPr>
              <a:pPr algn="r">
                <a:lnSpc>
                  <a:spcPct val="90000"/>
                </a:lnSpc>
                <a:buClr>
                  <a:srgbClr val="007DB8"/>
                </a:buClr>
              </a:pPr>
              <a:t>‹#›</a:t>
            </a:fld>
            <a:endParaRPr lang="en-US" sz="850" dirty="0" err="1">
              <a:solidFill>
                <a:srgbClr val="000000">
                  <a:lumMod val="50000"/>
                  <a:lumOff val="50000"/>
                </a:srgbClr>
              </a:solidFill>
              <a:latin typeface="Arial"/>
            </a:endParaRPr>
          </a:p>
        </p:txBody>
      </p:sp>
      <p:sp>
        <p:nvSpPr>
          <p:cNvPr id="26" name="TextBox 25"/>
          <p:cNvSpPr txBox="1"/>
          <p:nvPr/>
        </p:nvSpPr>
        <p:spPr>
          <a:xfrm>
            <a:off x="458776" y="4833812"/>
            <a:ext cx="2165657" cy="117725"/>
          </a:xfrm>
          <a:prstGeom prst="rect">
            <a:avLst/>
          </a:prstGeom>
        </p:spPr>
        <p:txBody>
          <a:bodyPr vert="horz" wrap="none" lIns="0" tIns="0" rIns="0" bIns="0" rtlCol="0" anchor="ctr" anchorCtr="0">
            <a:spAutoFit/>
          </a:bodyPr>
          <a:lstStyle/>
          <a:p>
            <a:pPr>
              <a:lnSpc>
                <a:spcPct val="90000"/>
              </a:lnSpc>
              <a:buClr>
                <a:srgbClr val="007DB8"/>
              </a:buClr>
            </a:pPr>
            <a:r>
              <a:rPr lang="en-US" sz="850" dirty="0">
                <a:solidFill>
                  <a:srgbClr val="000000">
                    <a:lumMod val="50000"/>
                    <a:lumOff val="50000"/>
                  </a:srgbClr>
                </a:solidFill>
                <a:latin typeface="Arial"/>
              </a:rPr>
              <a:t>of 17      </a:t>
            </a:r>
            <a:r>
              <a:rPr lang="en-US" sz="850" b="1" dirty="0">
                <a:solidFill>
                  <a:srgbClr val="000000">
                    <a:lumMod val="50000"/>
                    <a:lumOff val="50000"/>
                  </a:srgbClr>
                </a:solidFill>
                <a:latin typeface="Arial"/>
              </a:rPr>
              <a:t>CONFIDENTIAL – INTERNAL USE</a:t>
            </a:r>
            <a:endParaRPr lang="en-US" sz="850" dirty="0">
              <a:solidFill>
                <a:srgbClr val="000000">
                  <a:lumMod val="50000"/>
                  <a:lumOff val="50000"/>
                </a:srgbClr>
              </a:solidFill>
              <a:latin typeface="Arial"/>
            </a:endParaRPr>
          </a:p>
        </p:txBody>
      </p:sp>
    </p:spTree>
    <p:extLst>
      <p:ext uri="{BB962C8B-B14F-4D97-AF65-F5344CB8AC3E}">
        <p14:creationId xmlns:p14="http://schemas.microsoft.com/office/powerpoint/2010/main" val="1461825138"/>
      </p:ext>
    </p:extLst>
  </p:cSld>
  <p:clrMap bg1="dk2" tx1="lt1" bg2="dk1" tx2="lt2" accent1="accent1" accent2="accent2" accent3="accent3" accent4="accent4" accent5="accent5" accent6="accent6" hlink="hlink" folHlink="folHlink"/>
  <p:sldLayoutIdLst>
    <p:sldLayoutId id="2147484508"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7DB8"/>
              </a:buClr>
            </a:pPr>
            <a:fld id="{E00CF047-7350-4707-AA1A-E56FA69586CC}" type="datetime1">
              <a:rPr lang="en-US" sz="900" smtClean="0">
                <a:solidFill>
                  <a:srgbClr val="000000">
                    <a:lumMod val="50000"/>
                    <a:lumOff val="50000"/>
                  </a:srgbClr>
                </a:solidFill>
                <a:latin typeface="Arial"/>
              </a:rPr>
              <a:pPr>
                <a:lnSpc>
                  <a:spcPct val="90000"/>
                </a:lnSpc>
                <a:spcBef>
                  <a:spcPts val="600"/>
                </a:spcBef>
                <a:spcAft>
                  <a:spcPts val="0"/>
                </a:spcAft>
                <a:buClr>
                  <a:srgbClr val="007DB8"/>
                </a:buClr>
              </a:pPr>
              <a:t>7/1/2019</a:t>
            </a:fld>
            <a:endParaRPr lang="en-US" sz="900" dirty="0">
              <a:solidFill>
                <a:srgbClr val="000000">
                  <a:lumMod val="50000"/>
                  <a:lumOff val="50000"/>
                </a:srgbClr>
              </a:solidFill>
              <a:latin typeface="Arial"/>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7DB8"/>
              </a:buClr>
            </a:pPr>
            <a:fld id="{E00CF047-7350-4707-AA1A-E56FA69586CC}" type="datetime1">
              <a:rPr lang="en-US" sz="900" smtClean="0">
                <a:solidFill>
                  <a:srgbClr val="000000">
                    <a:lumMod val="50000"/>
                    <a:lumOff val="50000"/>
                  </a:srgbClr>
                </a:solidFill>
                <a:latin typeface="Arial"/>
              </a:rPr>
              <a:pPr>
                <a:lnSpc>
                  <a:spcPct val="90000"/>
                </a:lnSpc>
                <a:spcBef>
                  <a:spcPts val="600"/>
                </a:spcBef>
                <a:spcAft>
                  <a:spcPts val="0"/>
                </a:spcAft>
                <a:buClr>
                  <a:srgbClr val="007DB8"/>
                </a:buClr>
              </a:pPr>
              <a:t>7/1/2019</a:t>
            </a:fld>
            <a:endParaRPr lang="en-US" sz="900" dirty="0">
              <a:solidFill>
                <a:srgbClr val="000000">
                  <a:lumMod val="50000"/>
                  <a:lumOff val="50000"/>
                </a:srgbClr>
              </a:solidFill>
              <a:latin typeface="Arial"/>
            </a:endParaRPr>
          </a:p>
        </p:txBody>
      </p:sp>
      <p:pic>
        <p:nvPicPr>
          <p:cNvPr id="3" name="Picture 2"/>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8538974" y="4610378"/>
            <a:ext cx="348663" cy="348663"/>
          </a:xfrm>
          <a:prstGeom prst="rect">
            <a:avLst/>
          </a:prstGeom>
        </p:spPr>
      </p:pic>
      <p:sp>
        <p:nvSpPr>
          <p:cNvPr id="22" name="TextBox 21"/>
          <p:cNvSpPr txBox="1"/>
          <p:nvPr/>
        </p:nvSpPr>
        <p:spPr>
          <a:xfrm>
            <a:off x="295274" y="4832722"/>
            <a:ext cx="0" cy="119905"/>
          </a:xfrm>
          <a:prstGeom prst="rect">
            <a:avLst/>
          </a:prstGeom>
        </p:spPr>
        <p:txBody>
          <a:bodyPr vert="horz" wrap="none" lIns="0" tIns="0" rIns="0" bIns="0" rtlCol="0" anchor="ctr" anchorCtr="0">
            <a:spAutoFit/>
          </a:bodyPr>
          <a:lstStyle/>
          <a:p>
            <a:pPr algn="r">
              <a:lnSpc>
                <a:spcPct val="90000"/>
              </a:lnSpc>
              <a:buClr>
                <a:srgbClr val="007DB8"/>
              </a:buClr>
            </a:pPr>
            <a:endParaRPr lang="en-US" sz="850" dirty="0">
              <a:solidFill>
                <a:srgbClr val="000000">
                  <a:lumMod val="50000"/>
                  <a:lumOff val="50000"/>
                </a:srgbClr>
              </a:solidFill>
              <a:latin typeface="Arial"/>
            </a:endParaRPr>
          </a:p>
        </p:txBody>
      </p:sp>
      <p:sp>
        <p:nvSpPr>
          <p:cNvPr id="24" name="TextBox 23"/>
          <p:cNvSpPr txBox="1"/>
          <p:nvPr/>
        </p:nvSpPr>
        <p:spPr>
          <a:xfrm>
            <a:off x="295274" y="4832722"/>
            <a:ext cx="0" cy="119905"/>
          </a:xfrm>
          <a:prstGeom prst="rect">
            <a:avLst/>
          </a:prstGeom>
        </p:spPr>
        <p:txBody>
          <a:bodyPr vert="horz" wrap="none" lIns="0" tIns="0" rIns="0" bIns="0" rtlCol="0" anchor="ctr" anchorCtr="0">
            <a:spAutoFit/>
          </a:bodyPr>
          <a:lstStyle/>
          <a:p>
            <a:pPr algn="r">
              <a:lnSpc>
                <a:spcPct val="90000"/>
              </a:lnSpc>
              <a:buClr>
                <a:srgbClr val="007DB8"/>
              </a:buClr>
            </a:pPr>
            <a:endParaRPr lang="en-US" sz="850" dirty="0">
              <a:solidFill>
                <a:srgbClr val="000000">
                  <a:lumMod val="50000"/>
                  <a:lumOff val="50000"/>
                </a:srgbClr>
              </a:solidFill>
              <a:latin typeface="Arial"/>
            </a:endParaRPr>
          </a:p>
        </p:txBody>
      </p:sp>
      <p:sp>
        <p:nvSpPr>
          <p:cNvPr id="25" name="TextBox 24"/>
          <p:cNvSpPr txBox="1"/>
          <p:nvPr/>
        </p:nvSpPr>
        <p:spPr>
          <a:xfrm>
            <a:off x="295274" y="4832722"/>
            <a:ext cx="141064" cy="119905"/>
          </a:xfrm>
          <a:prstGeom prst="rect">
            <a:avLst/>
          </a:prstGeom>
        </p:spPr>
        <p:txBody>
          <a:bodyPr vert="horz" wrap="none" lIns="0" tIns="0" rIns="0" bIns="0" rtlCol="0" anchor="ctr" anchorCtr="0">
            <a:spAutoFit/>
          </a:bodyPr>
          <a:lstStyle/>
          <a:p>
            <a:pPr algn="r">
              <a:lnSpc>
                <a:spcPct val="90000"/>
              </a:lnSpc>
              <a:buClr>
                <a:srgbClr val="007DB8"/>
              </a:buClr>
            </a:pPr>
            <a:fld id="{58EC7406-F4CC-4ABF-902E-2AF4E70E5C0F}" type="slidenum">
              <a:rPr lang="en-US" sz="850" smtClean="0">
                <a:solidFill>
                  <a:srgbClr val="000000">
                    <a:lumMod val="50000"/>
                    <a:lumOff val="50000"/>
                  </a:srgbClr>
                </a:solidFill>
                <a:latin typeface="Arial"/>
              </a:rPr>
              <a:pPr algn="r">
                <a:lnSpc>
                  <a:spcPct val="90000"/>
                </a:lnSpc>
                <a:buClr>
                  <a:srgbClr val="007DB8"/>
                </a:buClr>
              </a:pPr>
              <a:t>‹#›</a:t>
            </a:fld>
            <a:endParaRPr lang="en-US" sz="850" dirty="0">
              <a:solidFill>
                <a:srgbClr val="000000">
                  <a:lumMod val="50000"/>
                  <a:lumOff val="50000"/>
                </a:srgbClr>
              </a:solidFill>
              <a:latin typeface="Arial"/>
            </a:endParaRPr>
          </a:p>
        </p:txBody>
      </p:sp>
      <p:sp>
        <p:nvSpPr>
          <p:cNvPr id="26" name="TextBox 25"/>
          <p:cNvSpPr txBox="1"/>
          <p:nvPr/>
        </p:nvSpPr>
        <p:spPr>
          <a:xfrm>
            <a:off x="458776" y="4833812"/>
            <a:ext cx="182742" cy="117725"/>
          </a:xfrm>
          <a:prstGeom prst="rect">
            <a:avLst/>
          </a:prstGeom>
        </p:spPr>
        <p:txBody>
          <a:bodyPr vert="horz" wrap="none" lIns="0" tIns="0" rIns="0" bIns="0" rtlCol="0" anchor="ctr" anchorCtr="0">
            <a:spAutoFit/>
          </a:bodyPr>
          <a:lstStyle/>
          <a:p>
            <a:pPr>
              <a:lnSpc>
                <a:spcPct val="90000"/>
              </a:lnSpc>
              <a:buClr>
                <a:srgbClr val="007DB8"/>
              </a:buClr>
            </a:pPr>
            <a:r>
              <a:rPr lang="en-US" sz="850" dirty="0">
                <a:solidFill>
                  <a:srgbClr val="000000">
                    <a:lumMod val="50000"/>
                    <a:lumOff val="50000"/>
                  </a:srgbClr>
                </a:solidFill>
                <a:latin typeface="Arial"/>
              </a:rPr>
              <a:t>of 2</a:t>
            </a:r>
          </a:p>
        </p:txBody>
      </p:sp>
      <p:sp>
        <p:nvSpPr>
          <p:cNvPr id="23" name="fl" descr="                                              Internal Use - Confidential &#10;&#10;"/>
          <p:cNvSpPr txBox="1"/>
          <p:nvPr/>
        </p:nvSpPr>
        <p:spPr>
          <a:xfrm>
            <a:off x="0" y="4617720"/>
            <a:ext cx="9144000" cy="466794"/>
          </a:xfrm>
          <a:prstGeom prst="rect">
            <a:avLst/>
          </a:prstGeom>
          <a:noFill/>
        </p:spPr>
        <p:txBody>
          <a:bodyPr vert="horz" wrap="none" lIns="0" tIns="0" rIns="0" bIns="0" rtlCol="0" anchor="ctr" anchorCtr="0">
            <a:spAutoFit/>
          </a:bodyPr>
          <a:lstStyle/>
          <a:p>
            <a:pPr>
              <a:lnSpc>
                <a:spcPct val="90000"/>
              </a:lnSpc>
              <a:spcBef>
                <a:spcPts val="100"/>
              </a:spcBef>
              <a:spcAft>
                <a:spcPts val="100"/>
              </a:spcAft>
            </a:pPr>
            <a:r>
              <a:rPr lang="en-US" sz="1000">
                <a:solidFill>
                  <a:srgbClr val="808080"/>
                </a:solidFill>
                <a:latin typeface="arial" panose="020B0604020202020204" pitchFamily="34" charset="0"/>
              </a:rPr>
              <a:t>                                              Internal Use - Confidential </a:t>
            </a:r>
          </a:p>
          <a:p>
            <a:pPr>
              <a:lnSpc>
                <a:spcPct val="90000"/>
              </a:lnSpc>
              <a:spcBef>
                <a:spcPts val="100"/>
              </a:spcBef>
              <a:spcAft>
                <a:spcPts val="100"/>
              </a:spcAft>
            </a:pPr>
            <a:endParaRPr lang="en-US" sz="1000">
              <a:solidFill>
                <a:srgbClr val="808080"/>
              </a:solidFill>
              <a:latin typeface="arial" panose="020B0604020202020204" pitchFamily="34" charset="0"/>
            </a:endParaRPr>
          </a:p>
          <a:p>
            <a:pPr>
              <a:lnSpc>
                <a:spcPct val="90000"/>
              </a:lnSpc>
              <a:spcBef>
                <a:spcPts val="100"/>
              </a:spcBef>
              <a:spcAft>
                <a:spcPts val="100"/>
              </a:spcAft>
            </a:pPr>
            <a:endParaRPr lang="en-US" sz="1000" dirty="0">
              <a:solidFill>
                <a:srgbClr val="808080"/>
              </a:solidFill>
              <a:latin typeface="arial" panose="020B0604020202020204" pitchFamily="34" charset="0"/>
            </a:endParaRPr>
          </a:p>
        </p:txBody>
      </p:sp>
    </p:spTree>
    <p:extLst>
      <p:ext uri="{BB962C8B-B14F-4D97-AF65-F5344CB8AC3E}">
        <p14:creationId xmlns:p14="http://schemas.microsoft.com/office/powerpoint/2010/main" val="2269419063"/>
      </p:ext>
    </p:extLst>
  </p:cSld>
  <p:clrMap bg1="dk2" tx1="lt1" bg2="dk1"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 id="2147484546" r:id="rId18"/>
    <p:sldLayoutId id="2147484547" r:id="rId19"/>
    <p:sldLayoutId id="2147484548" r:id="rId20"/>
    <p:sldLayoutId id="2147484549" r:id="rId21"/>
    <p:sldLayoutId id="2147484550" r:id="rId22"/>
    <p:sldLayoutId id="2147484551" r:id="rId23"/>
    <p:sldLayoutId id="2147484552" r:id="rId24"/>
    <p:sldLayoutId id="2147484553" r:id="rId25"/>
    <p:sldLayoutId id="2147484554" r:id="rId26"/>
    <p:sldLayoutId id="2147484555" r:id="rId27"/>
    <p:sldLayoutId id="2147484556" r:id="rId2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7" y="4826998"/>
            <a:ext cx="649537" cy="121315"/>
          </a:xfrm>
          <a:prstGeom prst="rect">
            <a:avLst/>
          </a:prstGeom>
          <a:noFill/>
        </p:spPr>
        <p:txBody>
          <a:bodyPr wrap="square" lIns="0" tIns="0" rIns="0" bIns="0" rtlCol="0" anchor="ctr">
            <a:spAutoFit/>
          </a:bodyPr>
          <a:lstStyle/>
          <a:p>
            <a:pPr>
              <a:lnSpc>
                <a:spcPct val="90000"/>
              </a:lnSpc>
              <a:spcBef>
                <a:spcPts val="584"/>
              </a:spcBef>
              <a:spcAft>
                <a:spcPts val="0"/>
              </a:spcAft>
              <a:buClr>
                <a:schemeClr val="bg1"/>
              </a:buClr>
            </a:pPr>
            <a:fld id="{E00CF047-7350-4707-AA1A-E56FA69586CC}" type="datetime1">
              <a:rPr lang="en-US" sz="876" smtClean="0">
                <a:solidFill>
                  <a:schemeClr val="bg2">
                    <a:lumMod val="50000"/>
                    <a:lumOff val="50000"/>
                  </a:schemeClr>
                </a:solidFill>
                <a:latin typeface="+mn-lt"/>
              </a:rPr>
              <a:pPr>
                <a:lnSpc>
                  <a:spcPct val="90000"/>
                </a:lnSpc>
                <a:spcBef>
                  <a:spcPts val="584"/>
                </a:spcBef>
                <a:spcAft>
                  <a:spcPts val="0"/>
                </a:spcAft>
                <a:buClr>
                  <a:schemeClr val="bg1"/>
                </a:buClr>
              </a:pPr>
              <a:t>7/1/2019</a:t>
            </a:fld>
            <a:endParaRPr lang="en-US" sz="876" dirty="0">
              <a:solidFill>
                <a:schemeClr val="bg2">
                  <a:lumMod val="50000"/>
                  <a:lumOff val="50000"/>
                </a:schemeClr>
              </a:solidFill>
              <a:latin typeface="+mn-lt"/>
            </a:endParaRPr>
          </a:p>
        </p:txBody>
      </p:sp>
      <p:sp>
        <p:nvSpPr>
          <p:cNvPr id="13" name="TextBox 12" hidden="1"/>
          <p:cNvSpPr txBox="1"/>
          <p:nvPr/>
        </p:nvSpPr>
        <p:spPr>
          <a:xfrm>
            <a:off x="1895477" y="4826998"/>
            <a:ext cx="649537" cy="121315"/>
          </a:xfrm>
          <a:prstGeom prst="rect">
            <a:avLst/>
          </a:prstGeom>
          <a:noFill/>
        </p:spPr>
        <p:txBody>
          <a:bodyPr wrap="square" lIns="0" tIns="0" rIns="0" bIns="0" rtlCol="0" anchor="ctr">
            <a:spAutoFit/>
          </a:bodyPr>
          <a:lstStyle/>
          <a:p>
            <a:pPr>
              <a:lnSpc>
                <a:spcPct val="90000"/>
              </a:lnSpc>
              <a:spcBef>
                <a:spcPts val="584"/>
              </a:spcBef>
              <a:spcAft>
                <a:spcPts val="0"/>
              </a:spcAft>
              <a:buClr>
                <a:schemeClr val="bg1"/>
              </a:buClr>
            </a:pPr>
            <a:fld id="{E00CF047-7350-4707-AA1A-E56FA69586CC}" type="datetime1">
              <a:rPr lang="en-US" sz="876" smtClean="0">
                <a:solidFill>
                  <a:schemeClr val="bg2">
                    <a:lumMod val="50000"/>
                    <a:lumOff val="50000"/>
                  </a:schemeClr>
                </a:solidFill>
                <a:latin typeface="+mn-lt"/>
              </a:rPr>
              <a:pPr>
                <a:lnSpc>
                  <a:spcPct val="90000"/>
                </a:lnSpc>
                <a:spcBef>
                  <a:spcPts val="584"/>
                </a:spcBef>
                <a:spcAft>
                  <a:spcPts val="0"/>
                </a:spcAft>
                <a:buClr>
                  <a:schemeClr val="bg1"/>
                </a:buClr>
              </a:pPr>
              <a:t>7/1/2019</a:t>
            </a:fld>
            <a:endParaRPr lang="en-US" sz="876" dirty="0">
              <a:solidFill>
                <a:schemeClr val="bg2">
                  <a:lumMod val="50000"/>
                  <a:lumOff val="50000"/>
                </a:schemeClr>
              </a:solidFill>
              <a:latin typeface="+mn-lt"/>
            </a:endParaRPr>
          </a:p>
        </p:txBody>
      </p:sp>
      <p:pic>
        <p:nvPicPr>
          <p:cNvPr id="3" name="Picture 2"/>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8538976" y="4610380"/>
            <a:ext cx="348663" cy="348663"/>
          </a:xfrm>
          <a:prstGeom prst="rect">
            <a:avLst/>
          </a:prstGeom>
        </p:spPr>
      </p:pic>
      <p:sp>
        <p:nvSpPr>
          <p:cNvPr id="22" name="TextBox 21"/>
          <p:cNvSpPr txBox="1"/>
          <p:nvPr/>
        </p:nvSpPr>
        <p:spPr>
          <a:xfrm>
            <a:off x="295211" y="4835385"/>
            <a:ext cx="65" cy="114583"/>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27" kern="1200" dirty="0">
              <a:solidFill>
                <a:schemeClr val="bg2">
                  <a:lumMod val="50000"/>
                  <a:lumOff val="50000"/>
                </a:schemeClr>
              </a:solidFill>
              <a:latin typeface="+mn-lt"/>
              <a:ea typeface="+mn-ea"/>
              <a:cs typeface="+mn-cs"/>
            </a:endParaRPr>
          </a:p>
        </p:txBody>
      </p:sp>
      <p:sp>
        <p:nvSpPr>
          <p:cNvPr id="23" name="fl" descr="                              Dell - Internal Use - Confidential&#10;"/>
          <p:cNvSpPr txBox="1"/>
          <p:nvPr/>
        </p:nvSpPr>
        <p:spPr>
          <a:xfrm>
            <a:off x="998539" y="4835385"/>
            <a:ext cx="1594988" cy="114583"/>
          </a:xfrm>
          <a:prstGeom prst="rect">
            <a:avLst/>
          </a:prstGeom>
          <a:noFill/>
        </p:spPr>
        <p:txBody>
          <a:bodyPr vert="horz" wrap="none" lIns="0" tIns="0" rIns="0" bIns="0" rtlCol="0" anchor="ctr" anchorCtr="0">
            <a:spAutoFit/>
          </a:bodyPr>
          <a:lstStyle/>
          <a:p>
            <a:pPr algn="l">
              <a:lnSpc>
                <a:spcPct val="90000"/>
              </a:lnSpc>
              <a:spcBef>
                <a:spcPts val="97"/>
              </a:spcBef>
              <a:spcAft>
                <a:spcPts val="97"/>
              </a:spcAft>
            </a:pPr>
            <a:r>
              <a:rPr lang="en-US" sz="827" b="1" i="0" u="none" baseline="0" dirty="0">
                <a:solidFill>
                  <a:srgbClr val="7F7F7F"/>
                </a:solidFill>
                <a:latin typeface="+mn-lt"/>
              </a:rPr>
              <a:t>Dell - Internal Use - Confidential</a:t>
            </a:r>
          </a:p>
        </p:txBody>
      </p:sp>
      <p:sp>
        <p:nvSpPr>
          <p:cNvPr id="24" name="TextBox 23"/>
          <p:cNvSpPr txBox="1"/>
          <p:nvPr/>
        </p:nvSpPr>
        <p:spPr>
          <a:xfrm>
            <a:off x="295211" y="4835385"/>
            <a:ext cx="65" cy="114583"/>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27" kern="1200" dirty="0">
              <a:solidFill>
                <a:schemeClr val="bg2">
                  <a:lumMod val="50000"/>
                  <a:lumOff val="50000"/>
                </a:schemeClr>
              </a:solidFill>
              <a:latin typeface="+mn-lt"/>
              <a:ea typeface="+mn-ea"/>
              <a:cs typeface="+mn-cs"/>
            </a:endParaRPr>
          </a:p>
        </p:txBody>
      </p:sp>
      <p:sp>
        <p:nvSpPr>
          <p:cNvPr id="25" name="TextBox 24"/>
          <p:cNvSpPr txBox="1"/>
          <p:nvPr/>
        </p:nvSpPr>
        <p:spPr>
          <a:xfrm>
            <a:off x="306495" y="4835385"/>
            <a:ext cx="129844" cy="114583"/>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fld id="{58EC7406-F4CC-4ABF-902E-2AF4E70E5C0F}" type="slidenum">
              <a:rPr lang="en-US" sz="827" b="0" kern="1200" smtClean="0">
                <a:solidFill>
                  <a:schemeClr val="bg2">
                    <a:lumMod val="50000"/>
                    <a:lumOff val="50000"/>
                  </a:schemeClr>
                </a:solidFill>
                <a:latin typeface="+mn-lt"/>
                <a:ea typeface="+mn-ea"/>
                <a:cs typeface="+mn-cs"/>
              </a:rPr>
              <a:pPr algn="r" rtl="0" fontAlgn="base">
                <a:lnSpc>
                  <a:spcPct val="90000"/>
                </a:lnSpc>
                <a:spcBef>
                  <a:spcPct val="0"/>
                </a:spcBef>
                <a:spcAft>
                  <a:spcPct val="0"/>
                </a:spcAft>
                <a:buClr>
                  <a:schemeClr val="bg1"/>
                </a:buClr>
              </a:pPr>
              <a:t>‹#›</a:t>
            </a:fld>
            <a:endParaRPr lang="en-US" sz="827" b="0" kern="1200" dirty="0">
              <a:solidFill>
                <a:schemeClr val="bg2">
                  <a:lumMod val="50000"/>
                  <a:lumOff val="50000"/>
                </a:schemeClr>
              </a:solidFill>
              <a:latin typeface="+mn-lt"/>
              <a:ea typeface="+mn-ea"/>
              <a:cs typeface="+mn-cs"/>
            </a:endParaRPr>
          </a:p>
        </p:txBody>
      </p:sp>
      <p:sp>
        <p:nvSpPr>
          <p:cNvPr id="26" name="TextBox 25"/>
          <p:cNvSpPr txBox="1"/>
          <p:nvPr/>
        </p:nvSpPr>
        <p:spPr>
          <a:xfrm>
            <a:off x="458776" y="4835385"/>
            <a:ext cx="176330" cy="11458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r>
              <a:rPr lang="en-US" sz="827" kern="1200">
                <a:solidFill>
                  <a:schemeClr val="bg2">
                    <a:lumMod val="50000"/>
                    <a:lumOff val="50000"/>
                  </a:schemeClr>
                </a:solidFill>
                <a:latin typeface="+mn-lt"/>
                <a:ea typeface="+mn-ea"/>
                <a:cs typeface="+mn-cs"/>
              </a:rPr>
              <a:t>of 3</a:t>
            </a:r>
            <a:endParaRPr lang="en-US" sz="827" kern="1200" dirty="0">
              <a:solidFill>
                <a:schemeClr val="bg2">
                  <a:lumMod val="50000"/>
                  <a:lumOff val="50000"/>
                </a:schemeClr>
              </a:solidFill>
              <a:latin typeface="+mn-lt"/>
              <a:ea typeface="+mn-ea"/>
              <a:cs typeface="+mn-cs"/>
            </a:endParaRPr>
          </a:p>
        </p:txBody>
      </p:sp>
    </p:spTree>
    <p:extLst>
      <p:ext uri="{BB962C8B-B14F-4D97-AF65-F5344CB8AC3E}">
        <p14:creationId xmlns:p14="http://schemas.microsoft.com/office/powerpoint/2010/main" val="268439750"/>
      </p:ext>
    </p:extLst>
  </p:cSld>
  <p:clrMap bg1="dk2" tx1="lt1" bg2="dk1" tx2="lt2" accent1="accent1" accent2="accent2" accent3="accent3" accent4="accent4" accent5="accent5" accent6="accent6" hlink="hlink" folHlink="folHlink"/>
  <p:sldLayoutIdLst>
    <p:sldLayoutId id="2147484572" r:id="rId1"/>
    <p:sldLayoutId id="2147484573" r:id="rId2"/>
    <p:sldLayoutId id="2147484574" r:id="rId3"/>
    <p:sldLayoutId id="2147484575" r:id="rId4"/>
    <p:sldLayoutId id="2147484576" r:id="rId5"/>
    <p:sldLayoutId id="2147484577" r:id="rId6"/>
    <p:sldLayoutId id="2147484578" r:id="rId7"/>
    <p:sldLayoutId id="2147484579" r:id="rId8"/>
    <p:sldLayoutId id="2147484580" r:id="rId9"/>
    <p:sldLayoutId id="2147484581" r:id="rId10"/>
    <p:sldLayoutId id="2147484582" r:id="rId11"/>
    <p:sldLayoutId id="2147484583" r:id="rId12"/>
    <p:sldLayoutId id="2147484584" r:id="rId13"/>
    <p:sldLayoutId id="2147484585" r:id="rId14"/>
    <p:sldLayoutId id="2147484586" r:id="rId15"/>
    <p:sldLayoutId id="2147484587" r:id="rId16"/>
    <p:sldLayoutId id="2147484588" r:id="rId17"/>
    <p:sldLayoutId id="2147484589" r:id="rId18"/>
    <p:sldLayoutId id="2147484590" r:id="rId19"/>
    <p:sldLayoutId id="2147484591" r:id="rId20"/>
    <p:sldLayoutId id="2147484592" r:id="rId21"/>
    <p:sldLayoutId id="2147484593" r:id="rId22"/>
    <p:sldLayoutId id="2147484594" r:id="rId23"/>
    <p:sldLayoutId id="2147484595" r:id="rId24"/>
    <p:sldLayoutId id="2147484596" r:id="rId25"/>
    <p:sldLayoutId id="2147484597" r:id="rId26"/>
    <p:sldLayoutId id="2147484598" r:id="rId27"/>
    <p:sldLayoutId id="2147484599" r:id="rId28"/>
    <p:sldLayoutId id="2147484600" r:id="rId29"/>
    <p:sldLayoutId id="2147484601" r:id="rId30"/>
  </p:sldLayoutIdLst>
  <p:transition spd="med">
    <p:wipe dir="r"/>
  </p:transition>
  <p:hf hdr="0" ftr="0" dt="0"/>
  <p:txStyles>
    <p:titleStyle>
      <a:lvl1pPr algn="l" rtl="0" eaLnBrk="1" fontAlgn="base" hangingPunct="1">
        <a:lnSpc>
          <a:spcPct val="90000"/>
        </a:lnSpc>
        <a:spcBef>
          <a:spcPct val="0"/>
        </a:spcBef>
        <a:spcAft>
          <a:spcPct val="0"/>
        </a:spcAft>
        <a:defRPr sz="2724"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113" b="1">
          <a:solidFill>
            <a:schemeClr val="accent1"/>
          </a:solidFill>
          <a:latin typeface="Arial Black" pitchFamily="34" charset="0"/>
        </a:defRPr>
      </a:lvl2pPr>
      <a:lvl3pPr algn="l" rtl="0" eaLnBrk="1" fontAlgn="base" hangingPunct="1">
        <a:lnSpc>
          <a:spcPct val="80000"/>
        </a:lnSpc>
        <a:spcBef>
          <a:spcPct val="0"/>
        </a:spcBef>
        <a:spcAft>
          <a:spcPct val="0"/>
        </a:spcAft>
        <a:defRPr sz="3113" b="1">
          <a:solidFill>
            <a:schemeClr val="accent1"/>
          </a:solidFill>
          <a:latin typeface="Arial Black" pitchFamily="34" charset="0"/>
        </a:defRPr>
      </a:lvl3pPr>
      <a:lvl4pPr algn="l" rtl="0" eaLnBrk="1" fontAlgn="base" hangingPunct="1">
        <a:lnSpc>
          <a:spcPct val="80000"/>
        </a:lnSpc>
        <a:spcBef>
          <a:spcPct val="0"/>
        </a:spcBef>
        <a:spcAft>
          <a:spcPct val="0"/>
        </a:spcAft>
        <a:defRPr sz="3113" b="1">
          <a:solidFill>
            <a:schemeClr val="accent1"/>
          </a:solidFill>
          <a:latin typeface="Arial Black" pitchFamily="34" charset="0"/>
        </a:defRPr>
      </a:lvl4pPr>
      <a:lvl5pPr algn="l" rtl="0" eaLnBrk="1" fontAlgn="base" hangingPunct="1">
        <a:lnSpc>
          <a:spcPct val="80000"/>
        </a:lnSpc>
        <a:spcBef>
          <a:spcPct val="0"/>
        </a:spcBef>
        <a:spcAft>
          <a:spcPct val="0"/>
        </a:spcAft>
        <a:defRPr sz="3113" b="1">
          <a:solidFill>
            <a:schemeClr val="accent1"/>
          </a:solidFill>
          <a:latin typeface="Arial Black" pitchFamily="34" charset="0"/>
        </a:defRPr>
      </a:lvl5pPr>
      <a:lvl6pPr marL="444856" algn="l" rtl="0" eaLnBrk="1" fontAlgn="base" hangingPunct="1">
        <a:lnSpc>
          <a:spcPct val="70000"/>
        </a:lnSpc>
        <a:spcBef>
          <a:spcPct val="0"/>
        </a:spcBef>
        <a:spcAft>
          <a:spcPct val="0"/>
        </a:spcAft>
        <a:defRPr sz="4281" b="1">
          <a:solidFill>
            <a:schemeClr val="accent1"/>
          </a:solidFill>
          <a:latin typeface="Arial Black" pitchFamily="34" charset="0"/>
        </a:defRPr>
      </a:lvl6pPr>
      <a:lvl7pPr marL="889711" algn="l" rtl="0" eaLnBrk="1" fontAlgn="base" hangingPunct="1">
        <a:lnSpc>
          <a:spcPct val="70000"/>
        </a:lnSpc>
        <a:spcBef>
          <a:spcPct val="0"/>
        </a:spcBef>
        <a:spcAft>
          <a:spcPct val="0"/>
        </a:spcAft>
        <a:defRPr sz="4281" b="1">
          <a:solidFill>
            <a:schemeClr val="accent1"/>
          </a:solidFill>
          <a:latin typeface="Arial Black" pitchFamily="34" charset="0"/>
        </a:defRPr>
      </a:lvl7pPr>
      <a:lvl8pPr marL="1334567" algn="l" rtl="0" eaLnBrk="1" fontAlgn="base" hangingPunct="1">
        <a:lnSpc>
          <a:spcPct val="70000"/>
        </a:lnSpc>
        <a:spcBef>
          <a:spcPct val="0"/>
        </a:spcBef>
        <a:spcAft>
          <a:spcPct val="0"/>
        </a:spcAft>
        <a:defRPr sz="4281" b="1">
          <a:solidFill>
            <a:schemeClr val="accent1"/>
          </a:solidFill>
          <a:latin typeface="Arial Black" pitchFamily="34" charset="0"/>
        </a:defRPr>
      </a:lvl8pPr>
      <a:lvl9pPr marL="1779423" algn="l" rtl="0" eaLnBrk="1" fontAlgn="base" hangingPunct="1">
        <a:lnSpc>
          <a:spcPct val="70000"/>
        </a:lnSpc>
        <a:spcBef>
          <a:spcPct val="0"/>
        </a:spcBef>
        <a:spcAft>
          <a:spcPct val="0"/>
        </a:spcAft>
        <a:defRPr sz="4281" b="1">
          <a:solidFill>
            <a:schemeClr val="accent1"/>
          </a:solidFill>
          <a:latin typeface="Arial Black" pitchFamily="34" charset="0"/>
        </a:defRPr>
      </a:lvl9pPr>
    </p:titleStyle>
    <p:bodyStyle>
      <a:lvl1pPr marL="222428" indent="-222428" algn="l" rtl="0" eaLnBrk="1" fontAlgn="base" hangingPunct="1">
        <a:lnSpc>
          <a:spcPct val="100000"/>
        </a:lnSpc>
        <a:spcBef>
          <a:spcPts val="1168"/>
        </a:spcBef>
        <a:spcAft>
          <a:spcPts val="0"/>
        </a:spcAft>
        <a:buClr>
          <a:srgbClr val="AAAAAA"/>
        </a:buClr>
        <a:buFont typeface="Arial" pitchFamily="34" charset="0"/>
        <a:buChar char="•"/>
        <a:defRPr sz="1362">
          <a:solidFill>
            <a:srgbClr val="000000"/>
          </a:solidFill>
          <a:latin typeface="+mj-lt"/>
          <a:ea typeface="Museo Sans For Dell" pitchFamily="2" charset="0"/>
          <a:cs typeface="+mn-cs"/>
        </a:defRPr>
      </a:lvl1pPr>
      <a:lvl2pPr marL="559159" indent="-227062" algn="l" rtl="0" eaLnBrk="1" fontAlgn="base" hangingPunct="1">
        <a:lnSpc>
          <a:spcPct val="100000"/>
        </a:lnSpc>
        <a:spcBef>
          <a:spcPts val="292"/>
        </a:spcBef>
        <a:spcAft>
          <a:spcPts val="0"/>
        </a:spcAft>
        <a:buClr>
          <a:srgbClr val="AAAAAA"/>
        </a:buClr>
        <a:buFont typeface="Museo Sans For Dell" pitchFamily="2" charset="0"/>
        <a:buChar char="–"/>
        <a:defRPr sz="1168" baseline="0">
          <a:solidFill>
            <a:srgbClr val="000000"/>
          </a:solidFill>
          <a:latin typeface="+mj-lt"/>
          <a:ea typeface="Museo Sans For Dell" pitchFamily="2" charset="0"/>
        </a:defRPr>
      </a:lvl2pPr>
      <a:lvl3pPr marL="885078" indent="-214706" algn="l" rtl="0" eaLnBrk="1" fontAlgn="base" hangingPunct="1">
        <a:lnSpc>
          <a:spcPct val="100000"/>
        </a:lnSpc>
        <a:spcBef>
          <a:spcPts val="292"/>
        </a:spcBef>
        <a:spcAft>
          <a:spcPts val="0"/>
        </a:spcAft>
        <a:buClr>
          <a:srgbClr val="AAAAAA"/>
        </a:buClr>
        <a:buFont typeface="Museo Sans For Dell" pitchFamily="2" charset="0"/>
        <a:buChar char="›"/>
        <a:defRPr sz="973" baseline="0">
          <a:solidFill>
            <a:srgbClr val="000000"/>
          </a:solidFill>
          <a:latin typeface="+mj-lt"/>
          <a:ea typeface="Museo Sans For Dell" pitchFamily="2" charset="0"/>
        </a:defRPr>
      </a:lvl3pPr>
      <a:lvl4pPr marL="1212541" indent="-216250" algn="l" rtl="0" eaLnBrk="1" fontAlgn="base" hangingPunct="1">
        <a:lnSpc>
          <a:spcPct val="90000"/>
        </a:lnSpc>
        <a:spcBef>
          <a:spcPts val="292"/>
        </a:spcBef>
        <a:spcAft>
          <a:spcPts val="0"/>
        </a:spcAft>
        <a:buClr>
          <a:srgbClr val="AAAAAA"/>
        </a:buClr>
        <a:buFont typeface="Courier New" panose="02070309020205020404" pitchFamily="49" charset="0"/>
        <a:buChar char="o"/>
        <a:defRPr sz="973" baseline="0">
          <a:solidFill>
            <a:srgbClr val="000000"/>
          </a:solidFill>
          <a:latin typeface="+mj-lt"/>
          <a:ea typeface="Museo Sans For Dell" pitchFamily="2" charset="0"/>
        </a:defRPr>
      </a:lvl4pPr>
      <a:lvl5pPr marL="1564718" indent="-230152" algn="l" rtl="0" eaLnBrk="1" fontAlgn="base" hangingPunct="1">
        <a:lnSpc>
          <a:spcPct val="90000"/>
        </a:lnSpc>
        <a:spcBef>
          <a:spcPts val="778"/>
        </a:spcBef>
        <a:spcAft>
          <a:spcPct val="0"/>
        </a:spcAft>
        <a:buClr>
          <a:schemeClr val="bg1"/>
        </a:buClr>
        <a:buFont typeface="Museo For Dell 300" pitchFamily="50" charset="0"/>
        <a:buChar char="–"/>
        <a:defRPr sz="1751">
          <a:solidFill>
            <a:schemeClr val="bg2"/>
          </a:solidFill>
          <a:latin typeface="Museo Sans For Dell" pitchFamily="2" charset="0"/>
          <a:ea typeface="Museo Sans For Dell" pitchFamily="2" charset="0"/>
        </a:defRPr>
      </a:lvl5pPr>
      <a:lvl6pPr marL="2009574" indent="-230152" algn="l" rtl="0" eaLnBrk="1" fontAlgn="base" hangingPunct="1">
        <a:lnSpc>
          <a:spcPct val="95000"/>
        </a:lnSpc>
        <a:spcBef>
          <a:spcPct val="30000"/>
        </a:spcBef>
        <a:spcAft>
          <a:spcPct val="0"/>
        </a:spcAft>
        <a:buClr>
          <a:schemeClr val="accent1"/>
        </a:buClr>
        <a:buFont typeface="Arial" charset="0"/>
        <a:buChar char="–"/>
        <a:defRPr sz="1557">
          <a:solidFill>
            <a:schemeClr val="accent1"/>
          </a:solidFill>
          <a:latin typeface="+mn-lt"/>
        </a:defRPr>
      </a:lvl6pPr>
      <a:lvl7pPr marL="2454429" indent="-230152" algn="l" rtl="0" eaLnBrk="1" fontAlgn="base" hangingPunct="1">
        <a:lnSpc>
          <a:spcPct val="95000"/>
        </a:lnSpc>
        <a:spcBef>
          <a:spcPct val="30000"/>
        </a:spcBef>
        <a:spcAft>
          <a:spcPct val="0"/>
        </a:spcAft>
        <a:buClr>
          <a:schemeClr val="accent1"/>
        </a:buClr>
        <a:buFont typeface="Arial" charset="0"/>
        <a:buChar char="–"/>
        <a:defRPr sz="1557">
          <a:solidFill>
            <a:schemeClr val="accent1"/>
          </a:solidFill>
          <a:latin typeface="+mn-lt"/>
        </a:defRPr>
      </a:lvl7pPr>
      <a:lvl8pPr marL="2899285" indent="-230152" algn="l" rtl="0" eaLnBrk="1" fontAlgn="base" hangingPunct="1">
        <a:lnSpc>
          <a:spcPct val="95000"/>
        </a:lnSpc>
        <a:spcBef>
          <a:spcPct val="30000"/>
        </a:spcBef>
        <a:spcAft>
          <a:spcPct val="0"/>
        </a:spcAft>
        <a:buClr>
          <a:schemeClr val="accent1"/>
        </a:buClr>
        <a:buFont typeface="Arial" charset="0"/>
        <a:buChar char="–"/>
        <a:defRPr sz="1557">
          <a:solidFill>
            <a:schemeClr val="accent1"/>
          </a:solidFill>
          <a:latin typeface="+mn-lt"/>
        </a:defRPr>
      </a:lvl8pPr>
      <a:lvl9pPr marL="3344142" indent="-230152" algn="l" rtl="0" eaLnBrk="1" fontAlgn="base" hangingPunct="1">
        <a:lnSpc>
          <a:spcPct val="95000"/>
        </a:lnSpc>
        <a:spcBef>
          <a:spcPct val="30000"/>
        </a:spcBef>
        <a:spcAft>
          <a:spcPct val="0"/>
        </a:spcAft>
        <a:buClr>
          <a:schemeClr val="accent1"/>
        </a:buClr>
        <a:buFont typeface="Arial" charset="0"/>
        <a:buChar char="–"/>
        <a:defRPr sz="1557">
          <a:solidFill>
            <a:schemeClr val="accent1"/>
          </a:solidFill>
          <a:latin typeface="+mn-lt"/>
        </a:defRPr>
      </a:lvl9pPr>
    </p:bodyStyle>
    <p:otherStyle>
      <a:defPPr>
        <a:defRPr lang="en-US"/>
      </a:defPPr>
      <a:lvl1pPr marL="0" algn="l" defTabSz="889711" rtl="0" eaLnBrk="1" latinLnBrk="0" hangingPunct="1">
        <a:defRPr sz="1751" kern="1200">
          <a:solidFill>
            <a:schemeClr val="tx1"/>
          </a:solidFill>
          <a:latin typeface="+mn-lt"/>
          <a:ea typeface="+mn-ea"/>
          <a:cs typeface="+mn-cs"/>
        </a:defRPr>
      </a:lvl1pPr>
      <a:lvl2pPr marL="444856" algn="l" defTabSz="889711" rtl="0" eaLnBrk="1" latinLnBrk="0" hangingPunct="1">
        <a:defRPr sz="1751" kern="1200">
          <a:solidFill>
            <a:schemeClr val="tx1"/>
          </a:solidFill>
          <a:latin typeface="+mn-lt"/>
          <a:ea typeface="+mn-ea"/>
          <a:cs typeface="+mn-cs"/>
        </a:defRPr>
      </a:lvl2pPr>
      <a:lvl3pPr marL="889711" algn="l" defTabSz="889711" rtl="0" eaLnBrk="1" latinLnBrk="0" hangingPunct="1">
        <a:defRPr sz="1751" kern="1200">
          <a:solidFill>
            <a:schemeClr val="tx1"/>
          </a:solidFill>
          <a:latin typeface="+mn-lt"/>
          <a:ea typeface="+mn-ea"/>
          <a:cs typeface="+mn-cs"/>
        </a:defRPr>
      </a:lvl3pPr>
      <a:lvl4pPr marL="1334567" algn="l" defTabSz="889711" rtl="0" eaLnBrk="1" latinLnBrk="0" hangingPunct="1">
        <a:defRPr sz="1751" kern="1200">
          <a:solidFill>
            <a:schemeClr val="tx1"/>
          </a:solidFill>
          <a:latin typeface="+mn-lt"/>
          <a:ea typeface="+mn-ea"/>
          <a:cs typeface="+mn-cs"/>
        </a:defRPr>
      </a:lvl4pPr>
      <a:lvl5pPr marL="1779423" algn="l" defTabSz="889711" rtl="0" eaLnBrk="1" latinLnBrk="0" hangingPunct="1">
        <a:defRPr sz="1751" kern="1200">
          <a:solidFill>
            <a:schemeClr val="tx1"/>
          </a:solidFill>
          <a:latin typeface="+mn-lt"/>
          <a:ea typeface="+mn-ea"/>
          <a:cs typeface="+mn-cs"/>
        </a:defRPr>
      </a:lvl5pPr>
      <a:lvl6pPr marL="2224279" algn="l" defTabSz="889711" rtl="0" eaLnBrk="1" latinLnBrk="0" hangingPunct="1">
        <a:defRPr sz="1751" kern="1200">
          <a:solidFill>
            <a:schemeClr val="tx1"/>
          </a:solidFill>
          <a:latin typeface="+mn-lt"/>
          <a:ea typeface="+mn-ea"/>
          <a:cs typeface="+mn-cs"/>
        </a:defRPr>
      </a:lvl6pPr>
      <a:lvl7pPr marL="2669134" algn="l" defTabSz="889711" rtl="0" eaLnBrk="1" latinLnBrk="0" hangingPunct="1">
        <a:defRPr sz="1751" kern="1200">
          <a:solidFill>
            <a:schemeClr val="tx1"/>
          </a:solidFill>
          <a:latin typeface="+mn-lt"/>
          <a:ea typeface="+mn-ea"/>
          <a:cs typeface="+mn-cs"/>
        </a:defRPr>
      </a:lvl7pPr>
      <a:lvl8pPr marL="3113990" algn="l" defTabSz="889711" rtl="0" eaLnBrk="1" latinLnBrk="0" hangingPunct="1">
        <a:defRPr sz="1751" kern="1200">
          <a:solidFill>
            <a:schemeClr val="tx1"/>
          </a:solidFill>
          <a:latin typeface="+mn-lt"/>
          <a:ea typeface="+mn-ea"/>
          <a:cs typeface="+mn-cs"/>
        </a:defRPr>
      </a:lvl8pPr>
      <a:lvl9pPr marL="3558845" algn="l" defTabSz="889711" rtl="0" eaLnBrk="1" latinLnBrk="0" hangingPunct="1">
        <a:defRPr sz="175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689">
          <p15:clr>
            <a:srgbClr val="F26B43"/>
          </p15:clr>
        </p15:guide>
        <p15:guide id="2" pos="607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CFF148-F7B4-4C0F-AC3E-DA242701040B}"/>
              </a:ext>
            </a:extLst>
          </p:cNvPr>
          <p:cNvSpPr>
            <a:spLocks noGrp="1"/>
          </p:cNvSpPr>
          <p:nvPr>
            <p:ph type="ctrTitle"/>
          </p:nvPr>
        </p:nvSpPr>
        <p:spPr>
          <a:xfrm>
            <a:off x="274320" y="1188416"/>
            <a:ext cx="7498080" cy="747897"/>
          </a:xfrm>
        </p:spPr>
        <p:txBody>
          <a:bodyPr/>
          <a:lstStyle/>
          <a:p>
            <a:r>
              <a:rPr lang="en-US" dirty="0"/>
              <a:t>Smart-Event</a:t>
            </a:r>
          </a:p>
        </p:txBody>
      </p:sp>
      <p:sp>
        <p:nvSpPr>
          <p:cNvPr id="5" name="Subtitle 4">
            <a:extLst>
              <a:ext uri="{FF2B5EF4-FFF2-40B4-BE49-F238E27FC236}">
                <a16:creationId xmlns:a16="http://schemas.microsoft.com/office/drawing/2014/main" id="{3F4EB162-0B36-4704-9793-2758E5DE07FB}"/>
              </a:ext>
            </a:extLst>
          </p:cNvPr>
          <p:cNvSpPr>
            <a:spLocks noGrp="1"/>
          </p:cNvSpPr>
          <p:nvPr>
            <p:ph type="subTitle" idx="1"/>
          </p:nvPr>
        </p:nvSpPr>
        <p:spPr/>
        <p:txBody>
          <a:bodyPr/>
          <a:lstStyle/>
          <a:p>
            <a:r>
              <a:rPr lang="en-US" dirty="0"/>
              <a:t>2019</a:t>
            </a:r>
          </a:p>
        </p:txBody>
      </p:sp>
      <p:sp>
        <p:nvSpPr>
          <p:cNvPr id="6" name="Subtitle 4">
            <a:extLst>
              <a:ext uri="{FF2B5EF4-FFF2-40B4-BE49-F238E27FC236}">
                <a16:creationId xmlns:a16="http://schemas.microsoft.com/office/drawing/2014/main" id="{DB107CE3-CA73-40AD-8A1F-8EF555B105A5}"/>
              </a:ext>
            </a:extLst>
          </p:cNvPr>
          <p:cNvSpPr txBox="1">
            <a:spLocks/>
          </p:cNvSpPr>
          <p:nvPr/>
        </p:nvSpPr>
        <p:spPr>
          <a:xfrm>
            <a:off x="274320" y="4171950"/>
            <a:ext cx="7498080" cy="477054"/>
          </a:xfrm>
          <a:prstGeom prst="rect">
            <a:avLst/>
          </a:prstGeom>
        </p:spPr>
        <p:txBody>
          <a:bodyPr wrap="square" lIns="0" tIns="0" rIns="0" bIns="0" anchor="t" anchorCtr="0">
            <a:spAutoFit/>
          </a:bodyPr>
          <a:lstStyle>
            <a:lvl1pPr marL="0" indent="0" algn="l" rtl="0" eaLnBrk="1" fontAlgn="base" hangingPunct="1">
              <a:lnSpc>
                <a:spcPct val="100000"/>
              </a:lnSpc>
              <a:spcBef>
                <a:spcPts val="1200"/>
              </a:spcBef>
              <a:spcAft>
                <a:spcPts val="0"/>
              </a:spcAft>
              <a:buClr>
                <a:srgbClr val="AAAAAA"/>
              </a:buClr>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a:lstStyle>
          <a:p>
            <a:r>
              <a:rPr lang="en-US" sz="1050" kern="0" dirty="0"/>
              <a:t>Powered by</a:t>
            </a:r>
          </a:p>
          <a:p>
            <a:r>
              <a:rPr lang="en-US" sz="1050" kern="0" dirty="0"/>
              <a:t>Enterprise Mobile Engineering</a:t>
            </a:r>
          </a:p>
        </p:txBody>
      </p:sp>
    </p:spTree>
    <p:extLst>
      <p:ext uri="{BB962C8B-B14F-4D97-AF65-F5344CB8AC3E}">
        <p14:creationId xmlns:p14="http://schemas.microsoft.com/office/powerpoint/2010/main" val="10340111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550377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2CC-4F34-46EA-A91B-9B29DF312996}"/>
              </a:ext>
            </a:extLst>
          </p:cNvPr>
          <p:cNvSpPr>
            <a:spLocks noGrp="1"/>
          </p:cNvSpPr>
          <p:nvPr>
            <p:ph type="title"/>
          </p:nvPr>
        </p:nvSpPr>
        <p:spPr>
          <a:xfrm>
            <a:off x="217617" y="367045"/>
            <a:ext cx="2552700" cy="193899"/>
          </a:xfrm>
        </p:spPr>
        <p:txBody>
          <a:bodyPr/>
          <a:lstStyle/>
          <a:p>
            <a:r>
              <a:rPr lang="en-US" sz="1400" u="sng" dirty="0"/>
              <a:t>SD Leadership – 4</a:t>
            </a:r>
            <a:r>
              <a:rPr lang="en-US" sz="1400" u="sng" baseline="30000" dirty="0"/>
              <a:t>th</a:t>
            </a:r>
            <a:r>
              <a:rPr lang="en-US" sz="1400" u="sng" dirty="0"/>
              <a:t> to 6</a:t>
            </a:r>
            <a:r>
              <a:rPr lang="en-US" sz="1400" u="sng" baseline="30000" dirty="0"/>
              <a:t>th</a:t>
            </a:r>
            <a:r>
              <a:rPr lang="en-US" sz="1400" u="sng" dirty="0"/>
              <a:t> June </a:t>
            </a:r>
          </a:p>
        </p:txBody>
      </p:sp>
      <p:pic>
        <p:nvPicPr>
          <p:cNvPr id="3" name="Picture 2">
            <a:extLst>
              <a:ext uri="{FF2B5EF4-FFF2-40B4-BE49-F238E27FC236}">
                <a16:creationId xmlns:a16="http://schemas.microsoft.com/office/drawing/2014/main" id="{42B4F7ED-FB9E-4A09-9B82-789C4DB99EC8}"/>
              </a:ext>
            </a:extLst>
          </p:cNvPr>
          <p:cNvPicPr>
            <a:picLocks noChangeAspect="1"/>
          </p:cNvPicPr>
          <p:nvPr/>
        </p:nvPicPr>
        <p:blipFill>
          <a:blip r:embed="rId2"/>
          <a:stretch>
            <a:fillRect/>
          </a:stretch>
        </p:blipFill>
        <p:spPr>
          <a:xfrm>
            <a:off x="6172200" y="704851"/>
            <a:ext cx="2336607" cy="4019550"/>
          </a:xfrm>
          <a:prstGeom prst="rect">
            <a:avLst/>
          </a:prstGeom>
        </p:spPr>
      </p:pic>
      <p:pic>
        <p:nvPicPr>
          <p:cNvPr id="4" name="Picture 3">
            <a:extLst>
              <a:ext uri="{FF2B5EF4-FFF2-40B4-BE49-F238E27FC236}">
                <a16:creationId xmlns:a16="http://schemas.microsoft.com/office/drawing/2014/main" id="{C479F7E9-1675-4EA4-9DC1-82B4E5510BDA}"/>
              </a:ext>
            </a:extLst>
          </p:cNvPr>
          <p:cNvPicPr>
            <a:picLocks noChangeAspect="1"/>
          </p:cNvPicPr>
          <p:nvPr/>
        </p:nvPicPr>
        <p:blipFill>
          <a:blip r:embed="rId3"/>
          <a:stretch>
            <a:fillRect/>
          </a:stretch>
        </p:blipFill>
        <p:spPr>
          <a:xfrm>
            <a:off x="3379248" y="819150"/>
            <a:ext cx="2231910" cy="4076700"/>
          </a:xfrm>
          <a:prstGeom prst="rect">
            <a:avLst/>
          </a:prstGeom>
        </p:spPr>
      </p:pic>
      <p:pic>
        <p:nvPicPr>
          <p:cNvPr id="5" name="Picture 4">
            <a:extLst>
              <a:ext uri="{FF2B5EF4-FFF2-40B4-BE49-F238E27FC236}">
                <a16:creationId xmlns:a16="http://schemas.microsoft.com/office/drawing/2014/main" id="{E8E956F0-D1C9-4DE9-A265-4BBA9138CC16}"/>
              </a:ext>
            </a:extLst>
          </p:cNvPr>
          <p:cNvPicPr>
            <a:picLocks noChangeAspect="1"/>
          </p:cNvPicPr>
          <p:nvPr/>
        </p:nvPicPr>
        <p:blipFill>
          <a:blip r:embed="rId4"/>
          <a:stretch>
            <a:fillRect/>
          </a:stretch>
        </p:blipFill>
        <p:spPr>
          <a:xfrm>
            <a:off x="365760" y="819150"/>
            <a:ext cx="2028126" cy="3924301"/>
          </a:xfrm>
          <a:prstGeom prst="rect">
            <a:avLst/>
          </a:prstGeom>
        </p:spPr>
      </p:pic>
      <p:sp>
        <p:nvSpPr>
          <p:cNvPr id="6" name="Title 1">
            <a:extLst>
              <a:ext uri="{FF2B5EF4-FFF2-40B4-BE49-F238E27FC236}">
                <a16:creationId xmlns:a16="http://schemas.microsoft.com/office/drawing/2014/main" id="{04102DA9-DBBD-474E-995A-A4448287BCC9}"/>
              </a:ext>
            </a:extLst>
          </p:cNvPr>
          <p:cNvSpPr txBox="1">
            <a:spLocks/>
          </p:cNvSpPr>
          <p:nvPr/>
        </p:nvSpPr>
        <p:spPr>
          <a:xfrm>
            <a:off x="3027978" y="367046"/>
            <a:ext cx="2628900" cy="193899"/>
          </a:xfrm>
          <a:prstGeom prst="rect">
            <a:avLst/>
          </a:prstGeom>
        </p:spPr>
        <p:txBody>
          <a:bodyPr wrap="square" lIns="0" tIns="0" rIns="0" bIns="0">
            <a:spAutoFit/>
          </a:bodyPr>
          <a:lstStyle>
            <a:lvl1pPr algn="l" rtl="0" eaLnBrk="1" fontAlgn="base" hangingPunct="1">
              <a:lnSpc>
                <a:spcPct val="90000"/>
              </a:lnSpc>
              <a:spcBef>
                <a:spcPct val="0"/>
              </a:spcBef>
              <a:spcAft>
                <a:spcPct val="0"/>
              </a:spcAft>
              <a:defRPr sz="2800" b="0" cap="none" baseline="0">
                <a:solidFill>
                  <a:srgbClr val="007DB8"/>
                </a:solidFill>
                <a:latin typeface="Arial" panose="020B0604020202020204" pitchFamily="34" charset="0"/>
                <a:ea typeface="Arial"/>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r>
              <a:rPr lang="en-US" sz="1400" u="sng" kern="0" dirty="0"/>
              <a:t>Utsav 2019 – 12</a:t>
            </a:r>
            <a:r>
              <a:rPr lang="en-US" sz="1400" u="sng" kern="0" baseline="30000" dirty="0"/>
              <a:t>th</a:t>
            </a:r>
            <a:r>
              <a:rPr lang="en-US" sz="1400" u="sng" kern="0" dirty="0"/>
              <a:t> to 14</a:t>
            </a:r>
            <a:r>
              <a:rPr lang="en-US" sz="1400" u="sng" kern="0" baseline="30000" dirty="0"/>
              <a:t>th</a:t>
            </a:r>
            <a:r>
              <a:rPr lang="en-US" sz="1400" u="sng" kern="0" dirty="0"/>
              <a:t> June</a:t>
            </a:r>
          </a:p>
        </p:txBody>
      </p:sp>
      <p:sp>
        <p:nvSpPr>
          <p:cNvPr id="7" name="Title 1">
            <a:extLst>
              <a:ext uri="{FF2B5EF4-FFF2-40B4-BE49-F238E27FC236}">
                <a16:creationId xmlns:a16="http://schemas.microsoft.com/office/drawing/2014/main" id="{5CF722C3-FE15-4746-838E-AEE0F4FE640B}"/>
              </a:ext>
            </a:extLst>
          </p:cNvPr>
          <p:cNvSpPr txBox="1">
            <a:spLocks/>
          </p:cNvSpPr>
          <p:nvPr/>
        </p:nvSpPr>
        <p:spPr>
          <a:xfrm>
            <a:off x="6172200" y="370856"/>
            <a:ext cx="2628900" cy="193899"/>
          </a:xfrm>
          <a:prstGeom prst="rect">
            <a:avLst/>
          </a:prstGeom>
        </p:spPr>
        <p:txBody>
          <a:bodyPr wrap="square" lIns="0" tIns="0" rIns="0" bIns="0">
            <a:spAutoFit/>
          </a:bodyPr>
          <a:lstStyle>
            <a:lvl1pPr algn="l" rtl="0" eaLnBrk="1" fontAlgn="base" hangingPunct="1">
              <a:lnSpc>
                <a:spcPct val="90000"/>
              </a:lnSpc>
              <a:spcBef>
                <a:spcPct val="0"/>
              </a:spcBef>
              <a:spcAft>
                <a:spcPct val="0"/>
              </a:spcAft>
              <a:defRPr sz="2800" b="0" cap="none" baseline="0">
                <a:solidFill>
                  <a:srgbClr val="007DB8"/>
                </a:solidFill>
                <a:latin typeface="Arial" panose="020B0604020202020204" pitchFamily="34" charset="0"/>
                <a:ea typeface="Arial"/>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r>
              <a:rPr lang="en-US" sz="1400" u="sng" kern="0" dirty="0"/>
              <a:t>DS 2019 – 16</a:t>
            </a:r>
            <a:r>
              <a:rPr lang="en-US" sz="1400" u="sng" kern="0" baseline="30000" dirty="0"/>
              <a:t>th</a:t>
            </a:r>
            <a:r>
              <a:rPr lang="en-US" sz="1400" u="sng" kern="0" dirty="0"/>
              <a:t> to 18</a:t>
            </a:r>
            <a:r>
              <a:rPr lang="en-US" sz="1400" u="sng" kern="0" baseline="30000" dirty="0"/>
              <a:t>th</a:t>
            </a:r>
            <a:r>
              <a:rPr lang="en-US" sz="1400" u="sng" kern="0" dirty="0"/>
              <a:t> June</a:t>
            </a:r>
          </a:p>
        </p:txBody>
      </p:sp>
    </p:spTree>
    <p:extLst>
      <p:ext uri="{BB962C8B-B14F-4D97-AF65-F5344CB8AC3E}">
        <p14:creationId xmlns:p14="http://schemas.microsoft.com/office/powerpoint/2010/main" val="356413739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7909CB-F2FB-4296-8D66-D0F0D078E2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32618">
            <a:off x="460588" y="927029"/>
            <a:ext cx="4234213" cy="31742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988DCA01-2F8C-4FEE-ACBA-F281491E73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6996" y="3242502"/>
            <a:ext cx="2500012" cy="166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Picture 7">
            <a:extLst>
              <a:ext uri="{FF2B5EF4-FFF2-40B4-BE49-F238E27FC236}">
                <a16:creationId xmlns:a16="http://schemas.microsoft.com/office/drawing/2014/main" id="{13B4F85D-BB76-4985-A599-20AC3AE712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581150"/>
            <a:ext cx="2067384" cy="155053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8">
            <a:extLst>
              <a:ext uri="{FF2B5EF4-FFF2-40B4-BE49-F238E27FC236}">
                <a16:creationId xmlns:a16="http://schemas.microsoft.com/office/drawing/2014/main" id="{6A215098-EF9E-4089-B5D1-824501E505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217174"/>
            <a:ext cx="2143829" cy="142907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136906094"/>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DD910-7880-459C-9030-37893274E6EE}"/>
              </a:ext>
            </a:extLst>
          </p:cNvPr>
          <p:cNvSpPr>
            <a:spLocks noGrp="1"/>
          </p:cNvSpPr>
          <p:nvPr>
            <p:ph type="title"/>
          </p:nvPr>
        </p:nvSpPr>
        <p:spPr>
          <a:xfrm>
            <a:off x="274320" y="1748271"/>
            <a:ext cx="8488680" cy="1495794"/>
          </a:xfrm>
        </p:spPr>
        <p:txBody>
          <a:bodyPr>
            <a:normAutofit/>
          </a:bodyPr>
          <a:lstStyle/>
          <a:p>
            <a:r>
              <a:rPr lang="en-US" i="1" dirty="0"/>
              <a:t>Success Story</a:t>
            </a:r>
          </a:p>
        </p:txBody>
      </p:sp>
    </p:spTree>
    <p:extLst>
      <p:ext uri="{BB962C8B-B14F-4D97-AF65-F5344CB8AC3E}">
        <p14:creationId xmlns:p14="http://schemas.microsoft.com/office/powerpoint/2010/main" val="204440352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F022143-480C-47CE-9F8E-36D03D36DE83}"/>
              </a:ext>
            </a:extLst>
          </p:cNvPr>
          <p:cNvGraphicFramePr>
            <a:graphicFrameLocks noGrp="1"/>
          </p:cNvGraphicFramePr>
          <p:nvPr>
            <p:extLst>
              <p:ext uri="{D42A27DB-BD31-4B8C-83A1-F6EECF244321}">
                <p14:modId xmlns:p14="http://schemas.microsoft.com/office/powerpoint/2010/main" val="684506734"/>
              </p:ext>
            </p:extLst>
          </p:nvPr>
        </p:nvGraphicFramePr>
        <p:xfrm>
          <a:off x="81270" y="407670"/>
          <a:ext cx="4522680" cy="2001520"/>
        </p:xfrm>
        <a:graphic>
          <a:graphicData uri="http://schemas.openxmlformats.org/drawingml/2006/table">
            <a:tbl>
              <a:tblPr firstRow="1" bandRow="1">
                <a:tableStyleId>{7DF18680-E054-41AD-8BC1-D1AEF772440D}</a:tableStyleId>
              </a:tblPr>
              <a:tblGrid>
                <a:gridCol w="1485900">
                  <a:extLst>
                    <a:ext uri="{9D8B030D-6E8A-4147-A177-3AD203B41FA5}">
                      <a16:colId xmlns:a16="http://schemas.microsoft.com/office/drawing/2014/main" val="2137949039"/>
                    </a:ext>
                  </a:extLst>
                </a:gridCol>
                <a:gridCol w="1360380">
                  <a:extLst>
                    <a:ext uri="{9D8B030D-6E8A-4147-A177-3AD203B41FA5}">
                      <a16:colId xmlns:a16="http://schemas.microsoft.com/office/drawing/2014/main" val="3849126385"/>
                    </a:ext>
                  </a:extLst>
                </a:gridCol>
                <a:gridCol w="1676400">
                  <a:extLst>
                    <a:ext uri="{9D8B030D-6E8A-4147-A177-3AD203B41FA5}">
                      <a16:colId xmlns:a16="http://schemas.microsoft.com/office/drawing/2014/main" val="1683267256"/>
                    </a:ext>
                  </a:extLst>
                </a:gridCol>
              </a:tblGrid>
              <a:tr h="624840">
                <a:tc gridSpan="3">
                  <a:txBody>
                    <a:bodyPr/>
                    <a:lstStyle/>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0849845"/>
                  </a:ext>
                </a:extLst>
              </a:tr>
              <a:tr h="1524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solidFill>
                          <a:latin typeface="+mn-lt"/>
                          <a:ea typeface="+mn-ea"/>
                          <a:cs typeface="+mn-cs"/>
                        </a:rPr>
                        <a:t>How are your KPIs performing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365637292"/>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2"/>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Google Play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8479752"/>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solidFill>
                          <a:latin typeface="+mn-lt"/>
                          <a:ea typeface="+mn-ea"/>
                          <a:cs typeface="+mn-cs"/>
                        </a:rPr>
                        <a:t>Average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5.00</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50412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solidFill>
                          <a:latin typeface="+mn-lt"/>
                          <a:ea typeface="+mn-ea"/>
                          <a:cs typeface="+mn-cs"/>
                        </a:rPr>
                        <a:t>Average 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kern="1200" dirty="0">
                          <a:solidFill>
                            <a:schemeClr val="dk1"/>
                          </a:solidFill>
                          <a:latin typeface="+mn-lt"/>
                          <a:ea typeface="+mn-ea"/>
                          <a:cs typeface="+mn-cs"/>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kern="1200" dirty="0">
                          <a:solidFill>
                            <a:schemeClr val="dk1"/>
                          </a:solidFill>
                          <a:latin typeface="+mn-lt"/>
                          <a:ea typeface="+mn-ea"/>
                          <a:cs typeface="+mn-cs"/>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4206401"/>
                  </a:ext>
                </a:extLst>
              </a:tr>
            </a:tbl>
          </a:graphicData>
        </a:graphic>
      </p:graphicFrame>
      <p:pic>
        <p:nvPicPr>
          <p:cNvPr id="8" name="Picture 7">
            <a:extLst>
              <a:ext uri="{FF2B5EF4-FFF2-40B4-BE49-F238E27FC236}">
                <a16:creationId xmlns:a16="http://schemas.microsoft.com/office/drawing/2014/main" id="{81362D17-0140-49A1-B328-9EE823D6FD12}"/>
              </a:ext>
            </a:extLst>
          </p:cNvPr>
          <p:cNvPicPr>
            <a:picLocks noChangeAspect="1"/>
          </p:cNvPicPr>
          <p:nvPr/>
        </p:nvPicPr>
        <p:blipFill>
          <a:blip r:embed="rId2"/>
          <a:stretch>
            <a:fillRect/>
          </a:stretch>
        </p:blipFill>
        <p:spPr>
          <a:xfrm>
            <a:off x="181766" y="437877"/>
            <a:ext cx="533400" cy="536398"/>
          </a:xfrm>
          <a:prstGeom prst="rect">
            <a:avLst/>
          </a:prstGeom>
        </p:spPr>
      </p:pic>
      <p:sp>
        <p:nvSpPr>
          <p:cNvPr id="9" name="Rectangle 8">
            <a:extLst>
              <a:ext uri="{FF2B5EF4-FFF2-40B4-BE49-F238E27FC236}">
                <a16:creationId xmlns:a16="http://schemas.microsoft.com/office/drawing/2014/main" id="{58760E70-B90B-4167-BF3C-F2FE5551DE17}"/>
              </a:ext>
            </a:extLst>
          </p:cNvPr>
          <p:cNvSpPr/>
          <p:nvPr/>
        </p:nvSpPr>
        <p:spPr>
          <a:xfrm>
            <a:off x="813263" y="550750"/>
            <a:ext cx="1683066" cy="310651"/>
          </a:xfrm>
          <a:prstGeom prst="rect">
            <a:avLst/>
          </a:prstGeom>
          <a:solidFill>
            <a:schemeClr val="tx2"/>
          </a:solidFill>
          <a:ln w="12700" cmpd="sng">
            <a:noFill/>
          </a:ln>
          <a:effectLst/>
        </p:spPr>
        <p:txBody>
          <a:bodyPr wrap="square" lIns="182880" tIns="137160" rIns="137160" bIns="137160" rtlCol="0" anchor="ctr">
            <a:noAutofit/>
          </a:bodyPr>
          <a:lstStyle/>
          <a:p>
            <a:pPr>
              <a:spcBef>
                <a:spcPts val="600"/>
              </a:spcBef>
              <a:spcAft>
                <a:spcPts val="0"/>
              </a:spcAft>
            </a:pPr>
            <a:r>
              <a:rPr lang="en-US" sz="1000" b="1" dirty="0">
                <a:solidFill>
                  <a:schemeClr val="tx2">
                    <a:lumMod val="50000"/>
                  </a:schemeClr>
                </a:solidFill>
                <a:latin typeface="+mn-lt"/>
              </a:rPr>
              <a:t>SD Leadership</a:t>
            </a:r>
          </a:p>
          <a:p>
            <a:pPr>
              <a:spcBef>
                <a:spcPts val="600"/>
              </a:spcBef>
              <a:spcAft>
                <a:spcPts val="0"/>
              </a:spcAft>
            </a:pPr>
            <a:r>
              <a:rPr lang="en-US" sz="800" dirty="0">
                <a:solidFill>
                  <a:schemeClr val="tx2">
                    <a:lumMod val="50000"/>
                  </a:schemeClr>
                </a:solidFill>
                <a:latin typeface="+mn-lt"/>
              </a:rPr>
              <a:t>Austin Event</a:t>
            </a:r>
          </a:p>
        </p:txBody>
      </p:sp>
      <p:graphicFrame>
        <p:nvGraphicFramePr>
          <p:cNvPr id="10" name="Table 9">
            <a:extLst>
              <a:ext uri="{FF2B5EF4-FFF2-40B4-BE49-F238E27FC236}">
                <a16:creationId xmlns:a16="http://schemas.microsoft.com/office/drawing/2014/main" id="{B55342EC-F69D-496E-94C9-617788046D2F}"/>
              </a:ext>
            </a:extLst>
          </p:cNvPr>
          <p:cNvGraphicFramePr>
            <a:graphicFrameLocks noGrp="1"/>
          </p:cNvGraphicFramePr>
          <p:nvPr>
            <p:extLst>
              <p:ext uri="{D42A27DB-BD31-4B8C-83A1-F6EECF244321}">
                <p14:modId xmlns:p14="http://schemas.microsoft.com/office/powerpoint/2010/main" val="2453015420"/>
              </p:ext>
            </p:extLst>
          </p:nvPr>
        </p:nvGraphicFramePr>
        <p:xfrm>
          <a:off x="100531" y="2593638"/>
          <a:ext cx="4533899" cy="2001520"/>
        </p:xfrm>
        <a:graphic>
          <a:graphicData uri="http://schemas.openxmlformats.org/drawingml/2006/table">
            <a:tbl>
              <a:tblPr firstRow="1" bandRow="1">
                <a:tableStyleId>{7DF18680-E054-41AD-8BC1-D1AEF772440D}</a:tableStyleId>
              </a:tblPr>
              <a:tblGrid>
                <a:gridCol w="1236518">
                  <a:extLst>
                    <a:ext uri="{9D8B030D-6E8A-4147-A177-3AD203B41FA5}">
                      <a16:colId xmlns:a16="http://schemas.microsoft.com/office/drawing/2014/main" val="2137949039"/>
                    </a:ext>
                  </a:extLst>
                </a:gridCol>
                <a:gridCol w="1141401">
                  <a:extLst>
                    <a:ext uri="{9D8B030D-6E8A-4147-A177-3AD203B41FA5}">
                      <a16:colId xmlns:a16="http://schemas.microsoft.com/office/drawing/2014/main" val="3849126385"/>
                    </a:ext>
                  </a:extLst>
                </a:gridCol>
                <a:gridCol w="2155980">
                  <a:extLst>
                    <a:ext uri="{9D8B030D-6E8A-4147-A177-3AD203B41FA5}">
                      <a16:colId xmlns:a16="http://schemas.microsoft.com/office/drawing/2014/main" val="1683267256"/>
                    </a:ext>
                  </a:extLst>
                </a:gridCol>
              </a:tblGrid>
              <a:tr h="624840">
                <a:tc gridSpan="3">
                  <a:txBody>
                    <a:bodyPr/>
                    <a:lstStyle/>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0849845"/>
                  </a:ext>
                </a:extLst>
              </a:tr>
              <a:tr h="1524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solidFill>
                          <a:latin typeface="+mn-lt"/>
                          <a:ea typeface="+mn-ea"/>
                          <a:cs typeface="+mn-cs"/>
                        </a:rPr>
                        <a:t>How are your KPIs performing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365637292"/>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2"/>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Google Play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8479752"/>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solidFill>
                          <a:latin typeface="+mn-lt"/>
                          <a:ea typeface="+mn-ea"/>
                          <a:cs typeface="+mn-cs"/>
                        </a:rPr>
                        <a:t>Average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5.00</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50412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solidFill>
                          <a:latin typeface="+mn-lt"/>
                          <a:ea typeface="+mn-ea"/>
                          <a:cs typeface="+mn-cs"/>
                        </a:rPr>
                        <a:t>Average 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kern="1200" dirty="0">
                          <a:solidFill>
                            <a:schemeClr val="dk1"/>
                          </a:solidFill>
                          <a:latin typeface="+mn-lt"/>
                          <a:ea typeface="+mn-ea"/>
                          <a:cs typeface="+mn-cs"/>
                        </a:rPr>
                        <a:t> 291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kern="1200" dirty="0">
                          <a:solidFill>
                            <a:schemeClr val="dk1"/>
                          </a:solidFill>
                          <a:latin typeface="+mn-lt"/>
                          <a:ea typeface="+mn-ea"/>
                          <a:cs typeface="+mn-cs"/>
                        </a:rPr>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4206401"/>
                  </a:ext>
                </a:extLst>
              </a:tr>
            </a:tbl>
          </a:graphicData>
        </a:graphic>
      </p:graphicFrame>
      <p:graphicFrame>
        <p:nvGraphicFramePr>
          <p:cNvPr id="11" name="Table 10">
            <a:extLst>
              <a:ext uri="{FF2B5EF4-FFF2-40B4-BE49-F238E27FC236}">
                <a16:creationId xmlns:a16="http://schemas.microsoft.com/office/drawing/2014/main" id="{583F675E-99DC-4C7D-A380-1FBFA9589446}"/>
              </a:ext>
            </a:extLst>
          </p:cNvPr>
          <p:cNvGraphicFramePr>
            <a:graphicFrameLocks noGrp="1"/>
          </p:cNvGraphicFramePr>
          <p:nvPr>
            <p:extLst>
              <p:ext uri="{D42A27DB-BD31-4B8C-83A1-F6EECF244321}">
                <p14:modId xmlns:p14="http://schemas.microsoft.com/office/powerpoint/2010/main" val="3989094532"/>
              </p:ext>
            </p:extLst>
          </p:nvPr>
        </p:nvGraphicFramePr>
        <p:xfrm>
          <a:off x="4794252" y="1773708"/>
          <a:ext cx="4163171" cy="1968237"/>
        </p:xfrm>
        <a:graphic>
          <a:graphicData uri="http://schemas.openxmlformats.org/drawingml/2006/table">
            <a:tbl>
              <a:tblPr firstRow="1" bandRow="1">
                <a:tableStyleId>{7DF18680-E054-41AD-8BC1-D1AEF772440D}</a:tableStyleId>
              </a:tblPr>
              <a:tblGrid>
                <a:gridCol w="1163488">
                  <a:extLst>
                    <a:ext uri="{9D8B030D-6E8A-4147-A177-3AD203B41FA5}">
                      <a16:colId xmlns:a16="http://schemas.microsoft.com/office/drawing/2014/main" val="2137949039"/>
                    </a:ext>
                  </a:extLst>
                </a:gridCol>
                <a:gridCol w="1602197">
                  <a:extLst>
                    <a:ext uri="{9D8B030D-6E8A-4147-A177-3AD203B41FA5}">
                      <a16:colId xmlns:a16="http://schemas.microsoft.com/office/drawing/2014/main" val="3849126385"/>
                    </a:ext>
                  </a:extLst>
                </a:gridCol>
                <a:gridCol w="1397486">
                  <a:extLst>
                    <a:ext uri="{9D8B030D-6E8A-4147-A177-3AD203B41FA5}">
                      <a16:colId xmlns:a16="http://schemas.microsoft.com/office/drawing/2014/main" val="1683267256"/>
                    </a:ext>
                  </a:extLst>
                </a:gridCol>
              </a:tblGrid>
              <a:tr h="591557">
                <a:tc gridSpan="3">
                  <a:txBody>
                    <a:bodyPr/>
                    <a:lstStyle/>
                    <a:p>
                      <a:pPr algn="l"/>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0849845"/>
                  </a:ext>
                </a:extLst>
              </a:tr>
              <a:tr h="1524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solidFill>
                          <a:latin typeface="+mn-lt"/>
                          <a:ea typeface="+mn-ea"/>
                          <a:cs typeface="+mn-cs"/>
                        </a:rPr>
                        <a:t>How are your KPIs performing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365637292"/>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2"/>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Google Play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App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8479752"/>
                  </a:ext>
                </a:extLst>
              </a:tr>
              <a:tr h="152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solidFill>
                          <a:latin typeface="+mn-lt"/>
                          <a:ea typeface="+mn-ea"/>
                          <a:cs typeface="+mn-cs"/>
                        </a:rPr>
                        <a:t>Average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5.00</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50412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2"/>
                          </a:solidFill>
                          <a:latin typeface="+mn-lt"/>
                          <a:ea typeface="+mn-ea"/>
                          <a:cs typeface="+mn-cs"/>
                        </a:rPr>
                        <a:t>Average 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kern="1200" dirty="0">
                          <a:solidFill>
                            <a:schemeClr val="dk1"/>
                          </a:solidFill>
                          <a:latin typeface="+mn-lt"/>
                          <a:ea typeface="+mn-ea"/>
                          <a:cs typeface="+mn-cs"/>
                        </a:rPr>
                        <a:t> 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kern="1200" dirty="0">
                          <a:solidFill>
                            <a:schemeClr val="dk1"/>
                          </a:solidFill>
                          <a:latin typeface="+mn-lt"/>
                          <a:ea typeface="+mn-ea"/>
                          <a:cs typeface="+mn-cs"/>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4206401"/>
                  </a:ext>
                </a:extLst>
              </a:tr>
            </a:tbl>
          </a:graphicData>
        </a:graphic>
      </p:graphicFrame>
      <p:sp>
        <p:nvSpPr>
          <p:cNvPr id="12" name="Rectangle 11">
            <a:extLst>
              <a:ext uri="{FF2B5EF4-FFF2-40B4-BE49-F238E27FC236}">
                <a16:creationId xmlns:a16="http://schemas.microsoft.com/office/drawing/2014/main" id="{1CCE3771-7A11-43DC-BDC4-B59D581EAB5A}"/>
              </a:ext>
            </a:extLst>
          </p:cNvPr>
          <p:cNvSpPr/>
          <p:nvPr/>
        </p:nvSpPr>
        <p:spPr>
          <a:xfrm>
            <a:off x="824742" y="2757827"/>
            <a:ext cx="1683066" cy="310651"/>
          </a:xfrm>
          <a:prstGeom prst="rect">
            <a:avLst/>
          </a:prstGeom>
          <a:solidFill>
            <a:schemeClr val="tx2"/>
          </a:solidFill>
          <a:ln w="12700" cmpd="sng">
            <a:noFill/>
          </a:ln>
          <a:effectLst/>
        </p:spPr>
        <p:txBody>
          <a:bodyPr wrap="square" lIns="182880" tIns="137160" rIns="137160" bIns="137160" rtlCol="0" anchor="ctr">
            <a:noAutofit/>
          </a:bodyPr>
          <a:lstStyle/>
          <a:p>
            <a:pPr>
              <a:spcBef>
                <a:spcPts val="600"/>
              </a:spcBef>
              <a:spcAft>
                <a:spcPts val="0"/>
              </a:spcAft>
            </a:pPr>
            <a:r>
              <a:rPr lang="en-US" sz="1000" b="1" dirty="0">
                <a:solidFill>
                  <a:schemeClr val="tx2">
                    <a:lumMod val="50000"/>
                  </a:schemeClr>
                </a:solidFill>
                <a:latin typeface="+mn-lt"/>
              </a:rPr>
              <a:t>Utsav 2019</a:t>
            </a:r>
          </a:p>
          <a:p>
            <a:pPr>
              <a:spcBef>
                <a:spcPts val="600"/>
              </a:spcBef>
              <a:spcAft>
                <a:spcPts val="0"/>
              </a:spcAft>
            </a:pPr>
            <a:r>
              <a:rPr lang="en-US" sz="800" dirty="0">
                <a:solidFill>
                  <a:schemeClr val="tx2">
                    <a:lumMod val="50000"/>
                  </a:schemeClr>
                </a:solidFill>
                <a:latin typeface="+mn-lt"/>
              </a:rPr>
              <a:t>Bangalore Event</a:t>
            </a:r>
          </a:p>
        </p:txBody>
      </p:sp>
      <p:sp>
        <p:nvSpPr>
          <p:cNvPr id="13" name="Rectangle 12">
            <a:extLst>
              <a:ext uri="{FF2B5EF4-FFF2-40B4-BE49-F238E27FC236}">
                <a16:creationId xmlns:a16="http://schemas.microsoft.com/office/drawing/2014/main" id="{FEE3FA38-011B-44BB-9DC3-6D571C71A37F}"/>
              </a:ext>
            </a:extLst>
          </p:cNvPr>
          <p:cNvSpPr/>
          <p:nvPr/>
        </p:nvSpPr>
        <p:spPr>
          <a:xfrm>
            <a:off x="5383777" y="1938856"/>
            <a:ext cx="1683066" cy="310651"/>
          </a:xfrm>
          <a:prstGeom prst="rect">
            <a:avLst/>
          </a:prstGeom>
          <a:solidFill>
            <a:schemeClr val="tx2"/>
          </a:solidFill>
          <a:ln w="12700" cmpd="sng">
            <a:noFill/>
          </a:ln>
          <a:effectLst/>
        </p:spPr>
        <p:txBody>
          <a:bodyPr wrap="square" lIns="182880" tIns="137160" rIns="137160" bIns="137160" rtlCol="0" anchor="ctr">
            <a:noAutofit/>
          </a:bodyPr>
          <a:lstStyle/>
          <a:p>
            <a:pPr>
              <a:spcBef>
                <a:spcPts val="600"/>
              </a:spcBef>
              <a:spcAft>
                <a:spcPts val="0"/>
              </a:spcAft>
            </a:pPr>
            <a:r>
              <a:rPr lang="en-US" sz="1000" b="1" dirty="0">
                <a:solidFill>
                  <a:schemeClr val="tx2">
                    <a:lumMod val="50000"/>
                  </a:schemeClr>
                </a:solidFill>
                <a:latin typeface="+mn-lt"/>
              </a:rPr>
              <a:t>DS 2019</a:t>
            </a:r>
          </a:p>
          <a:p>
            <a:pPr>
              <a:spcBef>
                <a:spcPts val="600"/>
              </a:spcBef>
              <a:spcAft>
                <a:spcPts val="0"/>
              </a:spcAft>
            </a:pPr>
            <a:r>
              <a:rPr lang="en-US" sz="800" dirty="0">
                <a:solidFill>
                  <a:schemeClr val="tx2">
                    <a:lumMod val="50000"/>
                  </a:schemeClr>
                </a:solidFill>
                <a:latin typeface="+mn-lt"/>
              </a:rPr>
              <a:t>Malaysia Event</a:t>
            </a:r>
          </a:p>
        </p:txBody>
      </p:sp>
      <p:pic>
        <p:nvPicPr>
          <p:cNvPr id="14" name="Picture 13">
            <a:extLst>
              <a:ext uri="{FF2B5EF4-FFF2-40B4-BE49-F238E27FC236}">
                <a16:creationId xmlns:a16="http://schemas.microsoft.com/office/drawing/2014/main" id="{B1B0BD1D-7321-4904-BDC5-2383F509E700}"/>
              </a:ext>
            </a:extLst>
          </p:cNvPr>
          <p:cNvPicPr>
            <a:picLocks noChangeAspect="1"/>
          </p:cNvPicPr>
          <p:nvPr/>
        </p:nvPicPr>
        <p:blipFill>
          <a:blip r:embed="rId3"/>
          <a:stretch>
            <a:fillRect/>
          </a:stretch>
        </p:blipFill>
        <p:spPr>
          <a:xfrm>
            <a:off x="4877124" y="1841747"/>
            <a:ext cx="506653" cy="504871"/>
          </a:xfrm>
          <a:prstGeom prst="rect">
            <a:avLst/>
          </a:prstGeom>
        </p:spPr>
      </p:pic>
      <p:pic>
        <p:nvPicPr>
          <p:cNvPr id="15" name="Picture 14">
            <a:extLst>
              <a:ext uri="{FF2B5EF4-FFF2-40B4-BE49-F238E27FC236}">
                <a16:creationId xmlns:a16="http://schemas.microsoft.com/office/drawing/2014/main" id="{E6A30445-7497-4EB8-B6BF-43005C6D51BF}"/>
              </a:ext>
            </a:extLst>
          </p:cNvPr>
          <p:cNvPicPr>
            <a:picLocks noChangeAspect="1"/>
          </p:cNvPicPr>
          <p:nvPr/>
        </p:nvPicPr>
        <p:blipFill>
          <a:blip r:embed="rId4"/>
          <a:stretch>
            <a:fillRect/>
          </a:stretch>
        </p:blipFill>
        <p:spPr>
          <a:xfrm>
            <a:off x="196908" y="2595545"/>
            <a:ext cx="531457" cy="547028"/>
          </a:xfrm>
          <a:prstGeom prst="rect">
            <a:avLst/>
          </a:prstGeom>
        </p:spPr>
      </p:pic>
    </p:spTree>
    <p:extLst>
      <p:ext uri="{BB962C8B-B14F-4D97-AF65-F5344CB8AC3E}">
        <p14:creationId xmlns:p14="http://schemas.microsoft.com/office/powerpoint/2010/main" val="252511289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4A83-7584-4456-99F8-237C5320D626}"/>
              </a:ext>
            </a:extLst>
          </p:cNvPr>
          <p:cNvSpPr>
            <a:spLocks noGrp="1"/>
          </p:cNvSpPr>
          <p:nvPr>
            <p:ph type="title"/>
          </p:nvPr>
        </p:nvSpPr>
        <p:spPr>
          <a:xfrm>
            <a:off x="396240" y="300494"/>
            <a:ext cx="8191500" cy="387798"/>
          </a:xfrm>
        </p:spPr>
        <p:txBody>
          <a:bodyPr/>
          <a:lstStyle/>
          <a:p>
            <a:r>
              <a:rPr lang="en-US" dirty="0"/>
              <a:t>Utsav 2019</a:t>
            </a:r>
          </a:p>
        </p:txBody>
      </p:sp>
      <p:pic>
        <p:nvPicPr>
          <p:cNvPr id="3" name="Picture 2">
            <a:extLst>
              <a:ext uri="{FF2B5EF4-FFF2-40B4-BE49-F238E27FC236}">
                <a16:creationId xmlns:a16="http://schemas.microsoft.com/office/drawing/2014/main" id="{50F4D5A2-68F3-42C4-8C29-B731ED9BF961}"/>
              </a:ext>
            </a:extLst>
          </p:cNvPr>
          <p:cNvPicPr>
            <a:picLocks noChangeAspect="1"/>
          </p:cNvPicPr>
          <p:nvPr/>
        </p:nvPicPr>
        <p:blipFill>
          <a:blip r:embed="rId2"/>
          <a:stretch>
            <a:fillRect/>
          </a:stretch>
        </p:blipFill>
        <p:spPr>
          <a:xfrm>
            <a:off x="533400" y="684978"/>
            <a:ext cx="2362200" cy="4158028"/>
          </a:xfrm>
          <a:prstGeom prst="rect">
            <a:avLst/>
          </a:prstGeom>
        </p:spPr>
      </p:pic>
      <p:sp>
        <p:nvSpPr>
          <p:cNvPr id="6" name="Rectangle 5">
            <a:extLst>
              <a:ext uri="{FF2B5EF4-FFF2-40B4-BE49-F238E27FC236}">
                <a16:creationId xmlns:a16="http://schemas.microsoft.com/office/drawing/2014/main" id="{C3CB5A81-C340-4F2A-8DB8-EC9AE96E5502}"/>
              </a:ext>
            </a:extLst>
          </p:cNvPr>
          <p:cNvSpPr/>
          <p:nvPr/>
        </p:nvSpPr>
        <p:spPr>
          <a:xfrm>
            <a:off x="3352800" y="1428750"/>
            <a:ext cx="5364480" cy="3277820"/>
          </a:xfrm>
          <a:prstGeom prst="rect">
            <a:avLst/>
          </a:prstGeom>
        </p:spPr>
        <p:txBody>
          <a:bodyPr wrap="square">
            <a:spAutoFit/>
          </a:bodyPr>
          <a:lstStyle/>
          <a:p>
            <a:pPr marL="0" marR="0">
              <a:spcBef>
                <a:spcPts val="0"/>
              </a:spcBef>
              <a:spcAft>
                <a:spcPts val="0"/>
              </a:spcAft>
            </a:pPr>
            <a:r>
              <a:rPr lang="en-US" sz="900" b="1" i="1" dirty="0">
                <a:solidFill>
                  <a:srgbClr val="6EA204"/>
                </a:solidFill>
              </a:rPr>
              <a:t>I want to extend my heartfelt appreciation and gratitude to the mobility team for building the event app for both the India and Malaysia Summit. The app helped us automate various processes viz., attendance tracking, swag inventory </a:t>
            </a:r>
            <a:r>
              <a:rPr lang="en-US" sz="900" b="1" i="1" dirty="0" err="1">
                <a:solidFill>
                  <a:srgbClr val="6EA204"/>
                </a:solidFill>
              </a:rPr>
              <a:t>mgmt</a:t>
            </a:r>
            <a:r>
              <a:rPr lang="en-US" sz="900" b="1" i="1" dirty="0">
                <a:solidFill>
                  <a:srgbClr val="6EA204"/>
                </a:solidFill>
              </a:rPr>
              <a:t>, agenda, survey, live posting and the ingenious QR and FR based registration! The team was prudent and enterprising to explore these new requirements from us and was very thorough in testing that we experienced 0 hiccups on the day of the event. </a:t>
            </a:r>
          </a:p>
          <a:p>
            <a:pPr marL="0" marR="0">
              <a:spcBef>
                <a:spcPts val="0"/>
              </a:spcBef>
              <a:spcAft>
                <a:spcPts val="0"/>
              </a:spcAft>
            </a:pPr>
            <a:endParaRPr lang="en-US" sz="900" b="1" i="1" dirty="0">
              <a:solidFill>
                <a:srgbClr val="6EA204"/>
              </a:solidFill>
            </a:endParaRPr>
          </a:p>
          <a:p>
            <a:pPr marL="0" marR="0">
              <a:spcBef>
                <a:spcPts val="0"/>
              </a:spcBef>
              <a:spcAft>
                <a:spcPts val="0"/>
              </a:spcAft>
            </a:pPr>
            <a:r>
              <a:rPr lang="en-US" sz="900" b="1" i="1" dirty="0">
                <a:solidFill>
                  <a:srgbClr val="6EA204"/>
                </a:solidFill>
              </a:rPr>
              <a:t>From technical prowess to winning together is was an absolute pleasure working with the team! They stand united, always available and went the extra mile to ensure we passed the governance requirements, I am amazed by the sheer positive energy and the “get it done” attitude of the team</a:t>
            </a:r>
          </a:p>
          <a:p>
            <a:pPr marL="0" marR="0">
              <a:spcBef>
                <a:spcPts val="0"/>
              </a:spcBef>
              <a:spcAft>
                <a:spcPts val="0"/>
              </a:spcAft>
            </a:pPr>
            <a:endParaRPr lang="en-US" sz="900" b="1" i="1" dirty="0">
              <a:solidFill>
                <a:srgbClr val="6EA204"/>
              </a:solidFill>
            </a:endParaRPr>
          </a:p>
          <a:p>
            <a:pPr>
              <a:spcBef>
                <a:spcPts val="0"/>
              </a:spcBef>
              <a:spcAft>
                <a:spcPts val="0"/>
              </a:spcAft>
            </a:pPr>
            <a:r>
              <a:rPr lang="en-US" sz="900" b="1" i="1" dirty="0">
                <a:solidFill>
                  <a:srgbClr val="6EA204"/>
                </a:solidFill>
              </a:rPr>
              <a:t> Special mention to</a:t>
            </a:r>
          </a:p>
          <a:p>
            <a:pPr>
              <a:spcBef>
                <a:spcPts val="0"/>
              </a:spcBef>
              <a:spcAft>
                <a:spcPts val="0"/>
              </a:spcAft>
            </a:pPr>
            <a:r>
              <a:rPr lang="en-US" sz="900" b="1" i="1" dirty="0">
                <a:solidFill>
                  <a:srgbClr val="6EA204"/>
                </a:solidFill>
              </a:rPr>
              <a:t>Umesh for prioritizing the summit app over other projects. I know this was free work yet he put the best talent and hours into making this a success. We are ever so grateful. </a:t>
            </a:r>
          </a:p>
          <a:p>
            <a:pPr>
              <a:spcBef>
                <a:spcPts val="0"/>
              </a:spcBef>
              <a:spcAft>
                <a:spcPts val="0"/>
              </a:spcAft>
            </a:pPr>
            <a:r>
              <a:rPr lang="en-US" sz="900" b="1" i="1" dirty="0">
                <a:solidFill>
                  <a:srgbClr val="6EA204"/>
                </a:solidFill>
              </a:rPr>
              <a:t>Neha – you are delight to work with. You tick all the right boxes of a stellar PM – you wear empathy as your armor 😊</a:t>
            </a:r>
          </a:p>
          <a:p>
            <a:pPr>
              <a:spcBef>
                <a:spcPts val="0"/>
              </a:spcBef>
              <a:spcAft>
                <a:spcPts val="0"/>
              </a:spcAft>
            </a:pPr>
            <a:r>
              <a:rPr lang="en-US" sz="900" b="1" i="1" dirty="0">
                <a:solidFill>
                  <a:srgbClr val="6EA204"/>
                </a:solidFill>
              </a:rPr>
              <a:t>Nikhil – you are genius! You made this happen, thanks for toiling all those long hours coding and being available even before us at the venue for support. </a:t>
            </a:r>
          </a:p>
          <a:p>
            <a:pPr>
              <a:spcBef>
                <a:spcPts val="0"/>
              </a:spcBef>
              <a:spcAft>
                <a:spcPts val="0"/>
              </a:spcAft>
            </a:pPr>
            <a:r>
              <a:rPr lang="en-US" sz="900" b="1" i="1" dirty="0">
                <a:solidFill>
                  <a:srgbClr val="6EA204"/>
                </a:solidFill>
              </a:rPr>
              <a:t> We hope to extend this app to the US and Ireland summits and will also be the brand ambassador at the T&amp;P council and will spread the msg to other Bus</a:t>
            </a:r>
          </a:p>
          <a:p>
            <a:pPr>
              <a:spcBef>
                <a:spcPts val="0"/>
              </a:spcBef>
              <a:spcAft>
                <a:spcPts val="0"/>
              </a:spcAft>
            </a:pPr>
            <a:endParaRPr lang="en-US" sz="900" b="1" i="1" dirty="0">
              <a:solidFill>
                <a:srgbClr val="6EA204"/>
              </a:solidFill>
            </a:endParaRPr>
          </a:p>
          <a:p>
            <a:pPr>
              <a:spcBef>
                <a:spcPts val="0"/>
              </a:spcBef>
              <a:spcAft>
                <a:spcPts val="0"/>
              </a:spcAft>
            </a:pPr>
            <a:r>
              <a:rPr lang="en-US" sz="900" b="1" i="1" dirty="0">
                <a:solidFill>
                  <a:srgbClr val="6EA204"/>
                </a:solidFill>
              </a:rPr>
              <a:t>                                                                                         ----- Anushka Bose</a:t>
            </a:r>
          </a:p>
        </p:txBody>
      </p:sp>
    </p:spTree>
    <p:extLst>
      <p:ext uri="{BB962C8B-B14F-4D97-AF65-F5344CB8AC3E}">
        <p14:creationId xmlns:p14="http://schemas.microsoft.com/office/powerpoint/2010/main" val="342215362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4A83-7584-4456-99F8-237C5320D626}"/>
              </a:ext>
            </a:extLst>
          </p:cNvPr>
          <p:cNvSpPr>
            <a:spLocks noGrp="1"/>
          </p:cNvSpPr>
          <p:nvPr>
            <p:ph type="title"/>
          </p:nvPr>
        </p:nvSpPr>
        <p:spPr>
          <a:xfrm>
            <a:off x="541020" y="467723"/>
            <a:ext cx="3794760" cy="387798"/>
          </a:xfrm>
        </p:spPr>
        <p:txBody>
          <a:bodyPr/>
          <a:lstStyle/>
          <a:p>
            <a:r>
              <a:rPr lang="en-US" dirty="0"/>
              <a:t>DS 2019</a:t>
            </a:r>
          </a:p>
        </p:txBody>
      </p:sp>
      <p:sp>
        <p:nvSpPr>
          <p:cNvPr id="6" name="Rectangle 5">
            <a:extLst>
              <a:ext uri="{FF2B5EF4-FFF2-40B4-BE49-F238E27FC236}">
                <a16:creationId xmlns:a16="http://schemas.microsoft.com/office/drawing/2014/main" id="{C3CB5A81-C340-4F2A-8DB8-EC9AE96E5502}"/>
              </a:ext>
            </a:extLst>
          </p:cNvPr>
          <p:cNvSpPr/>
          <p:nvPr/>
        </p:nvSpPr>
        <p:spPr>
          <a:xfrm>
            <a:off x="304800" y="1047750"/>
            <a:ext cx="4267200" cy="1015663"/>
          </a:xfrm>
          <a:prstGeom prst="rect">
            <a:avLst/>
          </a:prstGeom>
        </p:spPr>
        <p:txBody>
          <a:bodyPr wrap="square">
            <a:spAutoFit/>
          </a:bodyPr>
          <a:lstStyle/>
          <a:p>
            <a:pPr>
              <a:spcBef>
                <a:spcPts val="0"/>
              </a:spcBef>
              <a:spcAft>
                <a:spcPts val="0"/>
              </a:spcAft>
            </a:pPr>
            <a:r>
              <a:rPr lang="en-US" sz="1200" b="1" i="1" dirty="0">
                <a:solidFill>
                  <a:srgbClr val="6EA204"/>
                </a:solidFill>
              </a:rPr>
              <a:t>The app was fabulous (both India and Malaysia) – really appreciate your support – looking forward to bringing the team into the Talent and program council so we can spread across Dell!</a:t>
            </a:r>
          </a:p>
          <a:p>
            <a:pPr>
              <a:spcBef>
                <a:spcPts val="0"/>
              </a:spcBef>
              <a:spcAft>
                <a:spcPts val="0"/>
              </a:spcAft>
            </a:pPr>
            <a:r>
              <a:rPr lang="en-US" sz="1200" b="1" i="1" dirty="0">
                <a:solidFill>
                  <a:srgbClr val="6EA204"/>
                </a:solidFill>
              </a:rPr>
              <a:t>                                                           ---</a:t>
            </a:r>
            <a:r>
              <a:rPr lang="de-DE" sz="1200" b="1" i="1" dirty="0">
                <a:solidFill>
                  <a:srgbClr val="6EA204"/>
                </a:solidFill>
              </a:rPr>
              <a:t> Jennifer Erickson</a:t>
            </a:r>
            <a:endParaRPr lang="en-US" sz="1200" b="1" i="1" dirty="0">
              <a:solidFill>
                <a:srgbClr val="6EA204"/>
              </a:solidFill>
            </a:endParaRPr>
          </a:p>
        </p:txBody>
      </p:sp>
      <p:pic>
        <p:nvPicPr>
          <p:cNvPr id="5" name="Picture 4">
            <a:extLst>
              <a:ext uri="{FF2B5EF4-FFF2-40B4-BE49-F238E27FC236}">
                <a16:creationId xmlns:a16="http://schemas.microsoft.com/office/drawing/2014/main" id="{2C9FD6DB-99C8-4276-B72C-0505F2B56C90}"/>
              </a:ext>
            </a:extLst>
          </p:cNvPr>
          <p:cNvPicPr>
            <a:picLocks noChangeAspect="1"/>
          </p:cNvPicPr>
          <p:nvPr/>
        </p:nvPicPr>
        <p:blipFill>
          <a:blip r:embed="rId2"/>
          <a:stretch>
            <a:fillRect/>
          </a:stretch>
        </p:blipFill>
        <p:spPr>
          <a:xfrm>
            <a:off x="5720139" y="1013460"/>
            <a:ext cx="2732922" cy="3352800"/>
          </a:xfrm>
          <a:prstGeom prst="rect">
            <a:avLst/>
          </a:prstGeom>
        </p:spPr>
      </p:pic>
      <p:sp>
        <p:nvSpPr>
          <p:cNvPr id="7" name="Title 1">
            <a:extLst>
              <a:ext uri="{FF2B5EF4-FFF2-40B4-BE49-F238E27FC236}">
                <a16:creationId xmlns:a16="http://schemas.microsoft.com/office/drawing/2014/main" id="{916A42C4-7E94-429C-8224-F8DE499BFD50}"/>
              </a:ext>
            </a:extLst>
          </p:cNvPr>
          <p:cNvSpPr txBox="1">
            <a:spLocks/>
          </p:cNvSpPr>
          <p:nvPr/>
        </p:nvSpPr>
        <p:spPr>
          <a:xfrm>
            <a:off x="5709861" y="467723"/>
            <a:ext cx="2743200" cy="387798"/>
          </a:xfrm>
          <a:prstGeom prst="rect">
            <a:avLst/>
          </a:prstGeom>
        </p:spPr>
        <p:txBody>
          <a:bodyPr wrap="square" lIns="0" tIns="0" rIns="0" bIns="0">
            <a:spAutoFit/>
          </a:bodyPr>
          <a:lstStyle>
            <a:lvl1pPr algn="l" rtl="0" eaLnBrk="1" fontAlgn="base" hangingPunct="1">
              <a:lnSpc>
                <a:spcPct val="90000"/>
              </a:lnSpc>
              <a:spcBef>
                <a:spcPct val="0"/>
              </a:spcBef>
              <a:spcAft>
                <a:spcPct val="0"/>
              </a:spcAft>
              <a:defRPr sz="2800" b="0" cap="none" baseline="0">
                <a:solidFill>
                  <a:srgbClr val="007DB8"/>
                </a:solidFill>
                <a:latin typeface="Arial" panose="020B0604020202020204" pitchFamily="34" charset="0"/>
                <a:ea typeface="Arial"/>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r>
              <a:rPr lang="en-US" kern="0" dirty="0"/>
              <a:t>SD Leadership</a:t>
            </a:r>
          </a:p>
        </p:txBody>
      </p:sp>
    </p:spTree>
    <p:extLst>
      <p:ext uri="{BB962C8B-B14F-4D97-AF65-F5344CB8AC3E}">
        <p14:creationId xmlns:p14="http://schemas.microsoft.com/office/powerpoint/2010/main" val="11776838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9F07-BF34-49BC-8637-CB37089298A1}"/>
              </a:ext>
            </a:extLst>
          </p:cNvPr>
          <p:cNvSpPr>
            <a:spLocks noGrp="1"/>
          </p:cNvSpPr>
          <p:nvPr>
            <p:ph type="title"/>
          </p:nvPr>
        </p:nvSpPr>
        <p:spPr>
          <a:xfrm>
            <a:off x="266700" y="285750"/>
            <a:ext cx="2095500" cy="381000"/>
          </a:xfrm>
        </p:spPr>
        <p:txBody>
          <a:bodyPr/>
          <a:lstStyle/>
          <a:p>
            <a:r>
              <a:rPr lang="en-US" sz="1600" dirty="0"/>
              <a:t>SD Leadership</a:t>
            </a:r>
          </a:p>
        </p:txBody>
      </p:sp>
      <p:pic>
        <p:nvPicPr>
          <p:cNvPr id="3" name="Picture 2">
            <a:extLst>
              <a:ext uri="{FF2B5EF4-FFF2-40B4-BE49-F238E27FC236}">
                <a16:creationId xmlns:a16="http://schemas.microsoft.com/office/drawing/2014/main" id="{50D5AA7B-A3AE-452A-89D0-CF316B9E6F77}"/>
              </a:ext>
            </a:extLst>
          </p:cNvPr>
          <p:cNvPicPr>
            <a:picLocks noChangeAspect="1"/>
          </p:cNvPicPr>
          <p:nvPr/>
        </p:nvPicPr>
        <p:blipFill>
          <a:blip r:embed="rId2"/>
          <a:stretch>
            <a:fillRect/>
          </a:stretch>
        </p:blipFill>
        <p:spPr>
          <a:xfrm>
            <a:off x="76200" y="476250"/>
            <a:ext cx="4046245" cy="2133600"/>
          </a:xfrm>
          <a:prstGeom prst="rect">
            <a:avLst/>
          </a:prstGeom>
        </p:spPr>
      </p:pic>
      <p:sp>
        <p:nvSpPr>
          <p:cNvPr id="4" name="Title 1">
            <a:extLst>
              <a:ext uri="{FF2B5EF4-FFF2-40B4-BE49-F238E27FC236}">
                <a16:creationId xmlns:a16="http://schemas.microsoft.com/office/drawing/2014/main" id="{B3A5AA23-82A7-41AD-81C5-9A57BCF7466A}"/>
              </a:ext>
            </a:extLst>
          </p:cNvPr>
          <p:cNvSpPr txBox="1">
            <a:spLocks/>
          </p:cNvSpPr>
          <p:nvPr/>
        </p:nvSpPr>
        <p:spPr>
          <a:xfrm>
            <a:off x="3202318" y="2499050"/>
            <a:ext cx="2095500" cy="221599"/>
          </a:xfrm>
          <a:prstGeom prst="rect">
            <a:avLst/>
          </a:prstGeom>
        </p:spPr>
        <p:txBody>
          <a:bodyPr wrap="square" lIns="0" tIns="0" rIns="0" bIns="0">
            <a:spAutoFit/>
          </a:bodyPr>
          <a:lstStyle>
            <a:lvl1pPr algn="l" rtl="0" eaLnBrk="1" fontAlgn="base" hangingPunct="1">
              <a:lnSpc>
                <a:spcPct val="90000"/>
              </a:lnSpc>
              <a:spcBef>
                <a:spcPct val="0"/>
              </a:spcBef>
              <a:spcAft>
                <a:spcPct val="0"/>
              </a:spcAft>
              <a:defRPr sz="2800" b="0" cap="none" baseline="0">
                <a:solidFill>
                  <a:srgbClr val="007DB8"/>
                </a:solidFill>
                <a:latin typeface="Arial" panose="020B0604020202020204" pitchFamily="34" charset="0"/>
                <a:ea typeface="Arial"/>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r>
              <a:rPr lang="en-US" sz="1600" kern="0" dirty="0"/>
              <a:t>Utsav 2019</a:t>
            </a:r>
          </a:p>
        </p:txBody>
      </p:sp>
      <p:sp>
        <p:nvSpPr>
          <p:cNvPr id="5" name="Title 1">
            <a:extLst>
              <a:ext uri="{FF2B5EF4-FFF2-40B4-BE49-F238E27FC236}">
                <a16:creationId xmlns:a16="http://schemas.microsoft.com/office/drawing/2014/main" id="{191A0E34-7529-465E-B185-0C8C48125F19}"/>
              </a:ext>
            </a:extLst>
          </p:cNvPr>
          <p:cNvSpPr txBox="1">
            <a:spLocks/>
          </p:cNvSpPr>
          <p:nvPr/>
        </p:nvSpPr>
        <p:spPr>
          <a:xfrm>
            <a:off x="6553200" y="285749"/>
            <a:ext cx="2095500" cy="221599"/>
          </a:xfrm>
          <a:prstGeom prst="rect">
            <a:avLst/>
          </a:prstGeom>
        </p:spPr>
        <p:txBody>
          <a:bodyPr wrap="square" lIns="0" tIns="0" rIns="0" bIns="0">
            <a:spAutoFit/>
          </a:bodyPr>
          <a:lstStyle>
            <a:lvl1pPr algn="l" rtl="0" eaLnBrk="1" fontAlgn="base" hangingPunct="1">
              <a:lnSpc>
                <a:spcPct val="90000"/>
              </a:lnSpc>
              <a:spcBef>
                <a:spcPct val="0"/>
              </a:spcBef>
              <a:spcAft>
                <a:spcPct val="0"/>
              </a:spcAft>
              <a:defRPr sz="2800" b="0" cap="none" baseline="0">
                <a:solidFill>
                  <a:srgbClr val="007DB8"/>
                </a:solidFill>
                <a:latin typeface="Arial" panose="020B0604020202020204" pitchFamily="34" charset="0"/>
                <a:ea typeface="Arial"/>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r>
              <a:rPr lang="en-US" sz="1600" kern="0" dirty="0"/>
              <a:t>DS 2019</a:t>
            </a:r>
          </a:p>
        </p:txBody>
      </p:sp>
      <p:pic>
        <p:nvPicPr>
          <p:cNvPr id="6" name="Picture 5">
            <a:extLst>
              <a:ext uri="{FF2B5EF4-FFF2-40B4-BE49-F238E27FC236}">
                <a16:creationId xmlns:a16="http://schemas.microsoft.com/office/drawing/2014/main" id="{E9E27D76-4BC9-40EE-B65C-803B903E8FA1}"/>
              </a:ext>
            </a:extLst>
          </p:cNvPr>
          <p:cNvPicPr>
            <a:picLocks noChangeAspect="1"/>
          </p:cNvPicPr>
          <p:nvPr/>
        </p:nvPicPr>
        <p:blipFill>
          <a:blip r:embed="rId3"/>
          <a:stretch>
            <a:fillRect/>
          </a:stretch>
        </p:blipFill>
        <p:spPr>
          <a:xfrm>
            <a:off x="4362450" y="476250"/>
            <a:ext cx="4705350" cy="2495550"/>
          </a:xfrm>
          <a:prstGeom prst="rect">
            <a:avLst/>
          </a:prstGeom>
        </p:spPr>
      </p:pic>
      <p:pic>
        <p:nvPicPr>
          <p:cNvPr id="7" name="Picture 6">
            <a:extLst>
              <a:ext uri="{FF2B5EF4-FFF2-40B4-BE49-F238E27FC236}">
                <a16:creationId xmlns:a16="http://schemas.microsoft.com/office/drawing/2014/main" id="{A95E4659-28E5-454E-BB9E-5DDCA8BDC304}"/>
              </a:ext>
            </a:extLst>
          </p:cNvPr>
          <p:cNvPicPr>
            <a:picLocks noChangeAspect="1"/>
          </p:cNvPicPr>
          <p:nvPr/>
        </p:nvPicPr>
        <p:blipFill>
          <a:blip r:embed="rId4"/>
          <a:stretch>
            <a:fillRect/>
          </a:stretch>
        </p:blipFill>
        <p:spPr>
          <a:xfrm>
            <a:off x="1965985" y="2804160"/>
            <a:ext cx="4733925" cy="2343150"/>
          </a:xfrm>
          <a:prstGeom prst="rect">
            <a:avLst/>
          </a:prstGeom>
        </p:spPr>
      </p:pic>
    </p:spTree>
    <p:extLst>
      <p:ext uri="{BB962C8B-B14F-4D97-AF65-F5344CB8AC3E}">
        <p14:creationId xmlns:p14="http://schemas.microsoft.com/office/powerpoint/2010/main" val="99010344"/>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CF79-9804-4289-8D33-A9271C74801F}"/>
              </a:ext>
            </a:extLst>
          </p:cNvPr>
          <p:cNvSpPr>
            <a:spLocks noGrp="1"/>
          </p:cNvSpPr>
          <p:nvPr>
            <p:ph type="title"/>
          </p:nvPr>
        </p:nvSpPr>
        <p:spPr>
          <a:xfrm>
            <a:off x="266700" y="247650"/>
            <a:ext cx="8191500" cy="387798"/>
          </a:xfrm>
        </p:spPr>
        <p:txBody>
          <a:bodyPr/>
          <a:lstStyle/>
          <a:p>
            <a:r>
              <a:rPr lang="en-US" dirty="0"/>
              <a:t>Vision/Outcome of the Event App</a:t>
            </a:r>
          </a:p>
        </p:txBody>
      </p:sp>
      <p:sp>
        <p:nvSpPr>
          <p:cNvPr id="3" name="Title 1">
            <a:extLst>
              <a:ext uri="{FF2B5EF4-FFF2-40B4-BE49-F238E27FC236}">
                <a16:creationId xmlns:a16="http://schemas.microsoft.com/office/drawing/2014/main" id="{FA2D6803-4AE2-4DF7-A046-41A1F0D9E088}"/>
              </a:ext>
            </a:extLst>
          </p:cNvPr>
          <p:cNvSpPr txBox="1">
            <a:spLocks/>
          </p:cNvSpPr>
          <p:nvPr/>
        </p:nvSpPr>
        <p:spPr>
          <a:xfrm>
            <a:off x="266700" y="971550"/>
            <a:ext cx="8191500" cy="1883593"/>
          </a:xfrm>
          <a:prstGeom prst="rect">
            <a:avLst/>
          </a:prstGeom>
        </p:spPr>
        <p:txBody>
          <a:bodyPr wrap="square" lIns="0" tIns="0" rIns="0" bIns="0">
            <a:spAutoFit/>
          </a:bodyPr>
          <a:lstStyle>
            <a:lvl1pPr algn="l" rtl="0" eaLnBrk="1" fontAlgn="base" hangingPunct="1">
              <a:lnSpc>
                <a:spcPct val="90000"/>
              </a:lnSpc>
              <a:spcBef>
                <a:spcPct val="0"/>
              </a:spcBef>
              <a:spcAft>
                <a:spcPct val="0"/>
              </a:spcAft>
              <a:defRPr sz="2800" b="0" cap="none" baseline="0">
                <a:solidFill>
                  <a:srgbClr val="007DB8"/>
                </a:solidFill>
                <a:latin typeface="Arial" panose="020B0604020202020204" pitchFamily="34" charset="0"/>
                <a:ea typeface="Arial"/>
                <a:cs typeface="Arial" panose="020B0604020202020204" pitchFamily="34" charset="0"/>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a:lstStyle>
          <a:p>
            <a:pPr marL="457200" indent="-457200">
              <a:buFont typeface="+mj-lt"/>
              <a:buAutoNum type="arabicPeriod"/>
            </a:pPr>
            <a:r>
              <a:rPr lang="en-US" sz="1800" b="1" kern="0" dirty="0"/>
              <a:t>Positive lift in Brand Perception</a:t>
            </a:r>
          </a:p>
          <a:p>
            <a:pPr marL="342900" indent="-342900">
              <a:buFont typeface="+mj-lt"/>
              <a:buAutoNum type="arabicPeriod"/>
            </a:pPr>
            <a:endParaRPr lang="en-US" sz="1800" kern="0" dirty="0"/>
          </a:p>
          <a:p>
            <a:pPr marL="457200" indent="-457200">
              <a:buFont typeface="+mj-lt"/>
              <a:buAutoNum type="arabicPeriod"/>
            </a:pPr>
            <a:r>
              <a:rPr lang="en-US" sz="1800" b="1" kern="0" dirty="0"/>
              <a:t>Event App created a foot print for the digital  transformation journey</a:t>
            </a:r>
          </a:p>
          <a:p>
            <a:pPr marL="457200" indent="-457200">
              <a:buFont typeface="+mj-lt"/>
              <a:buAutoNum type="arabicPeriod"/>
            </a:pPr>
            <a:endParaRPr lang="en-US" sz="1800" b="1" kern="0" dirty="0"/>
          </a:p>
          <a:p>
            <a:pPr marL="457200" indent="-457200">
              <a:buFont typeface="+mj-lt"/>
              <a:buAutoNum type="arabicPeriod"/>
            </a:pPr>
            <a:r>
              <a:rPr lang="en-US" sz="1800" b="1" kern="0" dirty="0"/>
              <a:t>Deep Customer Insights – We got immediate feedback from our customers</a:t>
            </a:r>
          </a:p>
          <a:p>
            <a:endParaRPr lang="en-US" kern="0" dirty="0"/>
          </a:p>
        </p:txBody>
      </p:sp>
    </p:spTree>
    <p:extLst>
      <p:ext uri="{BB962C8B-B14F-4D97-AF65-F5344CB8AC3E}">
        <p14:creationId xmlns:p14="http://schemas.microsoft.com/office/powerpoint/2010/main" val="3430418641"/>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_internal">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_PPT_Presentation_16x9_v2" id="{D6375BD9-608F-470C-B0C6-D7B4B622D87E}" vid="{7D07F228-593D-4249-8308-D303BABD1CA4}"/>
    </a:ext>
  </a:extLst>
</a:theme>
</file>

<file path=ppt/theme/theme2.xml><?xml version="1.0" encoding="utf-8"?>
<a:theme xmlns:a="http://schemas.openxmlformats.org/drawingml/2006/main" name="Dell_internal_template">
  <a:themeElements>
    <a:clrScheme name="Custom 2">
      <a:dk1>
        <a:srgbClr val="000000"/>
      </a:dk1>
      <a:lt1>
        <a:srgbClr val="444444"/>
      </a:lt1>
      <a:dk2>
        <a:srgbClr val="007DB8"/>
      </a:dk2>
      <a:lt2>
        <a:srgbClr val="FFFFFF"/>
      </a:lt2>
      <a:accent1>
        <a:srgbClr val="00447C"/>
      </a:accent1>
      <a:accent2>
        <a:srgbClr val="6EA204"/>
      </a:accent2>
      <a:accent3>
        <a:srgbClr val="F2AF00"/>
      </a:accent3>
      <a:accent4>
        <a:srgbClr val="CE1126"/>
      </a:accent4>
      <a:accent5>
        <a:srgbClr val="42AEAF"/>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F8C08D93-D095-440F-A5AC-57DD9B3C5A19}" vid="{854E72DA-13A8-45F5-861C-5CCFA0C54F76}"/>
    </a:ext>
  </a:extLst>
</a:theme>
</file>

<file path=ppt/theme/theme3.xml><?xml version="1.0" encoding="utf-8"?>
<a:theme xmlns:a="http://schemas.openxmlformats.org/drawingml/2006/main" name="2016_Dell_ppt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6_Dell_ppt_template [Read-Only]" id="{D6D80593-3BD6-4224-B24A-347696B46D18}" vid="{5F925AF8-3ED8-4080-B748-BCC3C102011E}"/>
    </a:ext>
  </a:extLst>
</a:theme>
</file>

<file path=ppt/theme/theme4.xml><?xml version="1.0" encoding="utf-8"?>
<a:theme xmlns:a="http://schemas.openxmlformats.org/drawingml/2006/main" name="1_Dell_in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_PPT_Presentation_16x9_v2" id="{D6375BD9-608F-470C-B0C6-D7B4B622D87E}" vid="{7D07F228-593D-4249-8308-D303BABD1CA4}"/>
    </a:ext>
  </a:extLst>
</a:theme>
</file>

<file path=ppt/theme/theme5.xml><?xml version="1.0" encoding="utf-8"?>
<a:theme xmlns:a="http://schemas.openxmlformats.org/drawingml/2006/main" name="Dell PPT 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PPT Template" id="{294A337A-EFB3-4CB3-92C6-D7C71BA5156B}" vid="{940788CC-AEA2-498A-B8F1-C0A173B9F825}"/>
    </a:ext>
  </a:extLst>
</a:theme>
</file>

<file path=ppt/theme/theme6.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www.w3.org/XML/1998/namespace"/>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Dell_internal.potx</Template>
  <TotalTime>15392</TotalTime>
  <Words>329</Words>
  <Application>Microsoft Office PowerPoint</Application>
  <PresentationFormat>On-screen Show (16:9)</PresentationFormat>
  <Paragraphs>66</Paragraphs>
  <Slides>10</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10</vt:i4>
      </vt:variant>
    </vt:vector>
  </HeadingPairs>
  <TitlesOfParts>
    <vt:vector size="24" baseType="lpstr">
      <vt:lpstr>Architects Daughter</vt:lpstr>
      <vt:lpstr>Arial</vt:lpstr>
      <vt:lpstr>Arial</vt:lpstr>
      <vt:lpstr>Arial Black</vt:lpstr>
      <vt:lpstr>Courier New</vt:lpstr>
      <vt:lpstr>Museo For Dell</vt:lpstr>
      <vt:lpstr>Museo For Dell 300</vt:lpstr>
      <vt:lpstr>Museo Sans For Dell</vt:lpstr>
      <vt:lpstr>Wingdings</vt:lpstr>
      <vt:lpstr>Dell_internal</vt:lpstr>
      <vt:lpstr>Dell_internal_template</vt:lpstr>
      <vt:lpstr>2016_Dell_ppt_template</vt:lpstr>
      <vt:lpstr>1_Dell_internal_template</vt:lpstr>
      <vt:lpstr>Dell PPT Template</vt:lpstr>
      <vt:lpstr>Smart-Event</vt:lpstr>
      <vt:lpstr>SD Leadership – 4th to 6th June </vt:lpstr>
      <vt:lpstr>PowerPoint Presentation</vt:lpstr>
      <vt:lpstr>Success Story</vt:lpstr>
      <vt:lpstr>PowerPoint Presentation</vt:lpstr>
      <vt:lpstr>Utsav 2019</vt:lpstr>
      <vt:lpstr>DS 2019</vt:lpstr>
      <vt:lpstr>SD Leadership</vt:lpstr>
      <vt:lpstr>Vision/Outcome of the Event App</vt:lpstr>
      <vt:lpstr>PowerPoint Presentation</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Dell PowerPoint Gallery</dc:title>
  <dc:subject/>
  <dc:creator>Corporate Brand Team</dc:creator>
  <cp:keywords>Internal Use</cp:keywords>
  <dc:description/>
  <cp:lastModifiedBy>Singh12, Neha</cp:lastModifiedBy>
  <cp:revision>332</cp:revision>
  <cp:lastPrinted>2017-01-19T15:41:10Z</cp:lastPrinted>
  <dcterms:created xsi:type="dcterms:W3CDTF">2016-04-27T19:40:43Z</dcterms:created>
  <dcterms:modified xsi:type="dcterms:W3CDTF">2019-07-01T12:50:23Z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90e7cef2-6662-4b34-af72-6d19d6edd9c2</vt:lpwstr>
  </property>
  <property fmtid="{D5CDD505-2E9C-101B-9397-08002B2CF9AE}" pid="4" name="DocumentMarkings">
    <vt:lpwstr>&lt;SPAN style="FONT-FAMILY: museo sans for dell; COLOR: rgb(170,170,170); FONT-SIZE: 8.5pt"&gt; &lt;P align=left&gt;Dell - Internal Use - Confidential  &lt;/P&gt;&lt;/SPAN&gt;;&lt;SPAN style="FONT-FAMILY: museo sans for dell; COLOR: rgb(170,170,170); FONT-SIZE: 8.5pt"&gt; &lt;P align=le</vt:lpwstr>
  </property>
  <property fmtid="{D5CDD505-2E9C-101B-9397-08002B2CF9AE}" pid="5" name="Document Editor">
    <vt:lpwstr>Angele_Davidson</vt:lpwstr>
  </property>
  <property fmtid="{D5CDD505-2E9C-101B-9397-08002B2CF9AE}" pid="6" name="DellVisualMarkingsPPT">
    <vt:lpwstr>Classification Footer</vt:lpwstr>
  </property>
  <property fmtid="{D5CDD505-2E9C-101B-9397-08002B2CF9AE}" pid="7" name="DellClassification">
    <vt:lpwstr>Internal Use</vt:lpwstr>
  </property>
  <property fmtid="{D5CDD505-2E9C-101B-9397-08002B2CF9AE}" pid="8" name="DellSubLabels">
    <vt:lpwstr/>
  </property>
  <property fmtid="{D5CDD505-2E9C-101B-9397-08002B2CF9AE}" pid="9" name="DellVisual Markings (PPT)">
    <vt:lpwstr>Classification Footer</vt:lpwstr>
  </property>
  <property fmtid="{D5CDD505-2E9C-101B-9397-08002B2CF9AE}" pid="10" name="titusconfig">
    <vt:lpwstr>0.6CorpGlobal</vt:lpwstr>
  </property>
  <property fmtid="{D5CDD505-2E9C-101B-9397-08002B2CF9AE}" pid="11" name="MSIP_Label_17cb76b2-10b8-4fe1-93d4-2202842406cd_Enabled">
    <vt:lpwstr>True</vt:lpwstr>
  </property>
  <property fmtid="{D5CDD505-2E9C-101B-9397-08002B2CF9AE}" pid="12" name="MSIP_Label_17cb76b2-10b8-4fe1-93d4-2202842406cd_SiteId">
    <vt:lpwstr>945c199a-83a2-4e80-9f8c-5a91be5752dd</vt:lpwstr>
  </property>
  <property fmtid="{D5CDD505-2E9C-101B-9397-08002B2CF9AE}" pid="13" name="MSIP_Label_17cb76b2-10b8-4fe1-93d4-2202842406cd_Owner">
    <vt:lpwstr>Neha_Singh12@Dell.com</vt:lpwstr>
  </property>
  <property fmtid="{D5CDD505-2E9C-101B-9397-08002B2CF9AE}" pid="14" name="MSIP_Label_17cb76b2-10b8-4fe1-93d4-2202842406cd_SetDate">
    <vt:lpwstr>2019-07-01T09:18:27.4074255Z</vt:lpwstr>
  </property>
  <property fmtid="{D5CDD505-2E9C-101B-9397-08002B2CF9AE}" pid="15" name="MSIP_Label_17cb76b2-10b8-4fe1-93d4-2202842406cd_Name">
    <vt:lpwstr>External Public</vt:lpwstr>
  </property>
  <property fmtid="{D5CDD505-2E9C-101B-9397-08002B2CF9AE}" pid="16" name="MSIP_Label_17cb76b2-10b8-4fe1-93d4-2202842406cd_Application">
    <vt:lpwstr>Microsoft Azure Information Protection</vt:lpwstr>
  </property>
  <property fmtid="{D5CDD505-2E9C-101B-9397-08002B2CF9AE}" pid="17" name="MSIP_Label_17cb76b2-10b8-4fe1-93d4-2202842406cd_Extended_MSFT_Method">
    <vt:lpwstr>Manual</vt:lpwstr>
  </property>
  <property fmtid="{D5CDD505-2E9C-101B-9397-08002B2CF9AE}" pid="18" name="aiplabel">
    <vt:lpwstr>External Public</vt:lpwstr>
  </property>
</Properties>
</file>