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9" r:id="rId3"/>
    <p:sldId id="29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B7B2-8909-4149-AA72-A53A95D2CF8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242D-5E57-479F-BB47-AFDD5E1B7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5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e24318e86_0_5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e24318e86_0_5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f52f5dad3_0_9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f52f5dad3_0_9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f52f5dad3_0_9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f52f5dad3_0_9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f52f5dad3_0_9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5f52f5dad3_0_9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AAB-9738-4E33-A18C-80913A0A3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E7BA-C35C-4E21-BE39-DE35997C4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3A2A-3DE0-487D-935B-1D826048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5771-B541-4CE3-804C-AF06C529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6B54-9C86-4183-85A2-2B10BAFC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40FE-E7B4-44B6-8AB5-09C1727F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05B2B-251F-4369-BBE0-35A834F1B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1C10-DE01-4DB8-B022-4129D954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2C03-E355-44B6-90AC-BD702270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6359-7406-4102-8119-E77DAA0D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3E147-09A7-4AE4-A63F-777EBA99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15533-26E4-41DB-A40D-75AAB17D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EF87-68F5-4B15-B5A8-A35FA46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53F3-BE6A-416F-A10C-CC816A26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7821-B0C4-4E08-9491-CA1C87E8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7D7F-4B68-4B54-A3CB-3D3E35C4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CBFE-35B9-42C8-80A5-AF98F818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6AC6-BC48-4205-83CA-B2351AE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B012F-A227-4A19-ABFA-79E36795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12B0-F0AD-44C1-A500-9A77A875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0D78-2613-46C8-98EF-87886097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410C-FF8E-4769-B745-8621F5F58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024A-810D-4254-A266-AA7D10E6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A888-C965-4BBC-9B00-0B34EFE5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2FBA-CCFB-44B2-9290-43DF94C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72DB-9537-437A-99FC-858CD70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3578-CB0B-448E-BEEF-8D25F45E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4F69D-0255-4FCF-B469-84B235161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9E8F-2E53-4D6C-8F3A-54E8859F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F68E-9F97-420C-9203-A5700DB2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D7F5D-9F46-4D9C-9DB1-C74417DD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2636-8CF5-44BC-AF5E-91FB71F6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0FF9-301F-4058-88E7-068CFB10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AF5F-B946-43FB-A11F-CA5101A2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084B6-DD39-4579-B4CF-B37D9BE3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15C0F-4BCF-43B4-9557-E9696CF6C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6FBF2-DF05-4164-BC0C-2539192B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10C2B-A371-42F7-ABB6-890E5A1E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E59E5-96F5-425A-9A34-A0FF61AD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3B68-A30D-4E5C-AAB6-53562CEF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C3A68-91F8-4ED3-9A05-2D7266D7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780CE-02B1-4F5B-8759-8A45A435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EDD4E-6DF1-466A-BC63-E2537F38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1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B1A1D-142B-4AAF-8BC5-A69F8EEE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0DFA6-DD88-4CCC-AFF4-22C81E73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32B0-C332-4489-BD57-5388C493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C32-A125-4AAB-8398-336EE8AF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CEB7-E73A-46BD-B0C7-DBA030DA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EF3A-C892-4426-BD87-A1DC718A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E3B2-06F2-4810-888C-E0DD657B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868F-F262-419E-95E2-1BCA3144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4B34-5764-4522-BCC9-04E0962A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FA0C-5873-4704-94AE-FF3B8494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E781B-94FC-4E52-8112-29F56524D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153-1E83-4E83-BD58-8F2539E50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2D559-EAA3-4F4A-9929-0AAFFD4B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AFB4-E78F-4301-8BC4-44B6B78E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9556-F7BF-4898-A14A-03247733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EF97C-D41B-4A35-9CEA-F01EE8C3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46DF-F830-4B01-B490-86830F445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7530-7BAA-4F28-82E1-9AA9B2CB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D7E2-6CE2-49CF-964F-E1101FB8CD3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AD78-53DB-4755-966F-5AD2379C4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439B-F895-4D9E-AFFB-7989C48F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CB46-4D89-490B-B540-638E51E46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F3CF8911-BAF7-465C-B7A0-2F8DEAB2091F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81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634000"/>
            <a:ext cx="11785601" cy="540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1"/>
            <a:ext cx="11785601" cy="628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3200"/>
            <a:ext cx="11785597" cy="613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1205201"/>
            <a:ext cx="11785600" cy="43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Datta, Partha</dc:creator>
  <cp:lastModifiedBy>Datta, Partha</cp:lastModifiedBy>
  <cp:revision>2</cp:revision>
  <dcterms:created xsi:type="dcterms:W3CDTF">2019-12-30T09:07:09Z</dcterms:created>
  <dcterms:modified xsi:type="dcterms:W3CDTF">2019-12-30T09:26:12Z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Partha.Datta@emc.com</vt:lpwstr>
  </property>
  <property fmtid="{D5CDD505-2E9C-101B-9397-08002B2CF9AE}" pid="5" name="MSIP_Label_7de70ee2-0cb4-4d60-aee5-75ef2c4c8a90_SetDate">
    <vt:lpwstr>2019-12-30T09:26:12.2155367Z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Extended_MSFT_Method">
    <vt:lpwstr>Manual</vt:lpwstr>
  </property>
  <property fmtid="{D5CDD505-2E9C-101B-9397-08002B2CF9AE}" pid="9" name="MSIP_Label_da6fab74-d5af-4af7-a9a4-78d84655a626_Enabled">
    <vt:lpwstr>True</vt:lpwstr>
  </property>
  <property fmtid="{D5CDD505-2E9C-101B-9397-08002B2CF9AE}" pid="10" name="MSIP_Label_da6fab74-d5af-4af7-a9a4-78d84655a626_SiteId">
    <vt:lpwstr>945c199a-83a2-4e80-9f8c-5a91be5752dd</vt:lpwstr>
  </property>
  <property fmtid="{D5CDD505-2E9C-101B-9397-08002B2CF9AE}" pid="11" name="MSIP_Label_da6fab74-d5af-4af7-a9a4-78d84655a626_Owner">
    <vt:lpwstr>Partha.Datta@emc.com</vt:lpwstr>
  </property>
  <property fmtid="{D5CDD505-2E9C-101B-9397-08002B2CF9AE}" pid="12" name="MSIP_Label_da6fab74-d5af-4af7-a9a4-78d84655a626_SetDate">
    <vt:lpwstr>2019-12-30T09:26:12.2155367Z</vt:lpwstr>
  </property>
  <property fmtid="{D5CDD505-2E9C-101B-9397-08002B2CF9AE}" pid="13" name="MSIP_Label_da6fab74-d5af-4af7-a9a4-78d84655a626_Name">
    <vt:lpwstr>Visual Marking</vt:lpwstr>
  </property>
  <property fmtid="{D5CDD505-2E9C-101B-9397-08002B2CF9AE}" pid="14" name="MSIP_Label_da6fab74-d5af-4af7-a9a4-78d84655a626_Application">
    <vt:lpwstr>Microsoft Azure Information Protection</vt:lpwstr>
  </property>
  <property fmtid="{D5CDD505-2E9C-101B-9397-08002B2CF9AE}" pid="15" name="MSIP_Label_da6fab74-d5af-4af7-a9a4-78d84655a626_Parent">
    <vt:lpwstr>7de70ee2-0cb4-4d60-aee5-75ef2c4c8a90</vt:lpwstr>
  </property>
  <property fmtid="{D5CDD505-2E9C-101B-9397-08002B2CF9AE}" pid="16" name="MSIP_Label_da6fab74-d5af-4af7-a9a4-78d84655a626_Extended_MSFT_Method">
    <vt:lpwstr>Manual</vt:lpwstr>
  </property>
  <property fmtid="{D5CDD505-2E9C-101B-9397-08002B2CF9AE}" pid="17" name="aiplabel">
    <vt:lpwstr>Internal Use Visual Marking</vt:lpwstr>
  </property>
</Properties>
</file>