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86" r:id="rId2"/>
    <p:sldId id="287" r:id="rId3"/>
    <p:sldId id="288" r:id="rId4"/>
    <p:sldId id="289" r:id="rId5"/>
    <p:sldId id="291" r:id="rId6"/>
    <p:sldId id="290" r:id="rId7"/>
    <p:sldId id="294" r:id="rId8"/>
    <p:sldId id="260" r:id="rId9"/>
    <p:sldId id="296" r:id="rId10"/>
    <p:sldId id="297" r:id="rId11"/>
    <p:sldId id="298" r:id="rId12"/>
    <p:sldId id="299" r:id="rId13"/>
    <p:sldId id="312" r:id="rId14"/>
    <p:sldId id="313" r:id="rId15"/>
    <p:sldId id="314" r:id="rId16"/>
    <p:sldId id="309" r:id="rId17"/>
    <p:sldId id="300" r:id="rId18"/>
    <p:sldId id="301" r:id="rId19"/>
    <p:sldId id="302" r:id="rId20"/>
    <p:sldId id="303" r:id="rId21"/>
    <p:sldId id="315" r:id="rId22"/>
    <p:sldId id="305" r:id="rId23"/>
    <p:sldId id="311" r:id="rId24"/>
    <p:sldId id="279" r:id="rId25"/>
    <p:sldId id="278"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FFFE"/>
    <a:srgbClr val="F7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929F9F4-4A8F-4326-A1B4-22849713DDAB}"/>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794" autoAdjust="0"/>
  </p:normalViewPr>
  <p:slideViewPr>
    <p:cSldViewPr snapToGrid="0">
      <p:cViewPr>
        <p:scale>
          <a:sx n="90" d="100"/>
          <a:sy n="90" d="100"/>
        </p:scale>
        <p:origin x="398" y="53"/>
      </p:cViewPr>
      <p:guideLst/>
    </p:cSldViewPr>
  </p:slideViewPr>
  <p:outlineViewPr>
    <p:cViewPr>
      <p:scale>
        <a:sx n="33" d="100"/>
        <a:sy n="33" d="100"/>
      </p:scale>
      <p:origin x="0" y="-210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ln>
              <a:noFill/>
            </a:ln>
          </c:spPr>
          <c:dPt>
            <c:idx val="0"/>
            <c:bubble3D val="0"/>
            <c:spPr>
              <a:solidFill>
                <a:schemeClr val="accent2"/>
              </a:solidFill>
              <a:ln w="19050">
                <a:noFill/>
              </a:ln>
              <a:effectLst/>
            </c:spPr>
            <c:extLst xmlns:c16r2="http://schemas.microsoft.com/office/drawing/2015/06/chart">
              <c:ext xmlns:c16="http://schemas.microsoft.com/office/drawing/2014/chart" uri="{C3380CC4-5D6E-409C-BE32-E72D297353CC}">
                <c16:uniqueId val="{00000001-85A0-4D08-B4CB-473E33CE814B}"/>
              </c:ext>
            </c:extLst>
          </c:dPt>
          <c:dPt>
            <c:idx val="1"/>
            <c:bubble3D val="0"/>
            <c:spPr>
              <a:solidFill>
                <a:schemeClr val="tx1">
                  <a:lumMod val="65000"/>
                  <a:lumOff val="35000"/>
                </a:schemeClr>
              </a:solidFill>
              <a:ln w="19050">
                <a:noFill/>
              </a:ln>
              <a:effectLst/>
            </c:spPr>
            <c:extLst xmlns:c16r2="http://schemas.microsoft.com/office/drawing/2015/06/chart">
              <c:ext xmlns:c16="http://schemas.microsoft.com/office/drawing/2014/chart" uri="{C3380CC4-5D6E-409C-BE32-E72D297353CC}">
                <c16:uniqueId val="{00000003-85A0-4D08-B4CB-473E33CE814B}"/>
              </c:ext>
            </c:extLst>
          </c:dPt>
          <c:dPt>
            <c:idx val="2"/>
            <c:bubble3D val="0"/>
            <c:spPr>
              <a:solidFill>
                <a:schemeClr val="accent5"/>
              </a:solidFill>
              <a:ln w="19050">
                <a:noFill/>
              </a:ln>
              <a:effectLst/>
            </c:spPr>
            <c:extLst xmlns:c16r2="http://schemas.microsoft.com/office/drawing/2015/06/chart">
              <c:ext xmlns:c16="http://schemas.microsoft.com/office/drawing/2014/chart" uri="{C3380CC4-5D6E-409C-BE32-E72D297353CC}">
                <c16:uniqueId val="{00000005-85A0-4D08-B4CB-473E33CE814B}"/>
              </c:ext>
            </c:extLst>
          </c:dPt>
          <c:dPt>
            <c:idx val="3"/>
            <c:bubble3D val="0"/>
            <c:spPr>
              <a:solidFill>
                <a:schemeClr val="bg1">
                  <a:lumMod val="95000"/>
                </a:schemeClr>
              </a:solidFill>
              <a:ln w="19050">
                <a:noFill/>
              </a:ln>
              <a:effectLst/>
            </c:spPr>
            <c:extLst xmlns:c16r2="http://schemas.microsoft.com/office/drawing/2015/06/chart">
              <c:ext xmlns:c16="http://schemas.microsoft.com/office/drawing/2014/chart" uri="{C3380CC4-5D6E-409C-BE32-E72D297353CC}">
                <c16:uniqueId val="{00000007-85A0-4D08-B4CB-473E33CE814B}"/>
              </c:ext>
            </c:extLst>
          </c:dPt>
          <c:val>
            <c:numRef>
              <c:f>Sheet1!$B$2:$B$5</c:f>
              <c:numCache>
                <c:formatCode>General</c:formatCode>
                <c:ptCount val="4"/>
                <c:pt idx="0">
                  <c:v>82000</c:v>
                </c:pt>
                <c:pt idx="1">
                  <c:v>32000</c:v>
                </c:pt>
                <c:pt idx="2">
                  <c:v>14000</c:v>
                </c:pt>
                <c:pt idx="3">
                  <c:v>12000</c:v>
                </c:pt>
              </c:numCache>
            </c:numRef>
          </c:val>
          <c:extLst xmlns:c16r2="http://schemas.microsoft.com/office/drawing/2015/06/chart">
            <c:ext xmlns:c16="http://schemas.microsoft.com/office/drawing/2014/chart" uri="{C3380CC4-5D6E-409C-BE32-E72D297353CC}">
              <c16:uniqueId val="{00000008-85A0-4D08-B4CB-473E33CE814B}"/>
            </c:ext>
            <c:ext xmlns:c15="http://schemas.microsoft.com/office/drawing/2012/chart" uri="{02D57815-91ED-43cb-92C2-25804820EDAC}">
              <c15:filteredSeriesTitle>
                <c15:tx>
                  <c:strRef>
                    <c:extLst xmlns:c16r2="http://schemas.microsoft.com/office/drawing/2015/06/char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xmlns:c16r2="http://schemas.microsoft.com/office/drawing/2015/06/chart">
                      <c:ext uri="{02D57815-91ED-43cb-92C2-25804820EDAC}">
                        <c15:formulaRef>
                          <c15:sqref>Sheet1!$A$2:$A$5</c15:sqref>
                        </c15:formulaRef>
                      </c:ext>
                    </c:extLst>
                    <c:strCache>
                      <c:ptCount val="4"/>
                      <c:pt idx="0">
                        <c:v>Part 1</c:v>
                      </c:pt>
                      <c:pt idx="1">
                        <c:v>Part 2</c:v>
                      </c:pt>
                      <c:pt idx="2">
                        <c:v>Part 3</c:v>
                      </c:pt>
                      <c:pt idx="3">
                        <c:v>Part 4</c:v>
                      </c:pt>
                    </c:strCache>
                  </c:strRef>
                </c15:cat>
              </c15:filteredCategoryTitle>
            </c:ext>
          </c:extLst>
        </c:ser>
        <c:dLbls>
          <c:showLegendKey val="0"/>
          <c:showVal val="0"/>
          <c:showCatName val="0"/>
          <c:showSerName val="0"/>
          <c:showPercent val="0"/>
          <c:showBubbleSize val="0"/>
          <c:showLeaderLines val="0"/>
        </c:dLbls>
        <c:firstSliceAng val="16"/>
        <c:holeSize val="90"/>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3D6E3B-98DC-4456-B4F2-399318FA948F}" type="doc">
      <dgm:prSet loTypeId="urn:microsoft.com/office/officeart/2008/layout/VerticalCurvedList" loCatId="list" qsTypeId="urn:microsoft.com/office/officeart/2005/8/quickstyle/simple1" qsCatId="simple" csTypeId="urn:microsoft.com/office/officeart/2005/8/colors/accent2_5" csCatId="accent2" phldr="1"/>
      <dgm:spPr/>
      <dgm:t>
        <a:bodyPr/>
        <a:lstStyle/>
        <a:p>
          <a:endParaRPr lang="en-US"/>
        </a:p>
      </dgm:t>
    </dgm:pt>
    <dgm:pt modelId="{E14400C4-C003-4F40-96DE-2A2D714D6A3A}">
      <dgm:prSet phldrT="[Text]" custT="1"/>
      <dgm:spPr/>
      <dgm:t>
        <a:bodyPr/>
        <a:lstStyle/>
        <a:p>
          <a:r>
            <a:rPr lang="en-US" sz="1400" dirty="0"/>
            <a:t>Biggest customer base are the 1025 customers which have been associated with the bank for 8 years</a:t>
          </a:r>
        </a:p>
      </dgm:t>
    </dgm:pt>
    <dgm:pt modelId="{ECD14002-E306-4B73-B86A-AE53C7E800A9}" type="parTrans" cxnId="{69382584-244D-4F47-81D0-0C6AA2F26DCC}">
      <dgm:prSet/>
      <dgm:spPr/>
      <dgm:t>
        <a:bodyPr/>
        <a:lstStyle/>
        <a:p>
          <a:endParaRPr lang="en-US"/>
        </a:p>
      </dgm:t>
    </dgm:pt>
    <dgm:pt modelId="{21A23A4E-95E6-4DD0-8798-56891C9F07B5}" type="sibTrans" cxnId="{69382584-244D-4F47-81D0-0C6AA2F26DCC}">
      <dgm:prSet/>
      <dgm:spPr/>
      <dgm:t>
        <a:bodyPr/>
        <a:lstStyle/>
        <a:p>
          <a:endParaRPr lang="en-US"/>
        </a:p>
      </dgm:t>
    </dgm:pt>
    <dgm:pt modelId="{13A1E27E-29DD-4381-879D-B588BCE1C081}">
      <dgm:prSet phldrT="[Text]" custT="1"/>
      <dgm:spPr/>
      <dgm:t>
        <a:bodyPr/>
        <a:lstStyle/>
        <a:p>
          <a:r>
            <a:rPr lang="en-US" sz="1400" dirty="0"/>
            <a:t>70.55%  of the customers do not have credit card &amp; 29.45% have a credit card. </a:t>
          </a:r>
        </a:p>
      </dgm:t>
    </dgm:pt>
    <dgm:pt modelId="{E69B5CD1-51B8-447D-92AC-517624079194}" type="parTrans" cxnId="{83390EB1-4EA9-437E-85FC-128AC3981830}">
      <dgm:prSet/>
      <dgm:spPr/>
      <dgm:t>
        <a:bodyPr/>
        <a:lstStyle/>
        <a:p>
          <a:endParaRPr lang="en-US"/>
        </a:p>
      </dgm:t>
    </dgm:pt>
    <dgm:pt modelId="{98A1DE31-B922-4364-81E0-13C3A6EA8B72}" type="sibTrans" cxnId="{83390EB1-4EA9-437E-85FC-128AC3981830}">
      <dgm:prSet/>
      <dgm:spPr/>
      <dgm:t>
        <a:bodyPr/>
        <a:lstStyle/>
        <a:p>
          <a:endParaRPr lang="en-US"/>
        </a:p>
      </dgm:t>
    </dgm:pt>
    <dgm:pt modelId="{960A4F6E-B71B-48CE-8A21-90DC8FE7E4CA}">
      <dgm:prSet phldrT="[Text]"/>
      <dgm:spPr/>
      <dgm:t>
        <a:bodyPr/>
        <a:lstStyle/>
        <a:p>
          <a:r>
            <a:rPr lang="en-US" dirty="0"/>
            <a:t>Majority of the customers leaving the bank are from the countries France and Spain. This is </a:t>
          </a:r>
          <a:r>
            <a:rPr lang="en-US" dirty="0" err="1"/>
            <a:t>Inspite</a:t>
          </a:r>
          <a:r>
            <a:rPr lang="en-US" dirty="0"/>
            <a:t> of the fact that the customers from France have the highest participation in the  number of products and tenure of association with the bank .</a:t>
          </a:r>
        </a:p>
      </dgm:t>
    </dgm:pt>
    <dgm:pt modelId="{94385B0C-632E-41F7-81B8-79165D719F41}" type="parTrans" cxnId="{55F638F3-51A9-442D-9DC3-D36CBEAEC225}">
      <dgm:prSet/>
      <dgm:spPr/>
      <dgm:t>
        <a:bodyPr/>
        <a:lstStyle/>
        <a:p>
          <a:endParaRPr lang="en-US"/>
        </a:p>
      </dgm:t>
    </dgm:pt>
    <dgm:pt modelId="{031F05A1-A0DA-4C8B-87F6-0AA2E2C3B26B}" type="sibTrans" cxnId="{55F638F3-51A9-442D-9DC3-D36CBEAEC225}">
      <dgm:prSet/>
      <dgm:spPr/>
      <dgm:t>
        <a:bodyPr/>
        <a:lstStyle/>
        <a:p>
          <a:endParaRPr lang="en-US"/>
        </a:p>
      </dgm:t>
    </dgm:pt>
    <dgm:pt modelId="{58A13B68-07C2-42E6-AB17-FB1C932ADD46}">
      <dgm:prSet/>
      <dgm:spPr/>
      <dgm:t>
        <a:bodyPr/>
        <a:lstStyle/>
        <a:p>
          <a:r>
            <a:rPr lang="en-US" dirty="0"/>
            <a:t> Model is 81.3 % accurate which means that bank will be able to know how many customers are leaving and how many are retained. Talking to customers who are about to change banks and trying to resolve their  issues, can help in retaining them</a:t>
          </a:r>
        </a:p>
      </dgm:t>
    </dgm:pt>
    <dgm:pt modelId="{32675CB4-5C54-416C-8030-162647030B0B}" type="parTrans" cxnId="{4809ED8C-019B-4ABE-AE8F-7211961887CC}">
      <dgm:prSet/>
      <dgm:spPr/>
      <dgm:t>
        <a:bodyPr/>
        <a:lstStyle/>
        <a:p>
          <a:endParaRPr lang="en-US"/>
        </a:p>
      </dgm:t>
    </dgm:pt>
    <dgm:pt modelId="{4A5CD4B4-183E-4214-875C-B9646989AC6D}" type="sibTrans" cxnId="{4809ED8C-019B-4ABE-AE8F-7211961887CC}">
      <dgm:prSet/>
      <dgm:spPr/>
      <dgm:t>
        <a:bodyPr/>
        <a:lstStyle/>
        <a:p>
          <a:endParaRPr lang="en-US"/>
        </a:p>
      </dgm:t>
    </dgm:pt>
    <dgm:pt modelId="{6DD4B73F-B4C9-4879-88BD-0E391A9C9298}" type="pres">
      <dgm:prSet presAssocID="{3B3D6E3B-98DC-4456-B4F2-399318FA948F}" presName="Name0" presStyleCnt="0">
        <dgm:presLayoutVars>
          <dgm:chMax val="7"/>
          <dgm:chPref val="7"/>
          <dgm:dir/>
        </dgm:presLayoutVars>
      </dgm:prSet>
      <dgm:spPr/>
      <dgm:t>
        <a:bodyPr/>
        <a:lstStyle/>
        <a:p>
          <a:endParaRPr lang="en-US"/>
        </a:p>
      </dgm:t>
    </dgm:pt>
    <dgm:pt modelId="{6E73B9D9-DFE3-4E34-B6A7-FBECA6A12DE6}" type="pres">
      <dgm:prSet presAssocID="{3B3D6E3B-98DC-4456-B4F2-399318FA948F}" presName="Name1" presStyleCnt="0"/>
      <dgm:spPr/>
    </dgm:pt>
    <dgm:pt modelId="{251CAAA2-E1F8-4840-B556-13DCE346890C}" type="pres">
      <dgm:prSet presAssocID="{3B3D6E3B-98DC-4456-B4F2-399318FA948F}" presName="cycle" presStyleCnt="0"/>
      <dgm:spPr/>
    </dgm:pt>
    <dgm:pt modelId="{E3B881B6-D895-4CED-987E-8552B8EBAFAF}" type="pres">
      <dgm:prSet presAssocID="{3B3D6E3B-98DC-4456-B4F2-399318FA948F}" presName="srcNode" presStyleLbl="node1" presStyleIdx="0" presStyleCnt="4"/>
      <dgm:spPr/>
    </dgm:pt>
    <dgm:pt modelId="{A0C1EDA8-41BF-4C7F-9102-44834E94729F}" type="pres">
      <dgm:prSet presAssocID="{3B3D6E3B-98DC-4456-B4F2-399318FA948F}" presName="conn" presStyleLbl="parChTrans1D2" presStyleIdx="0" presStyleCnt="1"/>
      <dgm:spPr/>
      <dgm:t>
        <a:bodyPr/>
        <a:lstStyle/>
        <a:p>
          <a:endParaRPr lang="en-US"/>
        </a:p>
      </dgm:t>
    </dgm:pt>
    <dgm:pt modelId="{E0E9F286-D797-44C9-BF39-053EABDECB1C}" type="pres">
      <dgm:prSet presAssocID="{3B3D6E3B-98DC-4456-B4F2-399318FA948F}" presName="extraNode" presStyleLbl="node1" presStyleIdx="0" presStyleCnt="4"/>
      <dgm:spPr/>
    </dgm:pt>
    <dgm:pt modelId="{E4CA3790-EB48-4C3F-A00F-4FE84E9D491D}" type="pres">
      <dgm:prSet presAssocID="{3B3D6E3B-98DC-4456-B4F2-399318FA948F}" presName="dstNode" presStyleLbl="node1" presStyleIdx="0" presStyleCnt="4"/>
      <dgm:spPr/>
    </dgm:pt>
    <dgm:pt modelId="{8F42846B-3110-4D32-B8C5-B69427C80053}" type="pres">
      <dgm:prSet presAssocID="{E14400C4-C003-4F40-96DE-2A2D714D6A3A}" presName="text_1" presStyleLbl="node1" presStyleIdx="0" presStyleCnt="4">
        <dgm:presLayoutVars>
          <dgm:bulletEnabled val="1"/>
        </dgm:presLayoutVars>
      </dgm:prSet>
      <dgm:spPr/>
      <dgm:t>
        <a:bodyPr/>
        <a:lstStyle/>
        <a:p>
          <a:endParaRPr lang="en-US"/>
        </a:p>
      </dgm:t>
    </dgm:pt>
    <dgm:pt modelId="{6B0B7D24-8ED8-479C-8B89-418494DB77A8}" type="pres">
      <dgm:prSet presAssocID="{E14400C4-C003-4F40-96DE-2A2D714D6A3A}" presName="accent_1" presStyleCnt="0"/>
      <dgm:spPr/>
    </dgm:pt>
    <dgm:pt modelId="{63C93766-9FCC-484C-A057-87BCC0DCC684}" type="pres">
      <dgm:prSet presAssocID="{E14400C4-C003-4F40-96DE-2A2D714D6A3A}" presName="accentRepeatNode" presStyleLbl="solidFgAcc1" presStyleIdx="0" presStyleCnt="4"/>
      <dgm:spPr/>
    </dgm:pt>
    <dgm:pt modelId="{639C3D32-AEF0-437F-8425-3F6884C59FA6}" type="pres">
      <dgm:prSet presAssocID="{13A1E27E-29DD-4381-879D-B588BCE1C081}" presName="text_2" presStyleLbl="node1" presStyleIdx="1" presStyleCnt="4">
        <dgm:presLayoutVars>
          <dgm:bulletEnabled val="1"/>
        </dgm:presLayoutVars>
      </dgm:prSet>
      <dgm:spPr/>
      <dgm:t>
        <a:bodyPr/>
        <a:lstStyle/>
        <a:p>
          <a:endParaRPr lang="en-US"/>
        </a:p>
      </dgm:t>
    </dgm:pt>
    <dgm:pt modelId="{CF8B17B5-17F0-4A9B-A2F2-2D0AB8163A9D}" type="pres">
      <dgm:prSet presAssocID="{13A1E27E-29DD-4381-879D-B588BCE1C081}" presName="accent_2" presStyleCnt="0"/>
      <dgm:spPr/>
    </dgm:pt>
    <dgm:pt modelId="{3942BC3C-D46F-4108-B2A2-642EA9CA7FE4}" type="pres">
      <dgm:prSet presAssocID="{13A1E27E-29DD-4381-879D-B588BCE1C081}" presName="accentRepeatNode" presStyleLbl="solidFgAcc1" presStyleIdx="1" presStyleCnt="4"/>
      <dgm:spPr/>
    </dgm:pt>
    <dgm:pt modelId="{690B7A95-14BB-433A-99CA-C4F9C42616EE}" type="pres">
      <dgm:prSet presAssocID="{58A13B68-07C2-42E6-AB17-FB1C932ADD46}" presName="text_3" presStyleLbl="node1" presStyleIdx="2" presStyleCnt="4" custScaleY="141457">
        <dgm:presLayoutVars>
          <dgm:bulletEnabled val="1"/>
        </dgm:presLayoutVars>
      </dgm:prSet>
      <dgm:spPr/>
      <dgm:t>
        <a:bodyPr/>
        <a:lstStyle/>
        <a:p>
          <a:endParaRPr lang="en-US"/>
        </a:p>
      </dgm:t>
    </dgm:pt>
    <dgm:pt modelId="{DBD220D1-57FD-42AD-A4F5-71A770A29545}" type="pres">
      <dgm:prSet presAssocID="{58A13B68-07C2-42E6-AB17-FB1C932ADD46}" presName="accent_3" presStyleCnt="0"/>
      <dgm:spPr/>
    </dgm:pt>
    <dgm:pt modelId="{33992A29-5FA8-4662-B6C4-5A06EF096E00}" type="pres">
      <dgm:prSet presAssocID="{58A13B68-07C2-42E6-AB17-FB1C932ADD46}" presName="accentRepeatNode" presStyleLbl="solidFgAcc1" presStyleIdx="2" presStyleCnt="4"/>
      <dgm:spPr/>
    </dgm:pt>
    <dgm:pt modelId="{A82F8C9A-F495-4BEB-9AE1-A2EE8193F005}" type="pres">
      <dgm:prSet presAssocID="{960A4F6E-B71B-48CE-8A21-90DC8FE7E4CA}" presName="text_4" presStyleLbl="node1" presStyleIdx="3" presStyleCnt="4">
        <dgm:presLayoutVars>
          <dgm:bulletEnabled val="1"/>
        </dgm:presLayoutVars>
      </dgm:prSet>
      <dgm:spPr/>
      <dgm:t>
        <a:bodyPr/>
        <a:lstStyle/>
        <a:p>
          <a:endParaRPr lang="en-US"/>
        </a:p>
      </dgm:t>
    </dgm:pt>
    <dgm:pt modelId="{0FE1BB9F-9FDB-48B4-A404-72977E7582CC}" type="pres">
      <dgm:prSet presAssocID="{960A4F6E-B71B-48CE-8A21-90DC8FE7E4CA}" presName="accent_4" presStyleCnt="0"/>
      <dgm:spPr/>
    </dgm:pt>
    <dgm:pt modelId="{6972B73E-69EA-4FD7-8E78-F97324704D9D}" type="pres">
      <dgm:prSet presAssocID="{960A4F6E-B71B-48CE-8A21-90DC8FE7E4CA}" presName="accentRepeatNode" presStyleLbl="solidFgAcc1" presStyleIdx="3" presStyleCnt="4"/>
      <dgm:spPr/>
    </dgm:pt>
  </dgm:ptLst>
  <dgm:cxnLst>
    <dgm:cxn modelId="{69382584-244D-4F47-81D0-0C6AA2F26DCC}" srcId="{3B3D6E3B-98DC-4456-B4F2-399318FA948F}" destId="{E14400C4-C003-4F40-96DE-2A2D714D6A3A}" srcOrd="0" destOrd="0" parTransId="{ECD14002-E306-4B73-B86A-AE53C7E800A9}" sibTransId="{21A23A4E-95E6-4DD0-8798-56891C9F07B5}"/>
    <dgm:cxn modelId="{55F638F3-51A9-442D-9DC3-D36CBEAEC225}" srcId="{3B3D6E3B-98DC-4456-B4F2-399318FA948F}" destId="{960A4F6E-B71B-48CE-8A21-90DC8FE7E4CA}" srcOrd="3" destOrd="0" parTransId="{94385B0C-632E-41F7-81B8-79165D719F41}" sibTransId="{031F05A1-A0DA-4C8B-87F6-0AA2E2C3B26B}"/>
    <dgm:cxn modelId="{3C85A370-2229-428A-AC65-BDB58C907B92}" type="presOf" srcId="{21A23A4E-95E6-4DD0-8798-56891C9F07B5}" destId="{A0C1EDA8-41BF-4C7F-9102-44834E94729F}" srcOrd="0" destOrd="0" presId="urn:microsoft.com/office/officeart/2008/layout/VerticalCurvedList"/>
    <dgm:cxn modelId="{83390EB1-4EA9-437E-85FC-128AC3981830}" srcId="{3B3D6E3B-98DC-4456-B4F2-399318FA948F}" destId="{13A1E27E-29DD-4381-879D-B588BCE1C081}" srcOrd="1" destOrd="0" parTransId="{E69B5CD1-51B8-447D-92AC-517624079194}" sibTransId="{98A1DE31-B922-4364-81E0-13C3A6EA8B72}"/>
    <dgm:cxn modelId="{3D6C7461-E8F8-49F4-BFB9-7195FBBFD2C0}" type="presOf" srcId="{E14400C4-C003-4F40-96DE-2A2D714D6A3A}" destId="{8F42846B-3110-4D32-B8C5-B69427C80053}" srcOrd="0" destOrd="0" presId="urn:microsoft.com/office/officeart/2008/layout/VerticalCurvedList"/>
    <dgm:cxn modelId="{AA6B25AB-F7AC-450E-A19D-06C981698E68}" type="presOf" srcId="{3B3D6E3B-98DC-4456-B4F2-399318FA948F}" destId="{6DD4B73F-B4C9-4879-88BD-0E391A9C9298}" srcOrd="0" destOrd="0" presId="urn:microsoft.com/office/officeart/2008/layout/VerticalCurvedList"/>
    <dgm:cxn modelId="{C1371E4C-E91E-4A59-98A2-5D99B78DE70B}" type="presOf" srcId="{13A1E27E-29DD-4381-879D-B588BCE1C081}" destId="{639C3D32-AEF0-437F-8425-3F6884C59FA6}" srcOrd="0" destOrd="0" presId="urn:microsoft.com/office/officeart/2008/layout/VerticalCurvedList"/>
    <dgm:cxn modelId="{0EEC7EDE-EC72-4A52-819A-8B96B23CC361}" type="presOf" srcId="{960A4F6E-B71B-48CE-8A21-90DC8FE7E4CA}" destId="{A82F8C9A-F495-4BEB-9AE1-A2EE8193F005}" srcOrd="0" destOrd="0" presId="urn:microsoft.com/office/officeart/2008/layout/VerticalCurvedList"/>
    <dgm:cxn modelId="{4809ED8C-019B-4ABE-AE8F-7211961887CC}" srcId="{3B3D6E3B-98DC-4456-B4F2-399318FA948F}" destId="{58A13B68-07C2-42E6-AB17-FB1C932ADD46}" srcOrd="2" destOrd="0" parTransId="{32675CB4-5C54-416C-8030-162647030B0B}" sibTransId="{4A5CD4B4-183E-4214-875C-B9646989AC6D}"/>
    <dgm:cxn modelId="{24F14083-32BA-4B4B-8A57-2B0B209F466C}" type="presOf" srcId="{58A13B68-07C2-42E6-AB17-FB1C932ADD46}" destId="{690B7A95-14BB-433A-99CA-C4F9C42616EE}" srcOrd="0" destOrd="0" presId="urn:microsoft.com/office/officeart/2008/layout/VerticalCurvedList"/>
    <dgm:cxn modelId="{8AA85F40-1E3A-4EB5-A23E-84E651B1198B}" type="presParOf" srcId="{6DD4B73F-B4C9-4879-88BD-0E391A9C9298}" destId="{6E73B9D9-DFE3-4E34-B6A7-FBECA6A12DE6}" srcOrd="0" destOrd="0" presId="urn:microsoft.com/office/officeart/2008/layout/VerticalCurvedList"/>
    <dgm:cxn modelId="{514C1B88-4B10-4708-9EBD-DF3D37728830}" type="presParOf" srcId="{6E73B9D9-DFE3-4E34-B6A7-FBECA6A12DE6}" destId="{251CAAA2-E1F8-4840-B556-13DCE346890C}" srcOrd="0" destOrd="0" presId="urn:microsoft.com/office/officeart/2008/layout/VerticalCurvedList"/>
    <dgm:cxn modelId="{CDF7C273-5BD0-4911-B203-A2E06CCFA508}" type="presParOf" srcId="{251CAAA2-E1F8-4840-B556-13DCE346890C}" destId="{E3B881B6-D895-4CED-987E-8552B8EBAFAF}" srcOrd="0" destOrd="0" presId="urn:microsoft.com/office/officeart/2008/layout/VerticalCurvedList"/>
    <dgm:cxn modelId="{C170CCC4-EB78-4478-B6BD-B594D43730C5}" type="presParOf" srcId="{251CAAA2-E1F8-4840-B556-13DCE346890C}" destId="{A0C1EDA8-41BF-4C7F-9102-44834E94729F}" srcOrd="1" destOrd="0" presId="urn:microsoft.com/office/officeart/2008/layout/VerticalCurvedList"/>
    <dgm:cxn modelId="{7622BF63-2AEE-4C0C-9917-92D47E7D5482}" type="presParOf" srcId="{251CAAA2-E1F8-4840-B556-13DCE346890C}" destId="{E0E9F286-D797-44C9-BF39-053EABDECB1C}" srcOrd="2" destOrd="0" presId="urn:microsoft.com/office/officeart/2008/layout/VerticalCurvedList"/>
    <dgm:cxn modelId="{82E58896-ED48-48A7-B225-3E10EDABF5D4}" type="presParOf" srcId="{251CAAA2-E1F8-4840-B556-13DCE346890C}" destId="{E4CA3790-EB48-4C3F-A00F-4FE84E9D491D}" srcOrd="3" destOrd="0" presId="urn:microsoft.com/office/officeart/2008/layout/VerticalCurvedList"/>
    <dgm:cxn modelId="{C6CDDFD8-C9D6-4222-8F4F-272BECF44B72}" type="presParOf" srcId="{6E73B9D9-DFE3-4E34-B6A7-FBECA6A12DE6}" destId="{8F42846B-3110-4D32-B8C5-B69427C80053}" srcOrd="1" destOrd="0" presId="urn:microsoft.com/office/officeart/2008/layout/VerticalCurvedList"/>
    <dgm:cxn modelId="{0A7A7F78-8E87-41A7-93FC-05151CDF6777}" type="presParOf" srcId="{6E73B9D9-DFE3-4E34-B6A7-FBECA6A12DE6}" destId="{6B0B7D24-8ED8-479C-8B89-418494DB77A8}" srcOrd="2" destOrd="0" presId="urn:microsoft.com/office/officeart/2008/layout/VerticalCurvedList"/>
    <dgm:cxn modelId="{8C1E5A43-8C1C-41D2-B42F-00F2B8A5A142}" type="presParOf" srcId="{6B0B7D24-8ED8-479C-8B89-418494DB77A8}" destId="{63C93766-9FCC-484C-A057-87BCC0DCC684}" srcOrd="0" destOrd="0" presId="urn:microsoft.com/office/officeart/2008/layout/VerticalCurvedList"/>
    <dgm:cxn modelId="{34D12654-FFB7-4414-965C-3B41819D6E2A}" type="presParOf" srcId="{6E73B9D9-DFE3-4E34-B6A7-FBECA6A12DE6}" destId="{639C3D32-AEF0-437F-8425-3F6884C59FA6}" srcOrd="3" destOrd="0" presId="urn:microsoft.com/office/officeart/2008/layout/VerticalCurvedList"/>
    <dgm:cxn modelId="{5F27BA66-150F-4A7B-8BA6-58267A1D348F}" type="presParOf" srcId="{6E73B9D9-DFE3-4E34-B6A7-FBECA6A12DE6}" destId="{CF8B17B5-17F0-4A9B-A2F2-2D0AB8163A9D}" srcOrd="4" destOrd="0" presId="urn:microsoft.com/office/officeart/2008/layout/VerticalCurvedList"/>
    <dgm:cxn modelId="{745687F2-5D6B-45D5-9F54-78C4EB2B53D5}" type="presParOf" srcId="{CF8B17B5-17F0-4A9B-A2F2-2D0AB8163A9D}" destId="{3942BC3C-D46F-4108-B2A2-642EA9CA7FE4}" srcOrd="0" destOrd="0" presId="urn:microsoft.com/office/officeart/2008/layout/VerticalCurvedList"/>
    <dgm:cxn modelId="{F5875B2F-04C7-44F6-A4B6-036871CD3B99}" type="presParOf" srcId="{6E73B9D9-DFE3-4E34-B6A7-FBECA6A12DE6}" destId="{690B7A95-14BB-433A-99CA-C4F9C42616EE}" srcOrd="5" destOrd="0" presId="urn:microsoft.com/office/officeart/2008/layout/VerticalCurvedList"/>
    <dgm:cxn modelId="{C9D50F6C-0FD5-4FBE-B32B-77C83302A34D}" type="presParOf" srcId="{6E73B9D9-DFE3-4E34-B6A7-FBECA6A12DE6}" destId="{DBD220D1-57FD-42AD-A4F5-71A770A29545}" srcOrd="6" destOrd="0" presId="urn:microsoft.com/office/officeart/2008/layout/VerticalCurvedList"/>
    <dgm:cxn modelId="{65A8A58D-63C4-4114-A61D-D2D8FDC5CF93}" type="presParOf" srcId="{DBD220D1-57FD-42AD-A4F5-71A770A29545}" destId="{33992A29-5FA8-4662-B6C4-5A06EF096E00}" srcOrd="0" destOrd="0" presId="urn:microsoft.com/office/officeart/2008/layout/VerticalCurvedList"/>
    <dgm:cxn modelId="{178F9680-3440-4B49-AFBD-44D2D83B744A}" type="presParOf" srcId="{6E73B9D9-DFE3-4E34-B6A7-FBECA6A12DE6}" destId="{A82F8C9A-F495-4BEB-9AE1-A2EE8193F005}" srcOrd="7" destOrd="0" presId="urn:microsoft.com/office/officeart/2008/layout/VerticalCurvedList"/>
    <dgm:cxn modelId="{AA52941B-FA7B-4EEC-B477-984F9A48465B}" type="presParOf" srcId="{6E73B9D9-DFE3-4E34-B6A7-FBECA6A12DE6}" destId="{0FE1BB9F-9FDB-48B4-A404-72977E7582CC}" srcOrd="8" destOrd="0" presId="urn:microsoft.com/office/officeart/2008/layout/VerticalCurvedList"/>
    <dgm:cxn modelId="{BA44B047-3092-43D5-B7CA-0CAACBDA9920}" type="presParOf" srcId="{0FE1BB9F-9FDB-48B4-A404-72977E7582CC}" destId="{6972B73E-69EA-4FD7-8E78-F97324704D9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1EDA8-41BF-4C7F-9102-44834E94729F}">
      <dsp:nvSpPr>
        <dsp:cNvPr id="0" name=""/>
        <dsp:cNvSpPr/>
      </dsp:nvSpPr>
      <dsp:spPr>
        <a:xfrm>
          <a:off x="-6104524" y="-933996"/>
          <a:ext cx="7266811" cy="7266811"/>
        </a:xfrm>
        <a:prstGeom prst="blockArc">
          <a:avLst>
            <a:gd name="adj1" fmla="val 18900000"/>
            <a:gd name="adj2" fmla="val 2700000"/>
            <a:gd name="adj3" fmla="val 297"/>
          </a:avLst>
        </a:pr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42846B-3110-4D32-B8C5-B69427C80053}">
      <dsp:nvSpPr>
        <dsp:cNvPr id="0" name=""/>
        <dsp:cNvSpPr/>
      </dsp:nvSpPr>
      <dsp:spPr>
        <a:xfrm>
          <a:off x="608301" y="415061"/>
          <a:ext cx="7170256" cy="830554"/>
        </a:xfrm>
        <a:prstGeom prst="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9252" tIns="35560" rIns="35560" bIns="35560" numCol="1" spcCol="1270" anchor="ctr" anchorCtr="0">
          <a:noAutofit/>
        </a:bodyPr>
        <a:lstStyle/>
        <a:p>
          <a:pPr lvl="0" algn="l" defTabSz="622300">
            <a:lnSpc>
              <a:spcPct val="90000"/>
            </a:lnSpc>
            <a:spcBef>
              <a:spcPct val="0"/>
            </a:spcBef>
            <a:spcAft>
              <a:spcPct val="35000"/>
            </a:spcAft>
          </a:pPr>
          <a:r>
            <a:rPr lang="en-US" sz="1400" kern="1200" dirty="0"/>
            <a:t>Biggest customer base are the 1025 customers which have been associated with the bank for 8 years</a:t>
          </a:r>
        </a:p>
      </dsp:txBody>
      <dsp:txXfrm>
        <a:off x="608301" y="415061"/>
        <a:ext cx="7170256" cy="830554"/>
      </dsp:txXfrm>
    </dsp:sp>
    <dsp:sp modelId="{63C93766-9FCC-484C-A057-87BCC0DCC684}">
      <dsp:nvSpPr>
        <dsp:cNvPr id="0" name=""/>
        <dsp:cNvSpPr/>
      </dsp:nvSpPr>
      <dsp:spPr>
        <a:xfrm>
          <a:off x="89205" y="311241"/>
          <a:ext cx="1038192" cy="1038192"/>
        </a:xfrm>
        <a:prstGeom prst="ellipse">
          <a:avLst/>
        </a:prstGeom>
        <a:solidFill>
          <a:schemeClr val="lt1">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9C3D32-AEF0-437F-8425-3F6884C59FA6}">
      <dsp:nvSpPr>
        <dsp:cNvPr id="0" name=""/>
        <dsp:cNvSpPr/>
      </dsp:nvSpPr>
      <dsp:spPr>
        <a:xfrm>
          <a:off x="1084477" y="1661108"/>
          <a:ext cx="6694081" cy="830554"/>
        </a:xfrm>
        <a:prstGeom prst="rect">
          <a:avLst/>
        </a:prstGeom>
        <a:solidFill>
          <a:schemeClr val="accent2">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9252" tIns="35560" rIns="35560" bIns="35560" numCol="1" spcCol="1270" anchor="ctr" anchorCtr="0">
          <a:noAutofit/>
        </a:bodyPr>
        <a:lstStyle/>
        <a:p>
          <a:pPr lvl="0" algn="l" defTabSz="622300">
            <a:lnSpc>
              <a:spcPct val="90000"/>
            </a:lnSpc>
            <a:spcBef>
              <a:spcPct val="0"/>
            </a:spcBef>
            <a:spcAft>
              <a:spcPct val="35000"/>
            </a:spcAft>
          </a:pPr>
          <a:r>
            <a:rPr lang="en-US" sz="1400" kern="1200" dirty="0"/>
            <a:t>70.55%  of the customers do not have credit card &amp; 29.45% have a credit card. </a:t>
          </a:r>
        </a:p>
      </dsp:txBody>
      <dsp:txXfrm>
        <a:off x="1084477" y="1661108"/>
        <a:ext cx="6694081" cy="830554"/>
      </dsp:txXfrm>
    </dsp:sp>
    <dsp:sp modelId="{3942BC3C-D46F-4108-B2A2-642EA9CA7FE4}">
      <dsp:nvSpPr>
        <dsp:cNvPr id="0" name=""/>
        <dsp:cNvSpPr/>
      </dsp:nvSpPr>
      <dsp:spPr>
        <a:xfrm>
          <a:off x="565380" y="1557289"/>
          <a:ext cx="1038192" cy="1038192"/>
        </a:xfrm>
        <a:prstGeom prst="ellipse">
          <a:avLst/>
        </a:prstGeom>
        <a:solidFill>
          <a:schemeClr val="lt1">
            <a:hueOff val="0"/>
            <a:satOff val="0"/>
            <a:lumOff val="0"/>
            <a:alphaOff val="0"/>
          </a:schemeClr>
        </a:solidFill>
        <a:ln w="12700" cap="flat" cmpd="sng" algn="ctr">
          <a:solidFill>
            <a:schemeClr val="accent2">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dsp:style>
    </dsp:sp>
    <dsp:sp modelId="{690B7A95-14BB-433A-99CA-C4F9C42616EE}">
      <dsp:nvSpPr>
        <dsp:cNvPr id="0" name=""/>
        <dsp:cNvSpPr/>
      </dsp:nvSpPr>
      <dsp:spPr>
        <a:xfrm>
          <a:off x="1084477" y="2734994"/>
          <a:ext cx="6694081" cy="1174876"/>
        </a:xfrm>
        <a:prstGeom prst="rect">
          <a:avLst/>
        </a:prstGeom>
        <a:solidFill>
          <a:schemeClr val="accent2">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9252" tIns="35560" rIns="35560" bIns="35560" numCol="1" spcCol="1270" anchor="ctr" anchorCtr="0">
          <a:noAutofit/>
        </a:bodyPr>
        <a:lstStyle/>
        <a:p>
          <a:pPr lvl="0" algn="l" defTabSz="622300">
            <a:lnSpc>
              <a:spcPct val="90000"/>
            </a:lnSpc>
            <a:spcBef>
              <a:spcPct val="0"/>
            </a:spcBef>
            <a:spcAft>
              <a:spcPct val="35000"/>
            </a:spcAft>
          </a:pPr>
          <a:r>
            <a:rPr lang="en-US" sz="1400" kern="1200" dirty="0"/>
            <a:t> Model is 81.3 % accurate which means that bank will be able to know how many customers are leaving and how many are retained. Talking to customers who are about to change banks and trying to resolve their  issues, can help in retaining them</a:t>
          </a:r>
        </a:p>
      </dsp:txBody>
      <dsp:txXfrm>
        <a:off x="1084477" y="2734994"/>
        <a:ext cx="6694081" cy="1174876"/>
      </dsp:txXfrm>
    </dsp:sp>
    <dsp:sp modelId="{33992A29-5FA8-4662-B6C4-5A06EF096E00}">
      <dsp:nvSpPr>
        <dsp:cNvPr id="0" name=""/>
        <dsp:cNvSpPr/>
      </dsp:nvSpPr>
      <dsp:spPr>
        <a:xfrm>
          <a:off x="565380" y="2803336"/>
          <a:ext cx="1038192" cy="1038192"/>
        </a:xfrm>
        <a:prstGeom prst="ellipse">
          <a:avLst/>
        </a:prstGeom>
        <a:solidFill>
          <a:schemeClr val="lt1">
            <a:hueOff val="0"/>
            <a:satOff val="0"/>
            <a:lumOff val="0"/>
            <a:alphaOff val="0"/>
          </a:schemeClr>
        </a:solidFill>
        <a:ln w="12700" cap="flat" cmpd="sng" algn="ctr">
          <a:solidFill>
            <a:schemeClr val="accent2">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dsp:style>
    </dsp:sp>
    <dsp:sp modelId="{A82F8C9A-F495-4BEB-9AE1-A2EE8193F005}">
      <dsp:nvSpPr>
        <dsp:cNvPr id="0" name=""/>
        <dsp:cNvSpPr/>
      </dsp:nvSpPr>
      <dsp:spPr>
        <a:xfrm>
          <a:off x="608301" y="4153202"/>
          <a:ext cx="7170256" cy="830554"/>
        </a:xfrm>
        <a:prstGeom prst="rect">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9252" tIns="35560" rIns="35560" bIns="35560" numCol="1" spcCol="1270" anchor="ctr" anchorCtr="0">
          <a:noAutofit/>
        </a:bodyPr>
        <a:lstStyle/>
        <a:p>
          <a:pPr lvl="0" algn="l" defTabSz="622300">
            <a:lnSpc>
              <a:spcPct val="90000"/>
            </a:lnSpc>
            <a:spcBef>
              <a:spcPct val="0"/>
            </a:spcBef>
            <a:spcAft>
              <a:spcPct val="35000"/>
            </a:spcAft>
          </a:pPr>
          <a:r>
            <a:rPr lang="en-US" sz="1400" kern="1200" dirty="0"/>
            <a:t>Majority of the customers leaving the bank are from the countries France and Spain. This is </a:t>
          </a:r>
          <a:r>
            <a:rPr lang="en-US" sz="1400" kern="1200" dirty="0" err="1"/>
            <a:t>Inspite</a:t>
          </a:r>
          <a:r>
            <a:rPr lang="en-US" sz="1400" kern="1200" dirty="0"/>
            <a:t> of the fact that the customers from France have the highest participation in the  number of products and tenure of association with the bank .</a:t>
          </a:r>
        </a:p>
      </dsp:txBody>
      <dsp:txXfrm>
        <a:off x="608301" y="4153202"/>
        <a:ext cx="7170256" cy="830554"/>
      </dsp:txXfrm>
    </dsp:sp>
    <dsp:sp modelId="{6972B73E-69EA-4FD7-8E78-F97324704D9D}">
      <dsp:nvSpPr>
        <dsp:cNvPr id="0" name=""/>
        <dsp:cNvSpPr/>
      </dsp:nvSpPr>
      <dsp:spPr>
        <a:xfrm>
          <a:off x="89205" y="4049383"/>
          <a:ext cx="1038192" cy="1038192"/>
        </a:xfrm>
        <a:prstGeom prst="ellipse">
          <a:avLst/>
        </a:prstGeom>
        <a:solidFill>
          <a:schemeClr val="lt1">
            <a:hueOff val="0"/>
            <a:satOff val="0"/>
            <a:lumOff val="0"/>
            <a:alphaOff val="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15-May-21</a:t>
            </a:fld>
            <a:endParaRPr lang="en-US"/>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15-May-21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799467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800621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dirty="0"/>
          </a:p>
        </p:txBody>
      </p:sp>
    </p:spTree>
    <p:extLst>
      <p:ext uri="{BB962C8B-B14F-4D97-AF65-F5344CB8AC3E}">
        <p14:creationId xmlns:p14="http://schemas.microsoft.com/office/powerpoint/2010/main" val="1722740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24</a:t>
            </a:fld>
            <a:endParaRPr lang="en-US" noProof="0" dirty="0"/>
          </a:p>
        </p:txBody>
      </p:sp>
    </p:spTree>
    <p:extLst>
      <p:ext uri="{BB962C8B-B14F-4D97-AF65-F5344CB8AC3E}">
        <p14:creationId xmlns:p14="http://schemas.microsoft.com/office/powerpoint/2010/main" val="3219745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25</a:t>
            </a:fld>
            <a:endParaRPr lang="en-US" noProof="0" dirty="0"/>
          </a:p>
        </p:txBody>
      </p:sp>
    </p:spTree>
    <p:extLst>
      <p:ext uri="{BB962C8B-B14F-4D97-AF65-F5344CB8AC3E}">
        <p14:creationId xmlns:p14="http://schemas.microsoft.com/office/powerpoint/2010/main" val="1622613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26</a:t>
            </a:fld>
            <a:endParaRPr lang="en-US"/>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tx1"/>
        </a:solidFill>
        <a:effectLst/>
      </p:bgPr>
    </p:bg>
    <p:spTree>
      <p:nvGrpSpPr>
        <p:cNvPr id="1" name=""/>
        <p:cNvGrpSpPr/>
        <p:nvPr/>
      </p:nvGrpSpPr>
      <p:grpSpPr>
        <a:xfrm>
          <a:off x="0" y="0"/>
          <a:ext cx="0" cy="0"/>
          <a:chOff x="0" y="0"/>
          <a:chExt cx="0" cy="0"/>
        </a:xfrm>
      </p:grpSpPr>
      <p:sp>
        <p:nvSpPr>
          <p:cNvPr id="14" name="Rectangle 13" title="Overlay Graphic">
            <a:extLst>
              <a:ext uri="{FF2B5EF4-FFF2-40B4-BE49-F238E27FC236}">
                <a16:creationId xmlns:a16="http://schemas.microsoft.com/office/drawing/2014/main" xmlns="" id="{693A70F3-06C1-4E8B-9B0E-5E6545B98633}"/>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3C6803E4-2DDA-4202-8774-33010D5BA394}"/>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A2A066F6-418A-4534-9C6E-B4AE3F337975}"/>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xmlns=""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xmlns="" id="{70C5F94B-D0C9-41CA-8885-CBEA4C917545}"/>
              </a:ext>
            </a:extLst>
          </p:cNvPr>
          <p:cNvSpPr>
            <a:spLocks noGrp="1"/>
          </p:cNvSpPr>
          <p:nvPr>
            <p:ph idx="13" hasCustomPrompt="1"/>
          </p:nvPr>
        </p:nvSpPr>
        <p:spPr>
          <a:xfrm>
            <a:off x="860370" y="3674372"/>
            <a:ext cx="5022591" cy="27288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6515800" y="3674373"/>
            <a:ext cx="5085650" cy="720000"/>
          </a:xfrm>
        </p:spPr>
        <p:txBody>
          <a:bodyPr vert="horz" lIns="0" tIns="0" rIns="0" bIns="0" rtlCol="0" anchor="b">
            <a:noAutofit/>
          </a:bodyPr>
          <a:lstStyle>
            <a:lvl1pPr algn="r">
              <a:defRPr lang="en-ZA" sz="3500" b="1" cap="all" baseline="0" dirty="0"/>
            </a:lvl1pPr>
          </a:lstStyle>
          <a:p>
            <a:pPr marL="0" lvl="0" algn="r"/>
            <a:r>
              <a:rPr lang="en-US" noProof="0"/>
              <a:t>Divider Slide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6515800"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xmlns="" id="{D79DF38F-893A-4CE0-B168-9FAA1D01B8D7}"/>
              </a:ext>
            </a:extLst>
          </p:cNvPr>
          <p:cNvSpPr>
            <a:spLocks noGrp="1"/>
          </p:cNvSpPr>
          <p:nvPr>
            <p:ph idx="14" hasCustomPrompt="1"/>
          </p:nvPr>
        </p:nvSpPr>
        <p:spPr>
          <a:xfrm>
            <a:off x="60168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xmlns="" id="{02DBE11B-8F8E-48E5-9449-E6E9E355DA0F}"/>
              </a:ext>
            </a:extLst>
          </p:cNvPr>
          <p:cNvSpPr/>
          <p:nvPr userDrawn="1"/>
        </p:nvSpPr>
        <p:spPr>
          <a:xfrm flipH="1">
            <a:off x="403177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8" name="Content Placeholder 2">
            <a:extLst>
              <a:ext uri="{FF2B5EF4-FFF2-40B4-BE49-F238E27FC236}">
                <a16:creationId xmlns:a16="http://schemas.microsoft.com/office/drawing/2014/main" xmlns="" id="{22F46232-3721-4BC5-BEB7-E61D878D79FA}"/>
              </a:ext>
            </a:extLst>
          </p:cNvPr>
          <p:cNvSpPr>
            <a:spLocks noGrp="1"/>
          </p:cNvSpPr>
          <p:nvPr>
            <p:ph idx="15" hasCustomPrompt="1"/>
          </p:nvPr>
        </p:nvSpPr>
        <p:spPr>
          <a:xfrm>
            <a:off x="447624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xmlns="" id="{6EF06703-92AF-44B7-8CE1-044DD2093118}"/>
              </a:ext>
            </a:extLst>
          </p:cNvPr>
          <p:cNvSpPr/>
          <p:nvPr userDrawn="1"/>
        </p:nvSpPr>
        <p:spPr>
          <a:xfrm flipH="1">
            <a:off x="790633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Content Placeholder 2">
            <a:extLst>
              <a:ext uri="{FF2B5EF4-FFF2-40B4-BE49-F238E27FC236}">
                <a16:creationId xmlns:a16="http://schemas.microsoft.com/office/drawing/2014/main" xmlns="" id="{23CB58AD-849B-4714-8D57-C5C56343A24C}"/>
              </a:ext>
            </a:extLst>
          </p:cNvPr>
          <p:cNvSpPr>
            <a:spLocks noGrp="1"/>
          </p:cNvSpPr>
          <p:nvPr>
            <p:ph idx="16" hasCustomPrompt="1"/>
          </p:nvPr>
        </p:nvSpPr>
        <p:spPr>
          <a:xfrm>
            <a:off x="8350800"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xmlns="" id="{ACD536EE-5B38-4E2F-B796-E4E5C97CAFA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xmlns="" id="{CC32B7C1-ABDB-491C-B644-84474A5ADAF3}"/>
              </a:ext>
            </a:extLst>
          </p:cNvPr>
          <p:cNvSpPr>
            <a:spLocks noGrp="1"/>
          </p:cNvSpPr>
          <p:nvPr>
            <p:ph type="ftr" sz="quarter" idx="19"/>
          </p:nvPr>
        </p:nvSpPr>
        <p:spPr/>
        <p:txBody>
          <a:bodyPr/>
          <a:lstStyle/>
          <a:p>
            <a:r>
              <a:rPr lang="en-US" noProof="0" dirty="0"/>
              <a:t>Add a footer</a:t>
            </a:r>
          </a:p>
        </p:txBody>
      </p:sp>
      <p:sp>
        <p:nvSpPr>
          <p:cNvPr id="16" name="Slide Number Placeholder 15">
            <a:extLst>
              <a:ext uri="{FF2B5EF4-FFF2-40B4-BE49-F238E27FC236}">
                <a16:creationId xmlns:a16="http://schemas.microsoft.com/office/drawing/2014/main" xmlns="" id="{67196159-5065-4F13-BE36-C9AAE1E70470}"/>
              </a:ext>
            </a:extLst>
          </p:cNvPr>
          <p:cNvSpPr>
            <a:spLocks noGrp="1"/>
          </p:cNvSpPr>
          <p:nvPr>
            <p:ph type="sldNum" sz="quarter" idx="2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7" name="Text Placeholder 4">
            <a:extLst>
              <a:ext uri="{FF2B5EF4-FFF2-40B4-BE49-F238E27FC236}">
                <a16:creationId xmlns:a16="http://schemas.microsoft.com/office/drawing/2014/main" xmlns="" id="{7FE9D6AE-A9C2-4841-93E3-5285C40927D8}"/>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Text Placeholder 24">
            <a:extLst>
              <a:ext uri="{FF2B5EF4-FFF2-40B4-BE49-F238E27FC236}">
                <a16:creationId xmlns:a16="http://schemas.microsoft.com/office/drawing/2014/main" xmlns="" id="{D1A5AC53-BFFC-4A53-8344-0538ECEFC621}"/>
              </a:ext>
            </a:extLst>
          </p:cNvPr>
          <p:cNvSpPr>
            <a:spLocks noGrp="1"/>
          </p:cNvSpPr>
          <p:nvPr>
            <p:ph type="body" sz="quarter" idx="21" hasCustomPrompt="1"/>
          </p:nvPr>
        </p:nvSpPr>
        <p:spPr>
          <a:xfrm>
            <a:off x="601681" y="1728000"/>
            <a:ext cx="3240000" cy="558800"/>
          </a:xfrm>
        </p:spPr>
        <p:txBody>
          <a:bodyPr anchor="ctr"/>
          <a:lstStyle>
            <a:lvl1pPr marL="0" indent="0" algn="ctr">
              <a:buNone/>
              <a:defRPr sz="2100" b="1"/>
            </a:lvl1pPr>
          </a:lstStyle>
          <a:p>
            <a:pPr lvl="0"/>
            <a:r>
              <a:rPr lang="en-US" noProof="0"/>
              <a:t>Section 1 Title</a:t>
            </a:r>
          </a:p>
        </p:txBody>
      </p:sp>
      <p:sp>
        <p:nvSpPr>
          <p:cNvPr id="28" name="Text Placeholder 27">
            <a:extLst>
              <a:ext uri="{FF2B5EF4-FFF2-40B4-BE49-F238E27FC236}">
                <a16:creationId xmlns:a16="http://schemas.microsoft.com/office/drawing/2014/main" xmlns="" id="{D4E072CE-C186-4DB7-BB84-C8216816DFB1}"/>
              </a:ext>
            </a:extLst>
          </p:cNvPr>
          <p:cNvSpPr>
            <a:spLocks noGrp="1"/>
          </p:cNvSpPr>
          <p:nvPr>
            <p:ph type="body" sz="quarter" idx="22" hasCustomPrompt="1"/>
          </p:nvPr>
        </p:nvSpPr>
        <p:spPr>
          <a:xfrm>
            <a:off x="4476241" y="1728000"/>
            <a:ext cx="3240087" cy="558800"/>
          </a:xfrm>
        </p:spPr>
        <p:txBody>
          <a:bodyPr anchor="ctr"/>
          <a:lstStyle>
            <a:lvl1pPr marL="0" indent="0" algn="ctr">
              <a:buNone/>
              <a:defRPr sz="2100" b="1"/>
            </a:lvl1pPr>
          </a:lstStyle>
          <a:p>
            <a:pPr lvl="0"/>
            <a:r>
              <a:rPr lang="en-US" noProof="0"/>
              <a:t>Section 2 Title</a:t>
            </a:r>
          </a:p>
        </p:txBody>
      </p:sp>
      <p:sp>
        <p:nvSpPr>
          <p:cNvPr id="30" name="Text Placeholder 29">
            <a:extLst>
              <a:ext uri="{FF2B5EF4-FFF2-40B4-BE49-F238E27FC236}">
                <a16:creationId xmlns:a16="http://schemas.microsoft.com/office/drawing/2014/main" xmlns="" id="{A2CE4D36-2AC5-45F3-82DD-BA8C841BBA06}"/>
              </a:ext>
            </a:extLst>
          </p:cNvPr>
          <p:cNvSpPr>
            <a:spLocks noGrp="1"/>
          </p:cNvSpPr>
          <p:nvPr>
            <p:ph type="body" sz="quarter" idx="23" hasCustomPrompt="1"/>
          </p:nvPr>
        </p:nvSpPr>
        <p:spPr>
          <a:xfrm>
            <a:off x="8350232" y="1728000"/>
            <a:ext cx="3240087" cy="558800"/>
          </a:xfrm>
        </p:spPr>
        <p:txBody>
          <a:bodyPr anchor="ctr"/>
          <a:lstStyle>
            <a:lvl1pPr marL="0" indent="0" algn="ctr">
              <a:buNone/>
              <a:defRPr sz="2100" b="1"/>
            </a:lvl1pPr>
          </a:lstStyle>
          <a:p>
            <a:pPr lvl="0"/>
            <a:r>
              <a:rPr lang="en-US" noProof="0"/>
              <a:t>Section 3 Title</a:t>
            </a:r>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xmlns="" id="{B16E60CE-69EE-40F4-8E4C-791A1F450E6E}"/>
              </a:ext>
            </a:extLst>
          </p:cNvPr>
          <p:cNvCxnSpPr>
            <a:cxnSpLocks/>
          </p:cNvCxnSpPr>
          <p:nvPr userDrawn="1"/>
        </p:nvCxnSpPr>
        <p:spPr>
          <a:xfrm>
            <a:off x="606421" y="3866682"/>
            <a:ext cx="1099502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xmlns="" id="{506130DE-93C9-481E-A69F-9CF6AA9948FF}"/>
              </a:ext>
            </a:extLst>
          </p:cNvPr>
          <p:cNvSpPr>
            <a:spLocks noGrp="1"/>
          </p:cNvSpPr>
          <p:nvPr>
            <p:ph type="body" sz="quarter" idx="33" hasCustomPrompt="1"/>
          </p:nvPr>
        </p:nvSpPr>
        <p:spPr>
          <a:xfrm>
            <a:off x="3126066"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xmlns="" id="{31BCBEDF-E4C4-4EA5-B5EE-39C430D1471F}"/>
              </a:ext>
            </a:extLst>
          </p:cNvPr>
          <p:cNvSpPr>
            <a:spLocks noGrp="1"/>
          </p:cNvSpPr>
          <p:nvPr>
            <p:ph type="body" sz="quarter" idx="34" hasCustomPrompt="1"/>
          </p:nvPr>
        </p:nvSpPr>
        <p:spPr>
          <a:xfrm>
            <a:off x="601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xmlns="" id="{BFE6B470-2415-4509-A40D-EBFFBC9F3847}"/>
              </a:ext>
            </a:extLst>
          </p:cNvPr>
          <p:cNvSpPr>
            <a:spLocks noGrp="1"/>
          </p:cNvSpPr>
          <p:nvPr>
            <p:ph type="body" sz="quarter" idx="35" hasCustomPrompt="1"/>
          </p:nvPr>
        </p:nvSpPr>
        <p:spPr>
          <a:xfrm>
            <a:off x="1106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xmlns="" id="{A0705EEE-728D-4722-B49E-4C9C62644EC3}"/>
              </a:ext>
            </a:extLst>
          </p:cNvPr>
          <p:cNvSpPr>
            <a:spLocks noGrp="1"/>
          </p:cNvSpPr>
          <p:nvPr>
            <p:ph type="body" sz="quarter" idx="36" hasCustomPrompt="1"/>
          </p:nvPr>
        </p:nvSpPr>
        <p:spPr>
          <a:xfrm>
            <a:off x="1612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xmlns="" id="{0781D02C-C5B9-410A-B620-AAA24A1B2AC7}"/>
              </a:ext>
            </a:extLst>
          </p:cNvPr>
          <p:cNvSpPr>
            <a:spLocks noGrp="1"/>
          </p:cNvSpPr>
          <p:nvPr>
            <p:ph type="body" sz="quarter" idx="37" hasCustomPrompt="1"/>
          </p:nvPr>
        </p:nvSpPr>
        <p:spPr>
          <a:xfrm>
            <a:off x="2117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xmlns="" id="{C203B9F4-A221-4AF4-8440-C9B1BB3F602A}"/>
              </a:ext>
            </a:extLst>
          </p:cNvPr>
          <p:cNvSpPr>
            <a:spLocks noGrp="1"/>
          </p:cNvSpPr>
          <p:nvPr>
            <p:ph type="body" sz="quarter" idx="38" hasCustomPrompt="1"/>
          </p:nvPr>
        </p:nvSpPr>
        <p:spPr>
          <a:xfrm>
            <a:off x="9191782"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xmlns="" id="{5CA11888-C540-49FD-BC96-7DF43B9144FE}"/>
              </a:ext>
            </a:extLst>
          </p:cNvPr>
          <p:cNvSpPr>
            <a:spLocks noGrp="1"/>
          </p:cNvSpPr>
          <p:nvPr>
            <p:ph type="body" sz="quarter" idx="39" hasCustomPrompt="1"/>
          </p:nvPr>
        </p:nvSpPr>
        <p:spPr>
          <a:xfrm>
            <a:off x="2622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xmlns="" id="{B90B995A-D6D8-4085-8C72-FDAF0B400A01}"/>
              </a:ext>
            </a:extLst>
          </p:cNvPr>
          <p:cNvSpPr>
            <a:spLocks noGrp="1"/>
          </p:cNvSpPr>
          <p:nvPr>
            <p:ph type="body" sz="quarter" idx="40" hasCustomPrompt="1"/>
          </p:nvPr>
        </p:nvSpPr>
        <p:spPr>
          <a:xfrm>
            <a:off x="312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xmlns="" id="{765307A9-791B-47A4-A9C6-E607A9921675}"/>
              </a:ext>
            </a:extLst>
          </p:cNvPr>
          <p:cNvSpPr>
            <a:spLocks noGrp="1"/>
          </p:cNvSpPr>
          <p:nvPr>
            <p:ph type="body" sz="quarter" idx="41" hasCustomPrompt="1"/>
          </p:nvPr>
        </p:nvSpPr>
        <p:spPr>
          <a:xfrm>
            <a:off x="3633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xmlns="" id="{C75703B4-3B5A-4163-8DB7-E9009BF81C5C}"/>
              </a:ext>
            </a:extLst>
          </p:cNvPr>
          <p:cNvSpPr>
            <a:spLocks noGrp="1"/>
          </p:cNvSpPr>
          <p:nvPr>
            <p:ph type="body" sz="quarter" idx="42" hasCustomPrompt="1"/>
          </p:nvPr>
        </p:nvSpPr>
        <p:spPr>
          <a:xfrm>
            <a:off x="5149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xmlns="" id="{FF332F6F-6B3C-45E2-9EF6-8FB202384A68}"/>
              </a:ext>
            </a:extLst>
          </p:cNvPr>
          <p:cNvSpPr>
            <a:spLocks noGrp="1"/>
          </p:cNvSpPr>
          <p:nvPr>
            <p:ph type="body" sz="quarter" idx="43" hasCustomPrompt="1"/>
          </p:nvPr>
        </p:nvSpPr>
        <p:spPr>
          <a:xfrm>
            <a:off x="4138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xmlns="" id="{66BFBD2C-240C-4899-9562-75499D8C46E4}"/>
              </a:ext>
            </a:extLst>
          </p:cNvPr>
          <p:cNvSpPr>
            <a:spLocks noGrp="1"/>
          </p:cNvSpPr>
          <p:nvPr>
            <p:ph type="body" sz="quarter" idx="44" hasCustomPrompt="1"/>
          </p:nvPr>
        </p:nvSpPr>
        <p:spPr>
          <a:xfrm>
            <a:off x="4644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xmlns="" id="{777ECC7E-1DD1-475C-BA92-16BEA144C233}"/>
              </a:ext>
            </a:extLst>
          </p:cNvPr>
          <p:cNvSpPr>
            <a:spLocks noGrp="1"/>
          </p:cNvSpPr>
          <p:nvPr>
            <p:ph type="body" sz="quarter" idx="45" hasCustomPrompt="1"/>
          </p:nvPr>
        </p:nvSpPr>
        <p:spPr>
          <a:xfrm>
            <a:off x="5654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xmlns="" id="{9FD2184F-25B2-4976-9C55-9D79732D00D0}"/>
              </a:ext>
            </a:extLst>
          </p:cNvPr>
          <p:cNvSpPr>
            <a:spLocks noGrp="1"/>
          </p:cNvSpPr>
          <p:nvPr>
            <p:ph type="body" sz="quarter" idx="46" hasCustomPrompt="1"/>
          </p:nvPr>
        </p:nvSpPr>
        <p:spPr>
          <a:xfrm>
            <a:off x="6159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xmlns="" id="{2D433B78-8F48-492C-B8BA-C519A010F573}"/>
              </a:ext>
            </a:extLst>
          </p:cNvPr>
          <p:cNvSpPr>
            <a:spLocks noGrp="1"/>
          </p:cNvSpPr>
          <p:nvPr>
            <p:ph type="body" sz="quarter" idx="47" hasCustomPrompt="1"/>
          </p:nvPr>
        </p:nvSpPr>
        <p:spPr>
          <a:xfrm>
            <a:off x="6665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xmlns="" id="{65D53937-4C12-41A9-96A9-D197CE5CBC1B}"/>
              </a:ext>
            </a:extLst>
          </p:cNvPr>
          <p:cNvSpPr>
            <a:spLocks noGrp="1"/>
          </p:cNvSpPr>
          <p:nvPr>
            <p:ph type="body" sz="quarter" idx="48" hasCustomPrompt="1"/>
          </p:nvPr>
        </p:nvSpPr>
        <p:spPr>
          <a:xfrm>
            <a:off x="7170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xmlns="" id="{22259E25-16AB-42DF-83CC-F05BA57CFC25}"/>
              </a:ext>
            </a:extLst>
          </p:cNvPr>
          <p:cNvSpPr>
            <a:spLocks noGrp="1"/>
          </p:cNvSpPr>
          <p:nvPr>
            <p:ph type="body" sz="quarter" idx="49" hasCustomPrompt="1"/>
          </p:nvPr>
        </p:nvSpPr>
        <p:spPr>
          <a:xfrm>
            <a:off x="7675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xmlns="" id="{A5C84813-8A39-4A01-A745-700E1E5DF39E}"/>
              </a:ext>
            </a:extLst>
          </p:cNvPr>
          <p:cNvSpPr>
            <a:spLocks noGrp="1"/>
          </p:cNvSpPr>
          <p:nvPr>
            <p:ph type="body" sz="quarter" idx="50" hasCustomPrompt="1"/>
          </p:nvPr>
        </p:nvSpPr>
        <p:spPr>
          <a:xfrm>
            <a:off x="8181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xmlns="" id="{35B6B197-CBC9-474D-999F-6BF8B85ABC4B}"/>
              </a:ext>
            </a:extLst>
          </p:cNvPr>
          <p:cNvSpPr>
            <a:spLocks noGrp="1"/>
          </p:cNvSpPr>
          <p:nvPr>
            <p:ph type="body" sz="quarter" idx="51" hasCustomPrompt="1"/>
          </p:nvPr>
        </p:nvSpPr>
        <p:spPr>
          <a:xfrm>
            <a:off x="8686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xmlns="" id="{700D11F4-2B09-4504-9CF2-4E3A19B2F5F4}"/>
              </a:ext>
            </a:extLst>
          </p:cNvPr>
          <p:cNvSpPr>
            <a:spLocks noGrp="1"/>
          </p:cNvSpPr>
          <p:nvPr>
            <p:ph type="body" sz="quarter" idx="52" hasCustomPrompt="1"/>
          </p:nvPr>
        </p:nvSpPr>
        <p:spPr>
          <a:xfrm>
            <a:off x="9191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xmlns="" id="{DF28DDAA-9BDA-43BE-B173-D188212594C6}"/>
              </a:ext>
            </a:extLst>
          </p:cNvPr>
          <p:cNvSpPr>
            <a:spLocks noGrp="1"/>
          </p:cNvSpPr>
          <p:nvPr>
            <p:ph type="body" sz="quarter" idx="53" hasCustomPrompt="1"/>
          </p:nvPr>
        </p:nvSpPr>
        <p:spPr>
          <a:xfrm>
            <a:off x="9697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xmlns="" id="{A55FFBF8-4789-44A0-A9B2-841061C725FD}"/>
              </a:ext>
            </a:extLst>
          </p:cNvPr>
          <p:cNvSpPr>
            <a:spLocks noGrp="1"/>
          </p:cNvSpPr>
          <p:nvPr>
            <p:ph type="body" sz="quarter" idx="54" hasCustomPrompt="1"/>
          </p:nvPr>
        </p:nvSpPr>
        <p:spPr>
          <a:xfrm>
            <a:off x="112129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xmlns="" id="{C33D9234-67AF-4493-9CED-B39D80A70A53}"/>
              </a:ext>
            </a:extLst>
          </p:cNvPr>
          <p:cNvSpPr>
            <a:spLocks noGrp="1"/>
          </p:cNvSpPr>
          <p:nvPr>
            <p:ph type="body" sz="quarter" idx="55" hasCustomPrompt="1"/>
          </p:nvPr>
        </p:nvSpPr>
        <p:spPr>
          <a:xfrm>
            <a:off x="10202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xmlns="" id="{98549725-B11A-4C4E-8DBF-F00E575D61D8}"/>
              </a:ext>
            </a:extLst>
          </p:cNvPr>
          <p:cNvSpPr>
            <a:spLocks noGrp="1"/>
          </p:cNvSpPr>
          <p:nvPr>
            <p:ph type="body" sz="quarter" idx="56" hasCustomPrompt="1"/>
          </p:nvPr>
        </p:nvSpPr>
        <p:spPr>
          <a:xfrm>
            <a:off x="10707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xmlns="" id="{204E7B1E-C17D-4443-B650-E72AD9AA463F}"/>
              </a:ext>
            </a:extLst>
          </p:cNvPr>
          <p:cNvSpPr>
            <a:spLocks noGrp="1"/>
          </p:cNvSpPr>
          <p:nvPr>
            <p:ph type="body" sz="quarter" idx="59" hasCustomPrompt="1"/>
          </p:nvPr>
        </p:nvSpPr>
        <p:spPr>
          <a:xfrm>
            <a:off x="5206998" y="2190750"/>
            <a:ext cx="1793875" cy="561975"/>
          </a:xfrm>
          <a:noFill/>
          <a:ln w="3175">
            <a:solidFill>
              <a:schemeClr val="bg1">
                <a:alpha val="52000"/>
              </a:schemeClr>
            </a:solidFill>
          </a:ln>
        </p:spPr>
        <p:txBody>
          <a:bodyPr tIns="36000" anchor="t"/>
          <a:lstStyle>
            <a:lvl1pPr marL="0" indent="0" algn="ctr">
              <a:buNone/>
              <a:defRPr sz="1600">
                <a:solidFill>
                  <a:schemeClr val="bg1"/>
                </a:solidFill>
              </a:defRPr>
            </a:lvl1pPr>
          </a:lstStyle>
          <a:p>
            <a:pPr lvl="0"/>
            <a:r>
              <a:rPr lang="en-US" noProof="0"/>
              <a:t>Item Title</a:t>
            </a:r>
          </a:p>
        </p:txBody>
      </p:sp>
      <p:sp>
        <p:nvSpPr>
          <p:cNvPr id="41" name="Text Placeholder 36">
            <a:extLst>
              <a:ext uri="{FF2B5EF4-FFF2-40B4-BE49-F238E27FC236}">
                <a16:creationId xmlns:a16="http://schemas.microsoft.com/office/drawing/2014/main" xmlns="" id="{87DD778A-952C-41DC-A5F9-8023A7099828}"/>
              </a:ext>
            </a:extLst>
          </p:cNvPr>
          <p:cNvSpPr>
            <a:spLocks noGrp="1"/>
          </p:cNvSpPr>
          <p:nvPr>
            <p:ph type="body" sz="quarter" idx="60" hasCustomPrompt="1"/>
          </p:nvPr>
        </p:nvSpPr>
        <p:spPr>
          <a:xfrm>
            <a:off x="525872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xmlns="" id="{E6BAFDBA-55A9-474E-B718-9A082A4EC2FA}"/>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xmlns="" id="{3B7B8B7D-30D2-4642-AD21-0E2F8D85A424}"/>
              </a:ext>
            </a:extLst>
          </p:cNvPr>
          <p:cNvSpPr>
            <a:spLocks noGrp="1"/>
          </p:cNvSpPr>
          <p:nvPr>
            <p:ph type="ftr" sz="quarter" idx="6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8ABE7080-8808-492F-8C61-44DEA0F09990}"/>
              </a:ext>
            </a:extLst>
          </p:cNvPr>
          <p:cNvSpPr>
            <a:spLocks noGrp="1"/>
          </p:cNvSpPr>
          <p:nvPr>
            <p:ph type="sldNum" sz="quarter" idx="6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39" name="Text Placeholder 4">
            <a:extLst>
              <a:ext uri="{FF2B5EF4-FFF2-40B4-BE49-F238E27FC236}">
                <a16:creationId xmlns:a16="http://schemas.microsoft.com/office/drawing/2014/main" xmlns="" id="{1B66C276-44E8-433F-9CFB-2C5032B7306D}"/>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38" name="Picture Placeholder 4">
            <a:extLst>
              <a:ext uri="{FF2B5EF4-FFF2-40B4-BE49-F238E27FC236}">
                <a16:creationId xmlns:a16="http://schemas.microsoft.com/office/drawing/2014/main" xmlns="" id="{EC13E70C-589A-40D0-83ED-C913136ACD7E}"/>
              </a:ext>
            </a:extLst>
          </p:cNvPr>
          <p:cNvSpPr>
            <a:spLocks noGrp="1"/>
          </p:cNvSpPr>
          <p:nvPr>
            <p:ph type="pic" sz="quarter" idx="14" hasCustomPrompt="1"/>
          </p:nvPr>
        </p:nvSpPr>
        <p:spPr>
          <a:xfrm>
            <a:off x="601200" y="1952049"/>
            <a:ext cx="1476951" cy="1476951"/>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xmlns="" id="{A975B89D-7E01-4CB2-ABC7-5CFAB076441A}"/>
              </a:ext>
            </a:extLst>
          </p:cNvPr>
          <p:cNvSpPr>
            <a:spLocks noGrp="1"/>
          </p:cNvSpPr>
          <p:nvPr>
            <p:ph type="body" sz="quarter" idx="15" hasCustomPrompt="1"/>
          </p:nvPr>
        </p:nvSpPr>
        <p:spPr>
          <a:xfrm>
            <a:off x="6012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xmlns="" id="{A4230AA3-993A-4092-A471-053453DEF31B}"/>
              </a:ext>
            </a:extLst>
          </p:cNvPr>
          <p:cNvSpPr>
            <a:spLocks noGrp="1"/>
          </p:cNvSpPr>
          <p:nvPr>
            <p:ph type="body" sz="quarter" idx="16" hasCustomPrompt="1"/>
          </p:nvPr>
        </p:nvSpPr>
        <p:spPr>
          <a:xfrm>
            <a:off x="6012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xmlns="" id="{91052B18-094B-44AE-B97A-C724CAB4A96B}"/>
              </a:ext>
            </a:extLst>
          </p:cNvPr>
          <p:cNvSpPr>
            <a:spLocks noGrp="1"/>
          </p:cNvSpPr>
          <p:nvPr>
            <p:ph type="body" sz="quarter" idx="33" hasCustomPrompt="1"/>
          </p:nvPr>
        </p:nvSpPr>
        <p:spPr>
          <a:xfrm>
            <a:off x="6012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xmlns="" id="{45BB7166-E008-49D6-8450-A5312FEF5DA3}"/>
              </a:ext>
            </a:extLst>
          </p:cNvPr>
          <p:cNvSpPr>
            <a:spLocks noGrp="1"/>
          </p:cNvSpPr>
          <p:nvPr>
            <p:ph type="pic" sz="quarter" idx="34" hasCustomPrompt="1"/>
          </p:nvPr>
        </p:nvSpPr>
        <p:spPr>
          <a:xfrm>
            <a:off x="4172997" y="1952049"/>
            <a:ext cx="1476951" cy="1476951"/>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5" name="Text Placeholder 8">
            <a:extLst>
              <a:ext uri="{FF2B5EF4-FFF2-40B4-BE49-F238E27FC236}">
                <a16:creationId xmlns:a16="http://schemas.microsoft.com/office/drawing/2014/main" xmlns="" id="{0AE9D0EE-057F-4334-8F2F-646129CE3052}"/>
              </a:ext>
            </a:extLst>
          </p:cNvPr>
          <p:cNvSpPr>
            <a:spLocks noGrp="1"/>
          </p:cNvSpPr>
          <p:nvPr>
            <p:ph type="body" sz="quarter" idx="35" hasCustomPrompt="1"/>
          </p:nvPr>
        </p:nvSpPr>
        <p:spPr>
          <a:xfrm>
            <a:off x="41729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xmlns="" id="{63EC5DB9-C6BA-4136-BE69-07558AC30E96}"/>
              </a:ext>
            </a:extLst>
          </p:cNvPr>
          <p:cNvSpPr>
            <a:spLocks noGrp="1"/>
          </p:cNvSpPr>
          <p:nvPr>
            <p:ph type="body" sz="quarter" idx="36" hasCustomPrompt="1"/>
          </p:nvPr>
        </p:nvSpPr>
        <p:spPr>
          <a:xfrm>
            <a:off x="41729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xmlns="" id="{99CC3712-4773-4EA8-B93D-6D6062E08631}"/>
              </a:ext>
            </a:extLst>
          </p:cNvPr>
          <p:cNvSpPr>
            <a:spLocks noGrp="1"/>
          </p:cNvSpPr>
          <p:nvPr>
            <p:ph type="body" sz="quarter" idx="37" hasCustomPrompt="1"/>
          </p:nvPr>
        </p:nvSpPr>
        <p:spPr>
          <a:xfrm>
            <a:off x="41729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xmlns="" id="{B8CCF0D9-2E35-46E1-9212-1B3509896D23}"/>
              </a:ext>
            </a:extLst>
          </p:cNvPr>
          <p:cNvSpPr>
            <a:spLocks noGrp="1"/>
          </p:cNvSpPr>
          <p:nvPr>
            <p:ph type="pic" sz="quarter" idx="38" hasCustomPrompt="1"/>
          </p:nvPr>
        </p:nvSpPr>
        <p:spPr>
          <a:xfrm>
            <a:off x="7744794" y="1952049"/>
            <a:ext cx="1476951" cy="1476951"/>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9" name="Text Placeholder 8">
            <a:extLst>
              <a:ext uri="{FF2B5EF4-FFF2-40B4-BE49-F238E27FC236}">
                <a16:creationId xmlns:a16="http://schemas.microsoft.com/office/drawing/2014/main" xmlns=""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xmlns=""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xmlns=""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 name="Title 3">
            <a:extLst>
              <a:ext uri="{FF2B5EF4-FFF2-40B4-BE49-F238E27FC236}">
                <a16:creationId xmlns:a16="http://schemas.microsoft.com/office/drawing/2014/main" xmlns="" id="{8A4988E9-7A39-4529-8C9C-2B5DB99D3311}"/>
              </a:ext>
            </a:extLst>
          </p:cNvPr>
          <p:cNvSpPr>
            <a:spLocks noGrp="1"/>
          </p:cNvSpPr>
          <p:nvPr>
            <p:ph type="title"/>
          </p:nvPr>
        </p:nvSpPr>
        <p:spPr>
          <a:xfrm>
            <a:off x="601682" y="432000"/>
            <a:ext cx="9973553"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xmlns="" id="{7EBF9ED8-9A9C-443A-BA3F-560FC1AF9653}"/>
              </a:ext>
            </a:extLst>
          </p:cNvPr>
          <p:cNvSpPr>
            <a:spLocks noGrp="1"/>
          </p:cNvSpPr>
          <p:nvPr>
            <p:ph type="ftr" sz="quarter" idx="4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61F118C2-75B3-4BD8-82FE-6B58FA497537}"/>
              </a:ext>
            </a:extLst>
          </p:cNvPr>
          <p:cNvSpPr>
            <a:spLocks noGrp="1"/>
          </p:cNvSpPr>
          <p:nvPr>
            <p:ph type="sldNum" sz="quarter" idx="4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1" name="Text Placeholder 4">
            <a:extLst>
              <a:ext uri="{FF2B5EF4-FFF2-40B4-BE49-F238E27FC236}">
                <a16:creationId xmlns:a16="http://schemas.microsoft.com/office/drawing/2014/main" xmlns="" id="{E5815719-95C6-4247-B73D-C26587602667}"/>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D52B871F-F800-4B02-8408-FF5D438CFEC4}"/>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xmlns="" id="{12424001-B070-42CA-89F1-75B99FC8EDEF}"/>
              </a:ext>
            </a:extLst>
          </p:cNvPr>
          <p:cNvSpPr>
            <a:spLocks noGrp="1"/>
          </p:cNvSpPr>
          <p:nvPr>
            <p:ph type="pic" sz="quarter" idx="41" hasCustomPrompt="1"/>
          </p:nvPr>
        </p:nvSpPr>
        <p:spPr>
          <a:xfrm>
            <a:off x="624882" y="2256300"/>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l">
              <a:buNone/>
              <a:defRPr lang="en-ZA" sz="1100" i="1" dirty="0">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xmlns="" id="{CCB83A93-C7AE-47A8-B9E0-8263B17F95ED}"/>
              </a:ext>
            </a:extLst>
          </p:cNvPr>
          <p:cNvSpPr>
            <a:spLocks noGrp="1"/>
          </p:cNvSpPr>
          <p:nvPr>
            <p:ph type="body" sz="quarter" idx="17" hasCustomPrompt="1"/>
          </p:nvPr>
        </p:nvSpPr>
        <p:spPr>
          <a:xfrm>
            <a:off x="1999635"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xmlns="" id="{39B06680-6760-4677-A285-43552615E9EA}"/>
              </a:ext>
            </a:extLst>
          </p:cNvPr>
          <p:cNvSpPr>
            <a:spLocks noGrp="1"/>
          </p:cNvSpPr>
          <p:nvPr>
            <p:ph type="body" sz="quarter" idx="18" hasCustomPrompt="1"/>
          </p:nvPr>
        </p:nvSpPr>
        <p:spPr>
          <a:xfrm>
            <a:off x="201544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xmlns="" id="{06D803D4-7F73-49F7-9CC0-E376C2AB01D5}"/>
              </a:ext>
            </a:extLst>
          </p:cNvPr>
          <p:cNvSpPr>
            <a:spLocks noGrp="1"/>
          </p:cNvSpPr>
          <p:nvPr>
            <p:ph type="pic" sz="quarter" idx="42" hasCustomPrompt="1"/>
          </p:nvPr>
        </p:nvSpPr>
        <p:spPr>
          <a:xfrm>
            <a:off x="4634095" y="2256300"/>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36" name="Text Placeholder 8">
            <a:extLst>
              <a:ext uri="{FF2B5EF4-FFF2-40B4-BE49-F238E27FC236}">
                <a16:creationId xmlns:a16="http://schemas.microsoft.com/office/drawing/2014/main" xmlns="" id="{699E3971-F6B4-4373-8EB1-BC6983DD8270}"/>
              </a:ext>
            </a:extLst>
          </p:cNvPr>
          <p:cNvSpPr>
            <a:spLocks noGrp="1"/>
          </p:cNvSpPr>
          <p:nvPr>
            <p:ph type="body" sz="quarter" idx="49" hasCustomPrompt="1"/>
          </p:nvPr>
        </p:nvSpPr>
        <p:spPr>
          <a:xfrm>
            <a:off x="600884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xmlns="" id="{3DF8F758-B96D-49B8-83B7-07FA39EFE0AB}"/>
              </a:ext>
            </a:extLst>
          </p:cNvPr>
          <p:cNvSpPr>
            <a:spLocks noGrp="1"/>
          </p:cNvSpPr>
          <p:nvPr>
            <p:ph type="body" sz="quarter" idx="50" hasCustomPrompt="1"/>
          </p:nvPr>
        </p:nvSpPr>
        <p:spPr>
          <a:xfrm>
            <a:off x="6016756"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xmlns="" id="{55A4F561-30F1-443F-9FFB-05E1EC71524E}"/>
              </a:ext>
            </a:extLst>
          </p:cNvPr>
          <p:cNvSpPr>
            <a:spLocks noGrp="1"/>
          </p:cNvSpPr>
          <p:nvPr>
            <p:ph type="pic" sz="quarter" idx="43" hasCustomPrompt="1"/>
          </p:nvPr>
        </p:nvSpPr>
        <p:spPr>
          <a:xfrm>
            <a:off x="8643308" y="2256300"/>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40" name="Text Placeholder 8">
            <a:extLst>
              <a:ext uri="{FF2B5EF4-FFF2-40B4-BE49-F238E27FC236}">
                <a16:creationId xmlns:a16="http://schemas.microsoft.com/office/drawing/2014/main" xmlns="" id="{DE4E9879-1917-4C45-A8A2-C6A2856F5F24}"/>
              </a:ext>
            </a:extLst>
          </p:cNvPr>
          <p:cNvSpPr>
            <a:spLocks noGrp="1"/>
          </p:cNvSpPr>
          <p:nvPr>
            <p:ph type="body" sz="quarter" idx="51" hasCustomPrompt="1"/>
          </p:nvPr>
        </p:nvSpPr>
        <p:spPr>
          <a:xfrm>
            <a:off x="10018063"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xmlns="" id="{80B361D9-9110-42D7-8F62-08046E843CF1}"/>
              </a:ext>
            </a:extLst>
          </p:cNvPr>
          <p:cNvSpPr>
            <a:spLocks noGrp="1"/>
          </p:cNvSpPr>
          <p:nvPr>
            <p:ph type="body" sz="quarter" idx="52" hasCustomPrompt="1"/>
          </p:nvPr>
        </p:nvSpPr>
        <p:spPr>
          <a:xfrm>
            <a:off x="1001806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xmlns="" id="{E9836B2F-D2CC-4A47-A3FE-016E92B80252}"/>
              </a:ext>
            </a:extLst>
          </p:cNvPr>
          <p:cNvSpPr>
            <a:spLocks noGrp="1"/>
          </p:cNvSpPr>
          <p:nvPr>
            <p:ph type="pic" sz="quarter" idx="55" hasCustomPrompt="1"/>
          </p:nvPr>
        </p:nvSpPr>
        <p:spPr>
          <a:xfrm>
            <a:off x="624882" y="4023015"/>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2" name="Text Placeholder 8">
            <a:extLst>
              <a:ext uri="{FF2B5EF4-FFF2-40B4-BE49-F238E27FC236}">
                <a16:creationId xmlns:a16="http://schemas.microsoft.com/office/drawing/2014/main" xmlns="" id="{DF76BDBD-A22E-4EFB-A3D1-749F2F3F7894}"/>
              </a:ext>
            </a:extLst>
          </p:cNvPr>
          <p:cNvSpPr>
            <a:spLocks noGrp="1"/>
          </p:cNvSpPr>
          <p:nvPr>
            <p:ph type="body" sz="quarter" idx="53" hasCustomPrompt="1"/>
          </p:nvPr>
        </p:nvSpPr>
        <p:spPr>
          <a:xfrm>
            <a:off x="1999635"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xmlns="" id="{24F46B22-F83C-498E-920C-FE194F8F2E56}"/>
              </a:ext>
            </a:extLst>
          </p:cNvPr>
          <p:cNvSpPr>
            <a:spLocks noGrp="1"/>
          </p:cNvSpPr>
          <p:nvPr>
            <p:ph type="body" sz="quarter" idx="54" hasCustomPrompt="1"/>
          </p:nvPr>
        </p:nvSpPr>
        <p:spPr>
          <a:xfrm>
            <a:off x="201544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xmlns="" id="{02EC6DDF-472F-47FF-AB50-84DEB99BB340}"/>
              </a:ext>
            </a:extLst>
          </p:cNvPr>
          <p:cNvSpPr>
            <a:spLocks noGrp="1"/>
          </p:cNvSpPr>
          <p:nvPr>
            <p:ph type="pic" sz="quarter" idx="56" hasCustomPrompt="1"/>
          </p:nvPr>
        </p:nvSpPr>
        <p:spPr>
          <a:xfrm>
            <a:off x="4634095" y="4023015"/>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57" name="Text Placeholder 8">
            <a:extLst>
              <a:ext uri="{FF2B5EF4-FFF2-40B4-BE49-F238E27FC236}">
                <a16:creationId xmlns:a16="http://schemas.microsoft.com/office/drawing/2014/main" xmlns="" id="{AF5761D3-6448-4A50-A12B-FA61DEC69082}"/>
              </a:ext>
            </a:extLst>
          </p:cNvPr>
          <p:cNvSpPr>
            <a:spLocks noGrp="1"/>
          </p:cNvSpPr>
          <p:nvPr>
            <p:ph type="body" sz="quarter" idx="58" hasCustomPrompt="1"/>
          </p:nvPr>
        </p:nvSpPr>
        <p:spPr>
          <a:xfrm>
            <a:off x="600884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xmlns="" id="{9614D939-F32E-421B-AA15-1AAE280558C2}"/>
              </a:ext>
            </a:extLst>
          </p:cNvPr>
          <p:cNvSpPr>
            <a:spLocks noGrp="1"/>
          </p:cNvSpPr>
          <p:nvPr>
            <p:ph type="body" sz="quarter" idx="59" hasCustomPrompt="1"/>
          </p:nvPr>
        </p:nvSpPr>
        <p:spPr>
          <a:xfrm>
            <a:off x="6016756"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xmlns="" id="{B6BBF386-2A9D-4CE1-BEA4-F34ECCB54C5B}"/>
              </a:ext>
            </a:extLst>
          </p:cNvPr>
          <p:cNvSpPr>
            <a:spLocks noGrp="1"/>
          </p:cNvSpPr>
          <p:nvPr>
            <p:ph type="pic" sz="quarter" idx="57" hasCustomPrompt="1"/>
          </p:nvPr>
        </p:nvSpPr>
        <p:spPr>
          <a:xfrm>
            <a:off x="8643308" y="4023015"/>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9" name="Text Placeholder 8">
            <a:extLst>
              <a:ext uri="{FF2B5EF4-FFF2-40B4-BE49-F238E27FC236}">
                <a16:creationId xmlns:a16="http://schemas.microsoft.com/office/drawing/2014/main" xmlns="" id="{B91087F7-10AB-48EF-BA8D-F8FA69431013}"/>
              </a:ext>
            </a:extLst>
          </p:cNvPr>
          <p:cNvSpPr>
            <a:spLocks noGrp="1"/>
          </p:cNvSpPr>
          <p:nvPr>
            <p:ph type="body" sz="quarter" idx="60" hasCustomPrompt="1"/>
          </p:nvPr>
        </p:nvSpPr>
        <p:spPr>
          <a:xfrm>
            <a:off x="10018063"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xmlns="" id="{66D5770C-6F0D-4847-9DCB-025E17E91441}"/>
              </a:ext>
            </a:extLst>
          </p:cNvPr>
          <p:cNvSpPr>
            <a:spLocks noGrp="1"/>
          </p:cNvSpPr>
          <p:nvPr>
            <p:ph type="body" sz="quarter" idx="61" hasCustomPrompt="1"/>
          </p:nvPr>
        </p:nvSpPr>
        <p:spPr>
          <a:xfrm>
            <a:off x="1001806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xmlns="" id="{69E86487-436E-4E20-818F-6FE245920CE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xmlns="" id="{7EC773E5-5A1D-47F5-A9E8-22ED16ACFB98}"/>
              </a:ext>
            </a:extLst>
          </p:cNvPr>
          <p:cNvSpPr>
            <a:spLocks noGrp="1"/>
          </p:cNvSpPr>
          <p:nvPr>
            <p:ph type="ftr" sz="quarter" idx="6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86BC18B1-2A69-45F2-9E64-4039A1621DF4}"/>
              </a:ext>
            </a:extLst>
          </p:cNvPr>
          <p:cNvSpPr>
            <a:spLocks noGrp="1"/>
          </p:cNvSpPr>
          <p:nvPr>
            <p:ph type="sldNum" sz="quarter" idx="6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xmlns="" id="{1FE4E1AC-B5B2-4E9A-91BE-8FD5C03079FD}"/>
              </a:ext>
            </a:extLst>
          </p:cNvPr>
          <p:cNvSpPr/>
          <p:nvPr userDrawn="1"/>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xmlns="" id="{F99B621E-651C-4C89-A9C4-28A012B85846}"/>
              </a:ext>
            </a:extLst>
          </p:cNvPr>
          <p:cNvSpPr/>
          <p:nvPr userDrawn="1"/>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xmlns="" id="{0970E0FA-1A52-40A2-A249-316F9C37CA42}"/>
              </a:ext>
            </a:extLst>
          </p:cNvPr>
          <p:cNvSpPr>
            <a:spLocks noGrp="1"/>
          </p:cNvSpPr>
          <p:nvPr>
            <p:ph type="ctrTitle" hasCustomPrompt="1"/>
          </p:nvPr>
        </p:nvSpPr>
        <p:spPr>
          <a:xfrm>
            <a:off x="7162799" y="2644738"/>
            <a:ext cx="4456700" cy="2167600"/>
          </a:xfrm>
        </p:spPr>
        <p:txBody>
          <a:bodyPr anchor="b"/>
          <a:lstStyle>
            <a:lvl1pPr marL="0" algn="r" defTabSz="914400" rtl="0" eaLnBrk="1" latinLnBrk="0" hangingPunct="1">
              <a:lnSpc>
                <a:spcPct val="90000"/>
              </a:lnSpc>
              <a:spcBef>
                <a:spcPct val="0"/>
              </a:spcBef>
              <a:buNone/>
              <a:defRPr lang="en-ZA" sz="8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pic>
        <p:nvPicPr>
          <p:cNvPr id="10" name="Picture 9">
            <a:extLst>
              <a:ext uri="{FF2B5EF4-FFF2-40B4-BE49-F238E27FC236}">
                <a16:creationId xmlns:a16="http://schemas.microsoft.com/office/drawing/2014/main" xmlns=""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xmlns=""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xmlns="" id="{3BCBEEC5-D921-4710-B8FF-692DAB4797FF}"/>
              </a:ext>
            </a:extLst>
          </p:cNvPr>
          <p:cNvSpPr>
            <a:spLocks noGrp="1"/>
          </p:cNvSpPr>
          <p:nvPr>
            <p:ph type="subTitle" idx="1" hasCustomPrompt="1"/>
          </p:nvPr>
        </p:nvSpPr>
        <p:spPr>
          <a:xfrm>
            <a:off x="7162798" y="5025053"/>
            <a:ext cx="4123927"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8" name="Text Placeholder 4">
            <a:extLst>
              <a:ext uri="{FF2B5EF4-FFF2-40B4-BE49-F238E27FC236}">
                <a16:creationId xmlns:a16="http://schemas.microsoft.com/office/drawing/2014/main" xmlns="" id="{DB91AC62-3ECA-4CD6-9D68-BD76E467EDB5}"/>
              </a:ext>
            </a:extLst>
          </p:cNvPr>
          <p:cNvSpPr>
            <a:spLocks noGrp="1"/>
          </p:cNvSpPr>
          <p:nvPr>
            <p:ph type="body" sz="quarter" idx="15" hasCustomPrompt="1"/>
          </p:nvPr>
        </p:nvSpPr>
        <p:spPr>
          <a:xfrm>
            <a:off x="7162798" y="5431223"/>
            <a:ext cx="4123927"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9" name="Text Placeholder 10">
            <a:extLst>
              <a:ext uri="{FF2B5EF4-FFF2-40B4-BE49-F238E27FC236}">
                <a16:creationId xmlns:a16="http://schemas.microsoft.com/office/drawing/2014/main" xmlns="" id="{ADDC2574-9CF3-4678-9FEE-004CF6F47033}"/>
              </a:ext>
            </a:extLst>
          </p:cNvPr>
          <p:cNvSpPr>
            <a:spLocks noGrp="1"/>
          </p:cNvSpPr>
          <p:nvPr>
            <p:ph type="body" sz="quarter" idx="16" hasCustomPrompt="1"/>
          </p:nvPr>
        </p:nvSpPr>
        <p:spPr>
          <a:xfrm>
            <a:off x="7162798" y="5817586"/>
            <a:ext cx="4123927" cy="252000"/>
          </a:xfrm>
        </p:spPr>
        <p:txBody>
          <a:bodyPr/>
          <a:lstStyle>
            <a:lvl1pPr marL="0" indent="0" algn="r">
              <a:buNone/>
              <a:defRPr sz="1600">
                <a:solidFill>
                  <a:schemeClr val="bg1"/>
                </a:solidFill>
              </a:defRPr>
            </a:lvl1pPr>
          </a:lstStyle>
          <a:p>
            <a:pPr lvl="0"/>
            <a:r>
              <a:rPr lang="en-US" noProof="0"/>
              <a:t>Email</a:t>
            </a:r>
          </a:p>
        </p:txBody>
      </p:sp>
      <p:sp>
        <p:nvSpPr>
          <p:cNvPr id="24" name="Text Placeholder 15">
            <a:extLst>
              <a:ext uri="{FF2B5EF4-FFF2-40B4-BE49-F238E27FC236}">
                <a16:creationId xmlns:a16="http://schemas.microsoft.com/office/drawing/2014/main" xmlns="" id="{4CC733C3-A907-460A-8AD7-49363E9AAB1C}"/>
              </a:ext>
            </a:extLst>
          </p:cNvPr>
          <p:cNvSpPr>
            <a:spLocks noGrp="1"/>
          </p:cNvSpPr>
          <p:nvPr>
            <p:ph type="body" sz="quarter" idx="17" hasCustomPrompt="1"/>
          </p:nvPr>
        </p:nvSpPr>
        <p:spPr>
          <a:xfrm>
            <a:off x="7163009" y="6203950"/>
            <a:ext cx="4125482" cy="252413"/>
          </a:xfrm>
        </p:spPr>
        <p:txBody>
          <a:bodyPr/>
          <a:lstStyle>
            <a:lvl1pPr marL="0" indent="0" algn="r">
              <a:buNone/>
              <a:defRPr sz="1600">
                <a:solidFill>
                  <a:schemeClr val="bg1"/>
                </a:solidFill>
              </a:defRPr>
            </a:lvl1pPr>
          </a:lstStyle>
          <a:p>
            <a:pPr lvl="0"/>
            <a:r>
              <a:rPr lang="en-US" noProof="0"/>
              <a:t>Website</a:t>
            </a:r>
          </a:p>
        </p:txBody>
      </p:sp>
      <p:sp>
        <p:nvSpPr>
          <p:cNvPr id="16" name="Oval 15">
            <a:extLst>
              <a:ext uri="{FF2B5EF4-FFF2-40B4-BE49-F238E27FC236}">
                <a16:creationId xmlns:a16="http://schemas.microsoft.com/office/drawing/2014/main" xmlns="" id="{883FB367-9560-41D1-B4DB-0D0284D31E3E}"/>
              </a:ext>
            </a:extLst>
          </p:cNvPr>
          <p:cNvSpPr/>
          <p:nvPr userDrawn="1"/>
        </p:nvSpPr>
        <p:spPr>
          <a:xfrm>
            <a:off x="3004667" y="2917733"/>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xmlns="" id="{7765916E-A562-4EC7-BECD-E09320F7CE22}"/>
              </a:ext>
            </a:extLst>
          </p:cNvPr>
          <p:cNvSpPr/>
          <p:nvPr userDrawn="1"/>
        </p:nvSpPr>
        <p:spPr>
          <a:xfrm>
            <a:off x="3477091" y="3390157"/>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xmlns="" id="{5F3BE85F-A442-4F7A-B17E-B0AD0A1A5A32}"/>
              </a:ext>
            </a:extLst>
          </p:cNvPr>
          <p:cNvSpPr/>
          <p:nvPr userDrawn="1"/>
        </p:nvSpPr>
        <p:spPr>
          <a:xfrm>
            <a:off x="2176606" y="2068627"/>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8" name="Oval 27">
            <a:extLst>
              <a:ext uri="{FF2B5EF4-FFF2-40B4-BE49-F238E27FC236}">
                <a16:creationId xmlns:a16="http://schemas.microsoft.com/office/drawing/2014/main" xmlns="" id="{41024262-F018-4B83-BC12-AE595F2BBD39}"/>
              </a:ext>
            </a:extLst>
          </p:cNvPr>
          <p:cNvSpPr/>
          <p:nvPr userDrawn="1"/>
        </p:nvSpPr>
        <p:spPr>
          <a:xfrm>
            <a:off x="3497933" y="2018703"/>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xmlns="" id="{39AA664F-1891-4089-A1EC-D4D78A20D903}"/>
              </a:ext>
            </a:extLst>
          </p:cNvPr>
          <p:cNvSpPr/>
          <p:nvPr userDrawn="1"/>
        </p:nvSpPr>
        <p:spPr>
          <a:xfrm>
            <a:off x="3438860" y="4711087"/>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xmlns="" id="{C5574B58-F4FB-4017-9DA9-6F879B9007C3}"/>
              </a:ext>
            </a:extLst>
          </p:cNvPr>
          <p:cNvCxnSpPr>
            <a:cxnSpLocks/>
          </p:cNvCxnSpPr>
          <p:nvPr userDrawn="1"/>
        </p:nvCxnSpPr>
        <p:spPr>
          <a:xfrm flipV="1">
            <a:off x="2874362" y="4154407"/>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DBCF129E-ECF4-486F-B299-1D7AB5F17351}"/>
              </a:ext>
            </a:extLst>
          </p:cNvPr>
          <p:cNvCxnSpPr>
            <a:cxnSpLocks/>
          </p:cNvCxnSpPr>
          <p:nvPr userDrawn="1"/>
        </p:nvCxnSpPr>
        <p:spPr>
          <a:xfrm flipH="1" flipV="1">
            <a:off x="2874362" y="1401738"/>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0294365-4003-437C-A0F5-524248E374DD}"/>
              </a:ext>
            </a:extLst>
          </p:cNvPr>
          <p:cNvSpPr/>
          <p:nvPr userDrawn="1"/>
        </p:nvSpPr>
        <p:spPr>
          <a:xfrm>
            <a:off x="0"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xmlns="" id="{7EFA281E-522D-4FF3-9C5D-ABFB832C7091}"/>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title="Overlay Graphic">
            <a:extLst>
              <a:ext uri="{FF2B5EF4-FFF2-40B4-BE49-F238E27FC236}">
                <a16:creationId xmlns:a16="http://schemas.microsoft.com/office/drawing/2014/main" xmlns="" id="{91AAC7D0-2F52-4711-BE35-1406E978A9C9}"/>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itle 1">
            <a:extLst>
              <a:ext uri="{FF2B5EF4-FFF2-40B4-BE49-F238E27FC236}">
                <a16:creationId xmlns:a16="http://schemas.microsoft.com/office/drawing/2014/main" xmlns="" id="{E5F6BFFB-AC1F-469E-BF67-102C61E468AE}"/>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25" name="Subtitle 2">
            <a:extLst>
              <a:ext uri="{FF2B5EF4-FFF2-40B4-BE49-F238E27FC236}">
                <a16:creationId xmlns:a16="http://schemas.microsoft.com/office/drawing/2014/main" xmlns="" id="{569475B0-300D-4DAC-9037-4A7165C20127}"/>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6" name="Rectangle 25" title="Overlay Graphic">
            <a:extLst>
              <a:ext uri="{FF2B5EF4-FFF2-40B4-BE49-F238E27FC236}">
                <a16:creationId xmlns:a16="http://schemas.microsoft.com/office/drawing/2014/main" xmlns="" id="{AD6363D5-DBCE-486B-BFAD-F4486CCB439E}"/>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7" name="Picture 26">
            <a:extLst>
              <a:ext uri="{FF2B5EF4-FFF2-40B4-BE49-F238E27FC236}">
                <a16:creationId xmlns:a16="http://schemas.microsoft.com/office/drawing/2014/main" xmlns="" id="{8ADF6F8F-C843-46C9-BCAE-3A814A33C0F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33" name="Straight Connector 32">
            <a:extLst>
              <a:ext uri="{FF2B5EF4-FFF2-40B4-BE49-F238E27FC236}">
                <a16:creationId xmlns:a16="http://schemas.microsoft.com/office/drawing/2014/main" xmlns="" id="{FE3C30B5-B1F5-4F75-B228-FD8CA3FBF33D}"/>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91ECDD84-471C-4235-9B29-BC10612DDC1E}"/>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71354EEE-2DC5-4D1B-9807-25660421A04D}"/>
              </a:ext>
            </a:extLst>
          </p:cNvPr>
          <p:cNvSpPr>
            <a:spLocks noGrp="1"/>
          </p:cNvSpPr>
          <p:nvPr>
            <p:ph type="pic" sz="quarter" idx="10" hasCustomPrompt="1"/>
          </p:nvPr>
        </p:nvSpPr>
        <p:spPr>
          <a:xfrm>
            <a:off x="0" y="0"/>
            <a:ext cx="12192000" cy="6704013"/>
          </a:xfrm>
        </p:spPr>
        <p:txBody>
          <a:bodyPr rIns="396000" anchor="ctr"/>
          <a:lstStyle>
            <a:lvl1pPr marL="0" indent="0" algn="r">
              <a:buNone/>
              <a:defRPr i="1"/>
            </a:lvl1pPr>
          </a:lstStyle>
          <a:p>
            <a:r>
              <a:rPr lang="en-US" noProof="0" dirty="0"/>
              <a:t>Insert or Drag &amp; Drop your Photo</a:t>
            </a:r>
          </a:p>
        </p:txBody>
      </p:sp>
      <p:sp>
        <p:nvSpPr>
          <p:cNvPr id="27" name="Rectangle 26">
            <a:extLst>
              <a:ext uri="{FF2B5EF4-FFF2-40B4-BE49-F238E27FC236}">
                <a16:creationId xmlns:a16="http://schemas.microsoft.com/office/drawing/2014/main" xmlns=""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xmlns=""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title="Overlay Graphic">
            <a:extLst>
              <a:ext uri="{FF2B5EF4-FFF2-40B4-BE49-F238E27FC236}">
                <a16:creationId xmlns:a16="http://schemas.microsoft.com/office/drawing/2014/main" xmlns=""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Rectangle 8" title="Overlay Graphic">
            <a:extLst>
              <a:ext uri="{FF2B5EF4-FFF2-40B4-BE49-F238E27FC236}">
                <a16:creationId xmlns:a16="http://schemas.microsoft.com/office/drawing/2014/main" xmlns=""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1" name="Picture 10">
            <a:extLst>
              <a:ext uri="{FF2B5EF4-FFF2-40B4-BE49-F238E27FC236}">
                <a16:creationId xmlns:a16="http://schemas.microsoft.com/office/drawing/2014/main" xmlns=""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Straight Connector 21">
            <a:extLst>
              <a:ext uri="{FF2B5EF4-FFF2-40B4-BE49-F238E27FC236}">
                <a16:creationId xmlns:a16="http://schemas.microsoft.com/office/drawing/2014/main" xmlns=""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Oval 19" descr="Cover Title Graphic (Move me around)">
            <a:extLst>
              <a:ext uri="{FF2B5EF4-FFF2-40B4-BE49-F238E27FC236}">
                <a16:creationId xmlns:a16="http://schemas.microsoft.com/office/drawing/2014/main" xmlns=""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21" name="Group 20" descr="Cover Title Graphic (Move me around)">
            <a:extLst>
              <a:ext uri="{FF2B5EF4-FFF2-40B4-BE49-F238E27FC236}">
                <a16:creationId xmlns:a16="http://schemas.microsoft.com/office/drawing/2014/main" xmlns="" id="{AD95DECB-9715-4C50-BF9D-619FD8182B17}"/>
              </a:ext>
            </a:extLst>
          </p:cNvPr>
          <p:cNvGrpSpPr/>
          <p:nvPr userDrawn="1"/>
        </p:nvGrpSpPr>
        <p:grpSpPr>
          <a:xfrm>
            <a:off x="3752763" y="2652121"/>
            <a:ext cx="1022532" cy="1022532"/>
            <a:chOff x="3775686" y="2602347"/>
            <a:chExt cx="1022532" cy="1022532"/>
          </a:xfrm>
        </p:grpSpPr>
        <p:sp>
          <p:nvSpPr>
            <p:cNvPr id="23" name="Oval 22">
              <a:extLst>
                <a:ext uri="{FF2B5EF4-FFF2-40B4-BE49-F238E27FC236}">
                  <a16:creationId xmlns:a16="http://schemas.microsoft.com/office/drawing/2014/main" xmlns=""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descr="Cover Title Graphic (Rotate me)">
            <a:extLst>
              <a:ext uri="{FF2B5EF4-FFF2-40B4-BE49-F238E27FC236}">
                <a16:creationId xmlns:a16="http://schemas.microsoft.com/office/drawing/2014/main" xmlns="" id="{4CDDFE0A-CF92-4F5D-9A01-CDE02D1D5B61}"/>
              </a:ext>
            </a:extLst>
          </p:cNvPr>
          <p:cNvGrpSpPr/>
          <p:nvPr userDrawn="1"/>
        </p:nvGrpSpPr>
        <p:grpSpPr>
          <a:xfrm>
            <a:off x="1952144" y="833521"/>
            <a:ext cx="2678654" cy="2720745"/>
            <a:chOff x="1952144" y="833521"/>
            <a:chExt cx="2678654" cy="2720745"/>
          </a:xfrm>
        </p:grpSpPr>
        <p:sp>
          <p:nvSpPr>
            <p:cNvPr id="29" name="Oval 28">
              <a:extLst>
                <a:ext uri="{FF2B5EF4-FFF2-40B4-BE49-F238E27FC236}">
                  <a16:creationId xmlns:a16="http://schemas.microsoft.com/office/drawing/2014/main" xmlns=""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xmlns=""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8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xmlns=""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xmlns=""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xmlns=""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xmlns=""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xmlns=""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xmlns=""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11DE6450-88E3-478B-8298-FD7C76A2FAB8}"/>
              </a:ext>
            </a:extLst>
          </p:cNvPr>
          <p:cNvSpPr/>
          <p:nvPr userDrawn="1"/>
        </p:nvSpPr>
        <p:spPr>
          <a:xfrm>
            <a:off x="2176606" y="218760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585302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Photo">
    <p:bg>
      <p:bgPr>
        <a:solidFill>
          <a:schemeClr val="tx1"/>
        </a:solidFill>
        <a:effectLst/>
      </p:bgPr>
    </p:bg>
    <p:spTree>
      <p:nvGrpSpPr>
        <p:cNvPr id="1" name=""/>
        <p:cNvGrpSpPr/>
        <p:nvPr/>
      </p:nvGrpSpPr>
      <p:grpSpPr>
        <a:xfrm>
          <a:off x="0" y="0"/>
          <a:ext cx="0" cy="0"/>
          <a:chOff x="0" y="0"/>
          <a:chExt cx="0" cy="0"/>
        </a:xfrm>
      </p:grpSpPr>
      <p:sp>
        <p:nvSpPr>
          <p:cNvPr id="19" name="Picture Placeholder 4">
            <a:extLst>
              <a:ext uri="{FF2B5EF4-FFF2-40B4-BE49-F238E27FC236}">
                <a16:creationId xmlns:a16="http://schemas.microsoft.com/office/drawing/2014/main" xmlns="" id="{EBC7E09B-F6F8-4471-974B-65A91E899D25}"/>
              </a:ext>
            </a:extLst>
          </p:cNvPr>
          <p:cNvSpPr>
            <a:spLocks noGrp="1"/>
          </p:cNvSpPr>
          <p:nvPr>
            <p:ph type="pic" sz="quarter" idx="10" hasCustomPrompt="1"/>
          </p:nvPr>
        </p:nvSpPr>
        <p:spPr>
          <a:xfrm>
            <a:off x="0" y="0"/>
            <a:ext cx="12192000" cy="6704013"/>
          </a:xfrm>
        </p:spPr>
        <p:txBody>
          <a:bodyPr lIns="396000" rIns="0" anchor="ctr"/>
          <a:lstStyle>
            <a:lvl1pPr marL="0" indent="0" algn="l">
              <a:buNone/>
              <a:defRPr i="1"/>
            </a:lvl1pPr>
          </a:lstStyle>
          <a:p>
            <a:r>
              <a:rPr lang="en-US" noProof="0" dirty="0"/>
              <a:t>Insert or Drag &amp; Drop your Photo2</a:t>
            </a:r>
          </a:p>
        </p:txBody>
      </p:sp>
      <p:sp>
        <p:nvSpPr>
          <p:cNvPr id="13" name="Rectangle 12">
            <a:extLst>
              <a:ext uri="{FF2B5EF4-FFF2-40B4-BE49-F238E27FC236}">
                <a16:creationId xmlns:a16="http://schemas.microsoft.com/office/drawing/2014/main" xmlns=""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xmlns=""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xmlns=""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xmlns=""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xmlns=""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xmlns=""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xmlns=""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0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1948E38-8FB0-4E51-A01C-C88794372E50}"/>
              </a:ext>
            </a:extLst>
          </p:cNvPr>
          <p:cNvSpPr>
            <a:spLocks noGrp="1"/>
          </p:cNvSpPr>
          <p:nvPr>
            <p:ph idx="1" hasCustomPrompt="1"/>
          </p:nvPr>
        </p:nvSpPr>
        <p:spPr>
          <a:xfrm>
            <a:off x="601682" y="1152000"/>
            <a:ext cx="10999767" cy="50392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6" name="Title 5">
            <a:extLst>
              <a:ext uri="{FF2B5EF4-FFF2-40B4-BE49-F238E27FC236}">
                <a16:creationId xmlns:a16="http://schemas.microsoft.com/office/drawing/2014/main" xmlns="" id="{9E58A019-6601-4FFB-9A68-628873651CF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xmlns="" id="{9CA47B37-80B0-5A4F-BDC3-DE42D5B2D34F}"/>
              </a:ext>
              <a:ext uri="{C183D7F6-B498-43B3-948B-1728B52AA6E4}">
                <adec:decorative xmlns:adec="http://schemas.microsoft.com/office/drawing/2017/decorative" xmlns="" val="1"/>
              </a:ext>
            </a:extLst>
          </p:cNvPr>
          <p:cNvSpPr/>
          <p:nvPr userDrawn="1"/>
        </p:nvSpPr>
        <p:spPr>
          <a:xfrm>
            <a:off x="1226695"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7" name="Picture Placeholder 15">
            <a:extLst>
              <a:ext uri="{FF2B5EF4-FFF2-40B4-BE49-F238E27FC236}">
                <a16:creationId xmlns:a16="http://schemas.microsoft.com/office/drawing/2014/main" xmlns="" id="{9BEFB849-10AA-4702-9225-F101A3158C66}"/>
              </a:ext>
            </a:extLst>
          </p:cNvPr>
          <p:cNvSpPr>
            <a:spLocks noGrp="1"/>
          </p:cNvSpPr>
          <p:nvPr>
            <p:ph type="pic" sz="quarter" idx="41" hasCustomPrompt="1"/>
          </p:nvPr>
        </p:nvSpPr>
        <p:spPr>
          <a:xfrm>
            <a:off x="152387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xmlns="" id="{F1427EE8-A6A1-4664-99FB-B4F84FEE6037}"/>
              </a:ext>
            </a:extLst>
          </p:cNvPr>
          <p:cNvSpPr>
            <a:spLocks noGrp="1"/>
          </p:cNvSpPr>
          <p:nvPr>
            <p:ph type="body" sz="quarter" idx="17" hasCustomPrompt="1"/>
          </p:nvPr>
        </p:nvSpPr>
        <p:spPr>
          <a:xfrm>
            <a:off x="102428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xmlns="" id="{A9EE837D-7E70-4B33-89AA-1B0A10FAEEFD}"/>
              </a:ext>
            </a:extLst>
          </p:cNvPr>
          <p:cNvSpPr>
            <a:spLocks noGrp="1"/>
          </p:cNvSpPr>
          <p:nvPr>
            <p:ph type="body" sz="quarter" idx="18" hasCustomPrompt="1"/>
          </p:nvPr>
        </p:nvSpPr>
        <p:spPr>
          <a:xfrm>
            <a:off x="102428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3" name="Oval 22">
            <a:extLst>
              <a:ext uri="{FF2B5EF4-FFF2-40B4-BE49-F238E27FC236}">
                <a16:creationId xmlns:a16="http://schemas.microsoft.com/office/drawing/2014/main" xmlns="" id="{1A6AC2DF-47CD-A743-A120-FBE75B801CF3}"/>
              </a:ext>
              <a:ext uri="{C183D7F6-B498-43B3-948B-1728B52AA6E4}">
                <adec:decorative xmlns:adec="http://schemas.microsoft.com/office/drawing/2017/decorative" xmlns="" val="1"/>
              </a:ext>
            </a:extLst>
          </p:cNvPr>
          <p:cNvSpPr/>
          <p:nvPr userDrawn="1"/>
        </p:nvSpPr>
        <p:spPr>
          <a:xfrm>
            <a:off x="3357554"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8" name="Picture Placeholder 15">
            <a:extLst>
              <a:ext uri="{FF2B5EF4-FFF2-40B4-BE49-F238E27FC236}">
                <a16:creationId xmlns:a16="http://schemas.microsoft.com/office/drawing/2014/main" xmlns="" id="{950FDCA0-F98B-4045-84D2-96B0C07C3261}"/>
              </a:ext>
            </a:extLst>
          </p:cNvPr>
          <p:cNvSpPr>
            <a:spLocks noGrp="1"/>
          </p:cNvSpPr>
          <p:nvPr>
            <p:ph type="pic" sz="quarter" idx="47" hasCustomPrompt="1"/>
          </p:nvPr>
        </p:nvSpPr>
        <p:spPr>
          <a:xfrm>
            <a:off x="365473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xmlns="" id="{FAC72777-DABE-4857-9555-EC68421F02A3}"/>
              </a:ext>
            </a:extLst>
          </p:cNvPr>
          <p:cNvSpPr>
            <a:spLocks noGrp="1"/>
          </p:cNvSpPr>
          <p:nvPr>
            <p:ph type="body" sz="quarter" idx="33" hasCustomPrompt="1"/>
          </p:nvPr>
        </p:nvSpPr>
        <p:spPr>
          <a:xfrm>
            <a:off x="315514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xmlns="" id="{F5D4A1CD-8452-4E28-8B2B-1A89277B89BF}"/>
              </a:ext>
            </a:extLst>
          </p:cNvPr>
          <p:cNvSpPr>
            <a:spLocks noGrp="1"/>
          </p:cNvSpPr>
          <p:nvPr>
            <p:ph type="body" sz="quarter" idx="34" hasCustomPrompt="1"/>
          </p:nvPr>
        </p:nvSpPr>
        <p:spPr>
          <a:xfrm>
            <a:off x="315514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4" name="Oval 23">
            <a:extLst>
              <a:ext uri="{FF2B5EF4-FFF2-40B4-BE49-F238E27FC236}">
                <a16:creationId xmlns:a16="http://schemas.microsoft.com/office/drawing/2014/main" xmlns="" id="{17E0F6BC-FBF2-3048-B833-61609739028C}"/>
              </a:ext>
              <a:ext uri="{C183D7F6-B498-43B3-948B-1728B52AA6E4}">
                <adec:decorative xmlns:adec="http://schemas.microsoft.com/office/drawing/2017/decorative" xmlns="" val="1"/>
              </a:ext>
            </a:extLst>
          </p:cNvPr>
          <p:cNvSpPr/>
          <p:nvPr userDrawn="1"/>
        </p:nvSpPr>
        <p:spPr>
          <a:xfrm>
            <a:off x="5488413"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9" name="Picture Placeholder 15">
            <a:extLst>
              <a:ext uri="{FF2B5EF4-FFF2-40B4-BE49-F238E27FC236}">
                <a16:creationId xmlns:a16="http://schemas.microsoft.com/office/drawing/2014/main" xmlns="" id="{6C44DD27-06F8-5E4B-A3C6-697621E92BE8}"/>
              </a:ext>
            </a:extLst>
          </p:cNvPr>
          <p:cNvSpPr>
            <a:spLocks noGrp="1"/>
          </p:cNvSpPr>
          <p:nvPr>
            <p:ph type="pic" sz="quarter" idx="48" hasCustomPrompt="1"/>
          </p:nvPr>
        </p:nvSpPr>
        <p:spPr>
          <a:xfrm>
            <a:off x="57855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xmlns="" id="{86592013-2150-45F9-9877-1E4E3C1AFC32}"/>
              </a:ext>
            </a:extLst>
          </p:cNvPr>
          <p:cNvSpPr>
            <a:spLocks noGrp="1"/>
          </p:cNvSpPr>
          <p:nvPr>
            <p:ph type="body" sz="quarter" idx="35" hasCustomPrompt="1"/>
          </p:nvPr>
        </p:nvSpPr>
        <p:spPr>
          <a:xfrm>
            <a:off x="5286000"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xmlns="" id="{3A7F7E8E-86F4-45B9-8D2D-E2C1A4FF3612}"/>
              </a:ext>
            </a:extLst>
          </p:cNvPr>
          <p:cNvSpPr>
            <a:spLocks noGrp="1"/>
          </p:cNvSpPr>
          <p:nvPr>
            <p:ph type="body" sz="quarter" idx="36" hasCustomPrompt="1"/>
          </p:nvPr>
        </p:nvSpPr>
        <p:spPr>
          <a:xfrm>
            <a:off x="5286000"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5" name="Oval 24">
            <a:extLst>
              <a:ext uri="{FF2B5EF4-FFF2-40B4-BE49-F238E27FC236}">
                <a16:creationId xmlns:a16="http://schemas.microsoft.com/office/drawing/2014/main" xmlns="" id="{D0B0310F-833E-864C-9FB7-B2B2A6714808}"/>
              </a:ext>
              <a:ext uri="{C183D7F6-B498-43B3-948B-1728B52AA6E4}">
                <adec:decorative xmlns:adec="http://schemas.microsoft.com/office/drawing/2017/decorative" xmlns="" val="1"/>
              </a:ext>
            </a:extLst>
          </p:cNvPr>
          <p:cNvSpPr/>
          <p:nvPr userDrawn="1"/>
        </p:nvSpPr>
        <p:spPr>
          <a:xfrm>
            <a:off x="7619272"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0" name="Picture Placeholder 15">
            <a:extLst>
              <a:ext uri="{FF2B5EF4-FFF2-40B4-BE49-F238E27FC236}">
                <a16:creationId xmlns:a16="http://schemas.microsoft.com/office/drawing/2014/main" xmlns="" id="{B5386843-2347-C744-B933-1DD36A7C8E7D}"/>
              </a:ext>
            </a:extLst>
          </p:cNvPr>
          <p:cNvSpPr>
            <a:spLocks noGrp="1"/>
          </p:cNvSpPr>
          <p:nvPr>
            <p:ph type="pic" sz="quarter" idx="49" hasCustomPrompt="1"/>
          </p:nvPr>
        </p:nvSpPr>
        <p:spPr>
          <a:xfrm>
            <a:off x="79164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xmlns="" id="{B788C19C-2FDB-4A6C-969F-32022D374E97}"/>
              </a:ext>
            </a:extLst>
          </p:cNvPr>
          <p:cNvSpPr>
            <a:spLocks noGrp="1"/>
          </p:cNvSpPr>
          <p:nvPr>
            <p:ph type="body" sz="quarter" idx="37" hasCustomPrompt="1"/>
          </p:nvPr>
        </p:nvSpPr>
        <p:spPr>
          <a:xfrm>
            <a:off x="7416859"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4" name="Text Placeholder 10">
            <a:extLst>
              <a:ext uri="{FF2B5EF4-FFF2-40B4-BE49-F238E27FC236}">
                <a16:creationId xmlns:a16="http://schemas.microsoft.com/office/drawing/2014/main" xmlns="" id="{CCD08E75-AE8E-4E97-AD27-167DA938152E}"/>
              </a:ext>
            </a:extLst>
          </p:cNvPr>
          <p:cNvSpPr>
            <a:spLocks noGrp="1"/>
          </p:cNvSpPr>
          <p:nvPr>
            <p:ph type="body" sz="quarter" idx="38" hasCustomPrompt="1"/>
          </p:nvPr>
        </p:nvSpPr>
        <p:spPr>
          <a:xfrm>
            <a:off x="7416859"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xmlns="" id="{F906D597-BA39-4C4D-833F-CC0EE989B51C}"/>
              </a:ext>
              <a:ext uri="{C183D7F6-B498-43B3-948B-1728B52AA6E4}">
                <adec:decorative xmlns:adec="http://schemas.microsoft.com/office/drawing/2017/decorative" xmlns="" val="1"/>
              </a:ext>
            </a:extLst>
          </p:cNvPr>
          <p:cNvSpPr/>
          <p:nvPr userDrawn="1"/>
        </p:nvSpPr>
        <p:spPr>
          <a:xfrm>
            <a:off x="9750130"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1" name="Picture Placeholder 15">
            <a:extLst>
              <a:ext uri="{FF2B5EF4-FFF2-40B4-BE49-F238E27FC236}">
                <a16:creationId xmlns:a16="http://schemas.microsoft.com/office/drawing/2014/main" xmlns="" id="{A768E49A-CED3-8F42-97CF-C7E360393704}"/>
              </a:ext>
            </a:extLst>
          </p:cNvPr>
          <p:cNvSpPr>
            <a:spLocks noGrp="1"/>
          </p:cNvSpPr>
          <p:nvPr>
            <p:ph type="pic" sz="quarter" idx="50" hasCustomPrompt="1"/>
          </p:nvPr>
        </p:nvSpPr>
        <p:spPr>
          <a:xfrm>
            <a:off x="1004731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xmlns="" id="{3A12930B-8731-45E4-B3E3-DC1419155EC3}"/>
              </a:ext>
            </a:extLst>
          </p:cNvPr>
          <p:cNvSpPr>
            <a:spLocks noGrp="1"/>
          </p:cNvSpPr>
          <p:nvPr>
            <p:ph type="body" sz="quarter" idx="39" hasCustomPrompt="1"/>
          </p:nvPr>
        </p:nvSpPr>
        <p:spPr>
          <a:xfrm>
            <a:off x="954771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6" name="Text Placeholder 10">
            <a:extLst>
              <a:ext uri="{FF2B5EF4-FFF2-40B4-BE49-F238E27FC236}">
                <a16:creationId xmlns:a16="http://schemas.microsoft.com/office/drawing/2014/main" xmlns="" id="{5E102C08-A9A7-47C6-82C1-58FFBD85289D}"/>
              </a:ext>
            </a:extLst>
          </p:cNvPr>
          <p:cNvSpPr>
            <a:spLocks noGrp="1"/>
          </p:cNvSpPr>
          <p:nvPr>
            <p:ph type="body" sz="quarter" idx="40" hasCustomPrompt="1"/>
          </p:nvPr>
        </p:nvSpPr>
        <p:spPr>
          <a:xfrm>
            <a:off x="954771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xmlns="" id="{70DA538E-510B-4461-9710-1A6EAA4B8948}"/>
              </a:ext>
            </a:extLst>
          </p:cNvPr>
          <p:cNvSpPr>
            <a:spLocks noGrp="1"/>
          </p:cNvSpPr>
          <p:nvPr>
            <p:ph type="ftr" sz="quarter" idx="51"/>
          </p:nvPr>
        </p:nvSpPr>
        <p:spPr/>
        <p:txBody>
          <a:bodyPr/>
          <a:lstStyle/>
          <a:p>
            <a:r>
              <a:rPr lang="en-US" noProof="0" dirty="0"/>
              <a:t>Add a footer</a:t>
            </a:r>
          </a:p>
        </p:txBody>
      </p:sp>
      <p:sp>
        <p:nvSpPr>
          <p:cNvPr id="18" name="Slide Number Placeholder 17">
            <a:extLst>
              <a:ext uri="{FF2B5EF4-FFF2-40B4-BE49-F238E27FC236}">
                <a16:creationId xmlns:a16="http://schemas.microsoft.com/office/drawing/2014/main" xmlns="" id="{B47FA9C2-43A2-4271-ABC9-7BAD6464148D}"/>
              </a:ext>
            </a:extLst>
          </p:cNvPr>
          <p:cNvSpPr>
            <a:spLocks noGrp="1"/>
          </p:cNvSpPr>
          <p:nvPr>
            <p:ph type="sldNum" sz="quarter" idx="5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9" name="Title 18">
            <a:extLst>
              <a:ext uri="{FF2B5EF4-FFF2-40B4-BE49-F238E27FC236}">
                <a16:creationId xmlns:a16="http://schemas.microsoft.com/office/drawing/2014/main" xmlns="" id="{8350FCD5-4151-44A8-917B-4D66C8F1475E}"/>
              </a:ext>
            </a:extLst>
          </p:cNvPr>
          <p:cNvSpPr>
            <a:spLocks noGrp="1"/>
          </p:cNvSpPr>
          <p:nvPr>
            <p:ph type="title"/>
          </p:nvPr>
        </p:nvSpPr>
        <p:spPr/>
        <p:txBody>
          <a:bodyPr/>
          <a:lstStyle/>
          <a:p>
            <a:r>
              <a:rPr lang="en-US" noProof="0"/>
              <a:t>Click to edit Master title style</a:t>
            </a:r>
          </a:p>
        </p:txBody>
      </p:sp>
      <p:sp>
        <p:nvSpPr>
          <p:cNvPr id="32" name="Text Placeholder 4">
            <a:extLst>
              <a:ext uri="{FF2B5EF4-FFF2-40B4-BE49-F238E27FC236}">
                <a16:creationId xmlns:a16="http://schemas.microsoft.com/office/drawing/2014/main" xmlns="" id="{2D65EEF7-301B-486F-AC58-F8095230D28B}"/>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5" name="Oval 34">
            <a:extLst>
              <a:ext uri="{FF2B5EF4-FFF2-40B4-BE49-F238E27FC236}">
                <a16:creationId xmlns:a16="http://schemas.microsoft.com/office/drawing/2014/main" xmlns="" id="{7D27D67C-932D-4270-A0E5-6F1F9315A231}"/>
              </a:ext>
              <a:ext uri="{C183D7F6-B498-43B3-948B-1728B52AA6E4}">
                <adec:decorative xmlns:adec="http://schemas.microsoft.com/office/drawing/2017/decorative" xmlns="" val="1"/>
              </a:ext>
            </a:extLst>
          </p:cNvPr>
          <p:cNvSpPr/>
          <p:nvPr userDrawn="1"/>
        </p:nvSpPr>
        <p:spPr>
          <a:xfrm>
            <a:off x="8799424"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xmlns="" id="{C987A1EC-DB2A-4AA3-8590-C488A6082E11}"/>
              </a:ext>
              <a:ext uri="{C183D7F6-B498-43B3-948B-1728B52AA6E4}">
                <adec:decorative xmlns:adec="http://schemas.microsoft.com/office/drawing/2017/decorative" xmlns="" val="1"/>
              </a:ext>
            </a:extLst>
          </p:cNvPr>
          <p:cNvSpPr/>
          <p:nvPr userDrawn="1"/>
        </p:nvSpPr>
        <p:spPr>
          <a:xfrm>
            <a:off x="2761124" y="2942103"/>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hasCustomPrompt="1"/>
          </p:nvPr>
        </p:nvSpPr>
        <p:spPr>
          <a:xfrm>
            <a:off x="601681" y="1152000"/>
            <a:ext cx="5400000"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xmlns="" id="{7867C73D-EE16-41D1-B7CE-A35C765E3B8D}"/>
              </a:ext>
            </a:extLst>
          </p:cNvPr>
          <p:cNvSpPr>
            <a:spLocks noGrp="1"/>
          </p:cNvSpPr>
          <p:nvPr>
            <p:ph type="body" sz="quarter" idx="12" hasCustomPrompt="1"/>
          </p:nvPr>
        </p:nvSpPr>
        <p:spPr>
          <a:xfrm>
            <a:off x="6190318" y="1152525"/>
            <a:ext cx="5400000" cy="50387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ooter Placeholder 1">
            <a:extLst>
              <a:ext uri="{FF2B5EF4-FFF2-40B4-BE49-F238E27FC236}">
                <a16:creationId xmlns:a16="http://schemas.microsoft.com/office/drawing/2014/main" xmlns="" id="{DCA7A7A7-C80D-4495-B14B-6296A7579845}"/>
              </a:ext>
            </a:extLst>
          </p:cNvPr>
          <p:cNvSpPr>
            <a:spLocks noGrp="1"/>
          </p:cNvSpPr>
          <p:nvPr>
            <p:ph type="ftr" sz="quarter" idx="13"/>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xmlns="" id="{9A841D61-5F98-4EC4-B787-EB5615085709}"/>
              </a:ext>
            </a:extLst>
          </p:cNvPr>
          <p:cNvSpPr>
            <a:spLocks noGrp="1"/>
          </p:cNvSpPr>
          <p:nvPr>
            <p:ph type="sldNum" sz="quarter" idx="14"/>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9" name="Title 8">
            <a:extLst>
              <a:ext uri="{FF2B5EF4-FFF2-40B4-BE49-F238E27FC236}">
                <a16:creationId xmlns:a16="http://schemas.microsoft.com/office/drawing/2014/main" xmlns="" id="{2C05FD31-A7DF-49EF-9D28-882C100E583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322B50D-6A7D-41C6-BA57-613BC231DF36}"/>
              </a:ext>
            </a:extLst>
          </p:cNvPr>
          <p:cNvSpPr>
            <a:spLocks noGrp="1"/>
          </p:cNvSpPr>
          <p:nvPr>
            <p:ph type="body" idx="1" hasCustomPrompt="1"/>
          </p:nvPr>
        </p:nvSpPr>
        <p:spPr>
          <a:xfrm>
            <a:off x="601682" y="1152000"/>
            <a:ext cx="5400000" cy="360000"/>
          </a:xfrm>
        </p:spPr>
        <p:txBody>
          <a:bodyPr anchor="t"/>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xmlns="" id="{9FD584DA-F775-47B8-A1D7-6556AD5FCBD2}"/>
              </a:ext>
            </a:extLst>
          </p:cNvPr>
          <p:cNvSpPr>
            <a:spLocks noGrp="1"/>
          </p:cNvSpPr>
          <p:nvPr>
            <p:ph sz="half" idx="2" hasCustomPrompt="1"/>
          </p:nvPr>
        </p:nvSpPr>
        <p:spPr>
          <a:xfrm>
            <a:off x="601682" y="1584000"/>
            <a:ext cx="5400000" cy="460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xmlns="" id="{DF0A5256-B267-47DA-858A-0F3867CB6139}"/>
              </a:ext>
            </a:extLst>
          </p:cNvPr>
          <p:cNvSpPr>
            <a:spLocks noGrp="1"/>
          </p:cNvSpPr>
          <p:nvPr>
            <p:ph type="body" sz="quarter" idx="12" hasCustomPrompt="1"/>
          </p:nvPr>
        </p:nvSpPr>
        <p:spPr>
          <a:xfrm>
            <a:off x="6190318" y="1584325"/>
            <a:ext cx="5400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xmlns="" id="{78A963F8-6F6E-440E-B3B3-DDE13C083A36}"/>
              </a:ext>
            </a:extLst>
          </p:cNvPr>
          <p:cNvSpPr>
            <a:spLocks noGrp="1"/>
          </p:cNvSpPr>
          <p:nvPr>
            <p:ph type="body" sz="quarter" idx="13" hasCustomPrompt="1"/>
          </p:nvPr>
        </p:nvSpPr>
        <p:spPr>
          <a:xfrm>
            <a:off x="6190318" y="1152525"/>
            <a:ext cx="5400000" cy="358775"/>
          </a:xfrm>
        </p:spPr>
        <p:txBody>
          <a:bodyPr/>
          <a:lstStyle>
            <a:lvl1pPr marL="0" indent="0">
              <a:buNone/>
              <a:defRPr sz="2400" b="1"/>
            </a:lvl1pPr>
          </a:lstStyle>
          <a:p>
            <a:pPr lvl="0"/>
            <a:r>
              <a:rPr lang="en-US" noProof="0"/>
              <a:t>Edit Master text styles</a:t>
            </a:r>
          </a:p>
        </p:txBody>
      </p:sp>
      <p:sp>
        <p:nvSpPr>
          <p:cNvPr id="2" name="Footer Placeholder 1">
            <a:extLst>
              <a:ext uri="{FF2B5EF4-FFF2-40B4-BE49-F238E27FC236}">
                <a16:creationId xmlns:a16="http://schemas.microsoft.com/office/drawing/2014/main" xmlns="" id="{AA35D8ED-2066-4E08-8401-49E9FAEFB9B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60DB73A6-9F9E-4741-8EA1-ACBEE74D0131}"/>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0" name="Title 9">
            <a:extLst>
              <a:ext uri="{FF2B5EF4-FFF2-40B4-BE49-F238E27FC236}">
                <a16:creationId xmlns:a16="http://schemas.microsoft.com/office/drawing/2014/main" xmlns="" id="{9BB8B9F0-A458-406A-93FD-B51037C08306}"/>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2D481522-201F-4996-9579-5F11FA4F26ED}"/>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D944CE59-25C2-4E40-866A-15718DC5A8F3}"/>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8" name="Title 7">
            <a:extLst>
              <a:ext uri="{FF2B5EF4-FFF2-40B4-BE49-F238E27FC236}">
                <a16:creationId xmlns:a16="http://schemas.microsoft.com/office/drawing/2014/main" xmlns="" id="{AEE8C60A-4B89-4ABC-BBDC-C63574125C5B}"/>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00C79C6B-1E44-4A07-A0FA-161D3AE6E50D}"/>
              </a:ext>
            </a:extLst>
          </p:cNvPr>
          <p:cNvSpPr>
            <a:spLocks noGrp="1"/>
          </p:cNvSpPr>
          <p:nvPr>
            <p:ph type="ftr" sz="quarter" idx="10"/>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8B871DF8-D19E-460F-92D7-165B9EBE2BCD}"/>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7B8423A-8ECB-46CC-AA96-AFD30DF27259}"/>
              </a:ext>
            </a:extLst>
          </p:cNvPr>
          <p:cNvSpPr>
            <a:spLocks noGrp="1"/>
          </p:cNvSpPr>
          <p:nvPr>
            <p:ph idx="1" hasCustomPrompt="1"/>
          </p:nvPr>
        </p:nvSpPr>
        <p:spPr>
          <a:xfrm>
            <a:off x="5092700" y="1016000"/>
            <a:ext cx="6486481" cy="5108938"/>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xmlns="" id="{0CA8C527-C631-42AF-94C4-70728E24506E}"/>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xmlns="" id="{7674D4AD-4133-4DB9-B1FD-CF7D8D1B5034}"/>
              </a:ext>
            </a:extLst>
          </p:cNvPr>
          <p:cNvSpPr>
            <a:spLocks noGrp="1"/>
          </p:cNvSpPr>
          <p:nvPr>
            <p:ph type="title"/>
          </p:nvPr>
        </p:nvSpPr>
        <p:spPr>
          <a:xfrm>
            <a:off x="601681" y="1016000"/>
            <a:ext cx="4114800"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2" name="Footer Placeholder 1">
            <a:extLst>
              <a:ext uri="{FF2B5EF4-FFF2-40B4-BE49-F238E27FC236}">
                <a16:creationId xmlns:a16="http://schemas.microsoft.com/office/drawing/2014/main" xmlns="" id="{EDB90D34-30D8-41A0-8277-15FABE7B46E4}"/>
              </a:ext>
            </a:extLst>
          </p:cNvPr>
          <p:cNvSpPr>
            <a:spLocks noGrp="1"/>
          </p:cNvSpPr>
          <p:nvPr>
            <p:ph type="ftr" sz="quarter" idx="10"/>
          </p:nvPr>
        </p:nvSpPr>
        <p:spPr>
          <a:xfrm>
            <a:off x="601682" y="6320622"/>
            <a:ext cx="4114800" cy="226714"/>
          </a:xfrm>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2E3E9349-1106-4A24-B492-C0D854F00F1F}"/>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9098FA49-168B-4F86-89CF-B8C8344F3316}"/>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xmlns="" id="{515E1821-75EB-4FF2-8952-E1945C42D14F}"/>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Picture Placeholder 2" descr="Image Placeholder">
            <a:extLst>
              <a:ext uri="{FF2B5EF4-FFF2-40B4-BE49-F238E27FC236}">
                <a16:creationId xmlns:a16="http://schemas.microsoft.com/office/drawing/2014/main" xmlns="" id="{6E51F880-E841-47CE-8E64-B0D1C6EF00F8}"/>
              </a:ext>
            </a:extLst>
          </p:cNvPr>
          <p:cNvSpPr>
            <a:spLocks noGrp="1"/>
          </p:cNvSpPr>
          <p:nvPr>
            <p:ph type="pic" idx="1" hasCustomPrompt="1"/>
          </p:nvPr>
        </p:nvSpPr>
        <p:spPr>
          <a:xfrm>
            <a:off x="5092699" y="1"/>
            <a:ext cx="6486482" cy="6687110"/>
          </a:xfrm>
          <a:solidFill>
            <a:schemeClr val="tx1">
              <a:lumMod val="95000"/>
              <a:lumOff val="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12" name="Text Placeholder 3">
            <a:extLst>
              <a:ext uri="{FF2B5EF4-FFF2-40B4-BE49-F238E27FC236}">
                <a16:creationId xmlns:a16="http://schemas.microsoft.com/office/drawing/2014/main" xmlns="" id="{F13AC73C-8104-4F0B-B04E-FB14DCFDBDF9}"/>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noProof="0"/>
              <a:t>Edit Master text styles</a:t>
            </a:r>
          </a:p>
        </p:txBody>
      </p:sp>
      <p:sp>
        <p:nvSpPr>
          <p:cNvPr id="2" name="Title 1">
            <a:extLst>
              <a:ext uri="{FF2B5EF4-FFF2-40B4-BE49-F238E27FC236}">
                <a16:creationId xmlns:a16="http://schemas.microsoft.com/office/drawing/2014/main" xmlns="" id="{82207D3A-6D77-4068-8652-5FE1DE2DBC22}"/>
              </a:ext>
            </a:extLst>
          </p:cNvPr>
          <p:cNvSpPr>
            <a:spLocks noGrp="1"/>
          </p:cNvSpPr>
          <p:nvPr>
            <p:ph type="title"/>
          </p:nvPr>
        </p:nvSpPr>
        <p:spPr>
          <a:xfrm>
            <a:off x="601679" y="1016000"/>
            <a:ext cx="4114801"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4" name="Footer Placeholder 3">
            <a:extLst>
              <a:ext uri="{FF2B5EF4-FFF2-40B4-BE49-F238E27FC236}">
                <a16:creationId xmlns:a16="http://schemas.microsoft.com/office/drawing/2014/main" xmlns="" id="{876306C0-C390-4360-B704-9B0A7311FF21}"/>
              </a:ext>
            </a:extLst>
          </p:cNvPr>
          <p:cNvSpPr>
            <a:spLocks noGrp="1"/>
          </p:cNvSpPr>
          <p:nvPr>
            <p:ph type="ftr" sz="quarter" idx="14"/>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C333A53F-6548-4F5B-AAEE-2E862AEB1A4C}"/>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xmlns="" id="{4790D010-2852-DE49-BD36-340D6725D1D5}"/>
              </a:ext>
              <a:ext uri="{C183D7F6-B498-43B3-948B-1728B52AA6E4}">
                <adec:decorative xmlns:adec="http://schemas.microsoft.com/office/drawing/2017/decorative" xmlns="" val="1"/>
              </a:ext>
            </a:extLst>
          </p:cNvPr>
          <p:cNvSpPr/>
          <p:nvPr userDrawn="1"/>
        </p:nvSpPr>
        <p:spPr>
          <a:xfrm>
            <a:off x="3211925"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Picture Placeholder 15">
            <a:extLst>
              <a:ext uri="{FF2B5EF4-FFF2-40B4-BE49-F238E27FC236}">
                <a16:creationId xmlns:a16="http://schemas.microsoft.com/office/drawing/2014/main" xmlns="" id="{24F79A85-3789-254D-AF3D-5265B6140421}"/>
              </a:ext>
            </a:extLst>
          </p:cNvPr>
          <p:cNvSpPr>
            <a:spLocks noGrp="1"/>
          </p:cNvSpPr>
          <p:nvPr>
            <p:ph type="pic" sz="quarter" idx="47" hasCustomPrompt="1"/>
          </p:nvPr>
        </p:nvSpPr>
        <p:spPr>
          <a:xfrm>
            <a:off x="350910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xmlns="" id="{9FBB7671-0660-45EB-8712-824ACCFDD4C4}"/>
              </a:ext>
            </a:extLst>
          </p:cNvPr>
          <p:cNvSpPr>
            <a:spLocks noGrp="1"/>
          </p:cNvSpPr>
          <p:nvPr>
            <p:ph type="body" sz="quarter" idx="17" hasCustomPrompt="1"/>
          </p:nvPr>
        </p:nvSpPr>
        <p:spPr>
          <a:xfrm>
            <a:off x="3012253"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xmlns="" id="{1014D08D-BF9C-44A1-8635-70B551FEFA4C}"/>
              </a:ext>
            </a:extLst>
          </p:cNvPr>
          <p:cNvSpPr>
            <a:spLocks noGrp="1"/>
          </p:cNvSpPr>
          <p:nvPr>
            <p:ph type="body" sz="quarter" idx="18" hasCustomPrompt="1"/>
          </p:nvPr>
        </p:nvSpPr>
        <p:spPr>
          <a:xfrm>
            <a:off x="3012253"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8" name="Oval 17">
            <a:extLst>
              <a:ext uri="{FF2B5EF4-FFF2-40B4-BE49-F238E27FC236}">
                <a16:creationId xmlns:a16="http://schemas.microsoft.com/office/drawing/2014/main" xmlns="" id="{C5D02C68-EB7D-E044-99A9-658364A3B2F0}"/>
              </a:ext>
              <a:ext uri="{C183D7F6-B498-43B3-948B-1728B52AA6E4}">
                <adec:decorative xmlns:adec="http://schemas.microsoft.com/office/drawing/2017/decorative" xmlns="" val="1"/>
              </a:ext>
            </a:extLst>
          </p:cNvPr>
          <p:cNvSpPr/>
          <p:nvPr userDrawn="1"/>
        </p:nvSpPr>
        <p:spPr>
          <a:xfrm>
            <a:off x="5487924"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1" name="Picture Placeholder 15">
            <a:extLst>
              <a:ext uri="{FF2B5EF4-FFF2-40B4-BE49-F238E27FC236}">
                <a16:creationId xmlns:a16="http://schemas.microsoft.com/office/drawing/2014/main" xmlns="" id="{3826F102-F281-614F-8445-F1FD4CA62E4A}"/>
              </a:ext>
            </a:extLst>
          </p:cNvPr>
          <p:cNvSpPr>
            <a:spLocks noGrp="1"/>
          </p:cNvSpPr>
          <p:nvPr>
            <p:ph type="pic" sz="quarter" idx="48" hasCustomPrompt="1"/>
          </p:nvPr>
        </p:nvSpPr>
        <p:spPr>
          <a:xfrm>
            <a:off x="578510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xmlns="" id="{4339CB16-5C66-4617-AF19-7700AD97524A}"/>
              </a:ext>
            </a:extLst>
          </p:cNvPr>
          <p:cNvSpPr>
            <a:spLocks noGrp="1"/>
          </p:cNvSpPr>
          <p:nvPr>
            <p:ph type="body" sz="quarter" idx="33" hasCustomPrompt="1"/>
          </p:nvPr>
        </p:nvSpPr>
        <p:spPr>
          <a:xfrm>
            <a:off x="528825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xmlns="" id="{8DFFD868-459F-47BA-BA47-B6CC7A09E8E9}"/>
              </a:ext>
            </a:extLst>
          </p:cNvPr>
          <p:cNvSpPr>
            <a:spLocks noGrp="1"/>
          </p:cNvSpPr>
          <p:nvPr>
            <p:ph type="body" sz="quarter" idx="34" hasCustomPrompt="1"/>
          </p:nvPr>
        </p:nvSpPr>
        <p:spPr>
          <a:xfrm>
            <a:off x="528825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9" name="Oval 18">
            <a:extLst>
              <a:ext uri="{FF2B5EF4-FFF2-40B4-BE49-F238E27FC236}">
                <a16:creationId xmlns:a16="http://schemas.microsoft.com/office/drawing/2014/main" xmlns="" id="{45962E1D-1D13-2B48-9F3B-CE31039DD236}"/>
              </a:ext>
              <a:ext uri="{C183D7F6-B498-43B3-948B-1728B52AA6E4}">
                <adec:decorative xmlns:adec="http://schemas.microsoft.com/office/drawing/2017/decorative" xmlns="" val="1"/>
              </a:ext>
            </a:extLst>
          </p:cNvPr>
          <p:cNvSpPr/>
          <p:nvPr userDrawn="1"/>
        </p:nvSpPr>
        <p:spPr>
          <a:xfrm>
            <a:off x="7763923"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2" name="Picture Placeholder 15">
            <a:extLst>
              <a:ext uri="{FF2B5EF4-FFF2-40B4-BE49-F238E27FC236}">
                <a16:creationId xmlns:a16="http://schemas.microsoft.com/office/drawing/2014/main" xmlns="" id="{CD06C66D-CFA0-9B4B-8F90-2B01B8C524BE}"/>
              </a:ext>
            </a:extLst>
          </p:cNvPr>
          <p:cNvSpPr>
            <a:spLocks noGrp="1"/>
          </p:cNvSpPr>
          <p:nvPr>
            <p:ph type="pic" sz="quarter" idx="49" hasCustomPrompt="1"/>
          </p:nvPr>
        </p:nvSpPr>
        <p:spPr>
          <a:xfrm>
            <a:off x="806110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xmlns="" id="{2C2CF09F-AE9E-47DD-899E-02CEAEFE3CC1}"/>
              </a:ext>
            </a:extLst>
          </p:cNvPr>
          <p:cNvSpPr>
            <a:spLocks noGrp="1"/>
          </p:cNvSpPr>
          <p:nvPr>
            <p:ph type="body" sz="quarter" idx="35" hasCustomPrompt="1"/>
          </p:nvPr>
        </p:nvSpPr>
        <p:spPr>
          <a:xfrm>
            <a:off x="756425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xmlns="" id="{7AA959D8-F91C-4891-A16D-51CF31166B71}"/>
              </a:ext>
            </a:extLst>
          </p:cNvPr>
          <p:cNvSpPr>
            <a:spLocks noGrp="1"/>
          </p:cNvSpPr>
          <p:nvPr>
            <p:ph type="body" sz="quarter" idx="36" hasCustomPrompt="1"/>
          </p:nvPr>
        </p:nvSpPr>
        <p:spPr>
          <a:xfrm>
            <a:off x="756425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xmlns="" id="{BDD481DA-8671-472C-B2CF-B134EDAD7A53}"/>
              </a:ext>
            </a:extLst>
          </p:cNvPr>
          <p:cNvSpPr>
            <a:spLocks noGrp="1"/>
          </p:cNvSpPr>
          <p:nvPr>
            <p:ph type="ftr" sz="quarter" idx="5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B0ACC5C2-09E7-4586-9B5F-3532B87B93D0}"/>
              </a:ext>
            </a:extLst>
          </p:cNvPr>
          <p:cNvSpPr>
            <a:spLocks noGrp="1"/>
          </p:cNvSpPr>
          <p:nvPr>
            <p:ph type="sldNum" sz="quarter" idx="5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itle 12">
            <a:extLst>
              <a:ext uri="{FF2B5EF4-FFF2-40B4-BE49-F238E27FC236}">
                <a16:creationId xmlns:a16="http://schemas.microsoft.com/office/drawing/2014/main" xmlns="" id="{1E54F41B-75D5-471F-9187-384BD10C883D}"/>
              </a:ext>
            </a:extLst>
          </p:cNvPr>
          <p:cNvSpPr>
            <a:spLocks noGrp="1"/>
          </p:cNvSpPr>
          <p:nvPr>
            <p:ph type="title"/>
          </p:nvPr>
        </p:nvSpPr>
        <p:spPr/>
        <p:txBody>
          <a:bodyPr/>
          <a:lstStyle/>
          <a:p>
            <a:r>
              <a:rPr lang="en-US" noProof="0"/>
              <a:t>Click to edit Master title style</a:t>
            </a:r>
          </a:p>
        </p:txBody>
      </p:sp>
      <p:sp>
        <p:nvSpPr>
          <p:cNvPr id="23" name="Text Placeholder 4">
            <a:extLst>
              <a:ext uri="{FF2B5EF4-FFF2-40B4-BE49-F238E27FC236}">
                <a16:creationId xmlns:a16="http://schemas.microsoft.com/office/drawing/2014/main" xmlns="" id="{0E99A070-0D10-4FD0-959D-54B40AD04926}"/>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Oval 24">
            <a:extLst>
              <a:ext uri="{FF2B5EF4-FFF2-40B4-BE49-F238E27FC236}">
                <a16:creationId xmlns:a16="http://schemas.microsoft.com/office/drawing/2014/main" xmlns="" id="{B9777B06-12C0-49D3-A18F-49D1E0574CE3}"/>
              </a:ext>
              <a:ext uri="{C183D7F6-B498-43B3-948B-1728B52AA6E4}">
                <adec:decorative xmlns:adec="http://schemas.microsoft.com/office/drawing/2017/decorative" xmlns="" val="1"/>
              </a:ext>
            </a:extLst>
          </p:cNvPr>
          <p:cNvSpPr/>
          <p:nvPr userDrawn="1"/>
        </p:nvSpPr>
        <p:spPr>
          <a:xfrm>
            <a:off x="7725080" y="29815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tx1"/>
        </a:solidFill>
        <a:effectLst/>
      </p:bgPr>
    </p:bg>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xmlns="" id="{5E3B0AD5-3645-8443-891F-C0E1D9763D7A}"/>
              </a:ext>
              <a:ext uri="{C183D7F6-B498-43B3-948B-1728B52AA6E4}">
                <adec:decorative xmlns:adec="http://schemas.microsoft.com/office/drawing/2017/decorative" xmlns="" val="1"/>
              </a:ext>
            </a:extLst>
          </p:cNvPr>
          <p:cNvSpPr/>
          <p:nvPr userDrawn="1"/>
        </p:nvSpPr>
        <p:spPr>
          <a:xfrm>
            <a:off x="5957894" y="2284616"/>
            <a:ext cx="1471544" cy="1471544"/>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Picture Placeholder 15">
            <a:extLst>
              <a:ext uri="{FF2B5EF4-FFF2-40B4-BE49-F238E27FC236}">
                <a16:creationId xmlns:a16="http://schemas.microsoft.com/office/drawing/2014/main" xmlns="" id="{58E0D31A-DD56-EF4B-A0DC-8130892CA19D}"/>
              </a:ext>
            </a:extLst>
          </p:cNvPr>
          <p:cNvSpPr>
            <a:spLocks noGrp="1"/>
          </p:cNvSpPr>
          <p:nvPr userDrawn="1">
            <p:ph type="pic" sz="quarter" idx="45" hasCustomPrompt="1"/>
          </p:nvPr>
        </p:nvSpPr>
        <p:spPr>
          <a:xfrm>
            <a:off x="63827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xmlns="" id="{DB2281E6-0C7F-4B74-AABC-FC737C5B9605}"/>
              </a:ext>
            </a:extLst>
          </p:cNvPr>
          <p:cNvSpPr>
            <a:spLocks noGrp="1"/>
          </p:cNvSpPr>
          <p:nvPr userDrawn="1">
            <p:ph type="body" sz="quarter" idx="17" hasCustomPrompt="1"/>
          </p:nvPr>
        </p:nvSpPr>
        <p:spPr>
          <a:xfrm>
            <a:off x="588317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7" name="Text Placeholder 10">
            <a:extLst>
              <a:ext uri="{FF2B5EF4-FFF2-40B4-BE49-F238E27FC236}">
                <a16:creationId xmlns:a16="http://schemas.microsoft.com/office/drawing/2014/main" xmlns="" id="{0A536C56-F4CA-43D8-98A9-E597F5B81368}"/>
              </a:ext>
            </a:extLst>
          </p:cNvPr>
          <p:cNvSpPr>
            <a:spLocks noGrp="1"/>
          </p:cNvSpPr>
          <p:nvPr userDrawn="1">
            <p:ph type="body" sz="quarter" idx="18" hasCustomPrompt="1"/>
          </p:nvPr>
        </p:nvSpPr>
        <p:spPr>
          <a:xfrm>
            <a:off x="588317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2" name="Oval 31">
            <a:extLst>
              <a:ext uri="{FF2B5EF4-FFF2-40B4-BE49-F238E27FC236}">
                <a16:creationId xmlns:a16="http://schemas.microsoft.com/office/drawing/2014/main" xmlns="" id="{BE9B724A-B58C-CD4D-8980-C0DFE08B79B5}"/>
              </a:ext>
              <a:ext uri="{C183D7F6-B498-43B3-948B-1728B52AA6E4}">
                <adec:decorative xmlns:adec="http://schemas.microsoft.com/office/drawing/2017/decorative" xmlns="" val="1"/>
              </a:ext>
            </a:extLst>
          </p:cNvPr>
          <p:cNvSpPr/>
          <p:nvPr userDrawn="1"/>
        </p:nvSpPr>
        <p:spPr>
          <a:xfrm>
            <a:off x="7943613" y="2284616"/>
            <a:ext cx="1471544" cy="1471544"/>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5" name="Picture Placeholder 15">
            <a:extLst>
              <a:ext uri="{FF2B5EF4-FFF2-40B4-BE49-F238E27FC236}">
                <a16:creationId xmlns:a16="http://schemas.microsoft.com/office/drawing/2014/main" xmlns="" id="{49A7B2CE-81BA-D944-BE88-232214C60554}"/>
              </a:ext>
            </a:extLst>
          </p:cNvPr>
          <p:cNvSpPr>
            <a:spLocks noGrp="1"/>
          </p:cNvSpPr>
          <p:nvPr userDrawn="1">
            <p:ph type="pic" sz="quarter" idx="47" hasCustomPrompt="1"/>
          </p:nvPr>
        </p:nvSpPr>
        <p:spPr>
          <a:xfrm>
            <a:off x="8368489"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xmlns="" id="{CC4D12C2-93C1-4E0C-B8E5-7ABB260F3F80}"/>
              </a:ext>
            </a:extLst>
          </p:cNvPr>
          <p:cNvSpPr>
            <a:spLocks noGrp="1"/>
          </p:cNvSpPr>
          <p:nvPr userDrawn="1">
            <p:ph type="body" sz="quarter" idx="33" hasCustomPrompt="1"/>
          </p:nvPr>
        </p:nvSpPr>
        <p:spPr>
          <a:xfrm>
            <a:off x="7868896"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9" name="Text Placeholder 10">
            <a:extLst>
              <a:ext uri="{FF2B5EF4-FFF2-40B4-BE49-F238E27FC236}">
                <a16:creationId xmlns:a16="http://schemas.microsoft.com/office/drawing/2014/main" xmlns="" id="{11327781-DAAF-4F83-B459-FCB50CCFE896}"/>
              </a:ext>
            </a:extLst>
          </p:cNvPr>
          <p:cNvSpPr>
            <a:spLocks noGrp="1"/>
          </p:cNvSpPr>
          <p:nvPr userDrawn="1">
            <p:ph type="body" sz="quarter" idx="34" hasCustomPrompt="1"/>
          </p:nvPr>
        </p:nvSpPr>
        <p:spPr>
          <a:xfrm>
            <a:off x="7868896"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3" name="Oval 32">
            <a:extLst>
              <a:ext uri="{FF2B5EF4-FFF2-40B4-BE49-F238E27FC236}">
                <a16:creationId xmlns:a16="http://schemas.microsoft.com/office/drawing/2014/main" xmlns="" id="{28894D68-6E31-8646-BFD7-2C0D8C4CD961}"/>
              </a:ext>
              <a:ext uri="{C183D7F6-B498-43B3-948B-1728B52AA6E4}">
                <adec:decorative xmlns:adec="http://schemas.microsoft.com/office/drawing/2017/decorative" xmlns="" val="1"/>
              </a:ext>
            </a:extLst>
          </p:cNvPr>
          <p:cNvSpPr/>
          <p:nvPr userDrawn="1"/>
        </p:nvSpPr>
        <p:spPr>
          <a:xfrm>
            <a:off x="9929332" y="2284616"/>
            <a:ext cx="1471544" cy="1471544"/>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xmlns="" id="{7228B3AA-7CEF-C740-B9D8-656B168288C0}"/>
              </a:ext>
            </a:extLst>
          </p:cNvPr>
          <p:cNvSpPr>
            <a:spLocks noGrp="1"/>
          </p:cNvSpPr>
          <p:nvPr userDrawn="1">
            <p:ph type="pic" sz="quarter" idx="48" hasCustomPrompt="1"/>
          </p:nvPr>
        </p:nvSpPr>
        <p:spPr>
          <a:xfrm>
            <a:off x="1035420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xmlns="" id="{1BE88C8C-9E13-4109-9608-6DC4B7B0DF14}"/>
              </a:ext>
            </a:extLst>
          </p:cNvPr>
          <p:cNvSpPr>
            <a:spLocks noGrp="1"/>
          </p:cNvSpPr>
          <p:nvPr userDrawn="1">
            <p:ph type="body" sz="quarter" idx="35" hasCustomPrompt="1"/>
          </p:nvPr>
        </p:nvSpPr>
        <p:spPr>
          <a:xfrm>
            <a:off x="9854615"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1" name="Text Placeholder 10">
            <a:extLst>
              <a:ext uri="{FF2B5EF4-FFF2-40B4-BE49-F238E27FC236}">
                <a16:creationId xmlns:a16="http://schemas.microsoft.com/office/drawing/2014/main" xmlns="" id="{903C64D8-B655-49E0-A776-8C6594DF12C9}"/>
              </a:ext>
            </a:extLst>
          </p:cNvPr>
          <p:cNvSpPr>
            <a:spLocks noGrp="1"/>
          </p:cNvSpPr>
          <p:nvPr userDrawn="1">
            <p:ph type="body" sz="quarter" idx="36" hasCustomPrompt="1"/>
          </p:nvPr>
        </p:nvSpPr>
        <p:spPr>
          <a:xfrm>
            <a:off x="9854615"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xmlns=""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xmlns=""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xmlns=""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xmlns=""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xmlns=""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xmlns="" id="{99D3E8CF-7C38-4321-A56A-49D7CA2A814B}"/>
              </a:ext>
              <a:ext uri="{C183D7F6-B498-43B3-948B-1728B52AA6E4}">
                <adec:decorative xmlns:adec="http://schemas.microsoft.com/office/drawing/2017/decorative" xmlns="" val="1"/>
              </a:ext>
            </a:extLst>
          </p:cNvPr>
          <p:cNvSpPr/>
          <p:nvPr userDrawn="1"/>
        </p:nvSpPr>
        <p:spPr>
          <a:xfrm>
            <a:off x="9397157"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xmlns="" id="{326A7FE8-1975-474D-B747-D7B028C10D81}"/>
              </a:ext>
              <a:ext uri="{C183D7F6-B498-43B3-948B-1728B52AA6E4}">
                <adec:decorative xmlns:adec="http://schemas.microsoft.com/office/drawing/2017/decorative" xmlns="" val="1"/>
              </a:ext>
            </a:extLst>
          </p:cNvPr>
          <p:cNvGrpSpPr/>
          <p:nvPr userDrawn="1"/>
        </p:nvGrpSpPr>
        <p:grpSpPr>
          <a:xfrm>
            <a:off x="441324" y="3136900"/>
            <a:ext cx="5008820" cy="3566319"/>
            <a:chOff x="441324" y="3897168"/>
            <a:chExt cx="5008820" cy="2806051"/>
          </a:xfrm>
        </p:grpSpPr>
        <p:cxnSp>
          <p:nvCxnSpPr>
            <p:cNvPr id="24" name="Straight Connector 23">
              <a:extLst>
                <a:ext uri="{FF2B5EF4-FFF2-40B4-BE49-F238E27FC236}">
                  <a16:creationId xmlns:a16="http://schemas.microsoft.com/office/drawing/2014/main" xmlns="" id="{7975FF3E-1E22-42B2-A043-163B207792B9}"/>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79571B2B-DE4E-494A-8C0A-567D1523D790}"/>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69D5DB0A-C96D-4B82-95B6-E7A7B8E6687B}"/>
              </a:ext>
              <a:ext uri="{C183D7F6-B498-43B3-948B-1728B52AA6E4}">
                <adec:decorative xmlns:adec="http://schemas.microsoft.com/office/drawing/2017/decorative" xmlns="" val="1"/>
              </a:ext>
            </a:extLst>
          </p:cNvPr>
          <p:cNvGrpSpPr/>
          <p:nvPr userDrawn="1"/>
        </p:nvGrpSpPr>
        <p:grpSpPr>
          <a:xfrm>
            <a:off x="441324" y="3136900"/>
            <a:ext cx="5008820" cy="3566319"/>
            <a:chOff x="441324" y="3897168"/>
            <a:chExt cx="5008820" cy="2806051"/>
          </a:xfrm>
        </p:grpSpPr>
        <p:cxnSp>
          <p:nvCxnSpPr>
            <p:cNvPr id="46" name="Straight Connector 45">
              <a:extLst>
                <a:ext uri="{FF2B5EF4-FFF2-40B4-BE49-F238E27FC236}">
                  <a16:creationId xmlns:a16="http://schemas.microsoft.com/office/drawing/2014/main" xmlns="" id="{B6D532F9-49C3-47DF-8512-474441940275}"/>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318F5508-636D-4B8E-B220-493139AF2313}"/>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 name="Picture Placeholder 22">
            <a:extLst>
              <a:ext uri="{FF2B5EF4-FFF2-40B4-BE49-F238E27FC236}">
                <a16:creationId xmlns:a16="http://schemas.microsoft.com/office/drawing/2014/main" xmlns=""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xmlns=""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xmlns=""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xmlns=""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xmlns=""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xmlns="" id="{390CA185-E043-470F-95CF-875B2290368D}"/>
              </a:ext>
              <a:ext uri="{C183D7F6-B498-43B3-948B-1728B52AA6E4}">
                <adec:decorative xmlns:adec="http://schemas.microsoft.com/office/drawing/2017/decorative" xmlns="" val="1"/>
              </a:ext>
            </a:extLst>
          </p:cNvPr>
          <p:cNvSpPr/>
          <p:nvPr userDrawn="1"/>
        </p:nvSpPr>
        <p:spPr>
          <a:xfrm>
            <a:off x="7101332" y="773488"/>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3" name="Picture Placeholder 15">
            <a:extLst>
              <a:ext uri="{FF2B5EF4-FFF2-40B4-BE49-F238E27FC236}">
                <a16:creationId xmlns:a16="http://schemas.microsoft.com/office/drawing/2014/main" xmlns="" id="{B284336B-BAAE-481C-8386-97B014DFC438}"/>
              </a:ext>
            </a:extLst>
          </p:cNvPr>
          <p:cNvSpPr>
            <a:spLocks noGrp="1"/>
          </p:cNvSpPr>
          <p:nvPr>
            <p:ph type="pic" sz="quarter" idx="52" hasCustomPrompt="1"/>
          </p:nvPr>
        </p:nvSpPr>
        <p:spPr>
          <a:xfrm>
            <a:off x="73985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4" name="Text Placeholder 8">
            <a:extLst>
              <a:ext uri="{FF2B5EF4-FFF2-40B4-BE49-F238E27FC236}">
                <a16:creationId xmlns:a16="http://schemas.microsoft.com/office/drawing/2014/main" xmlns="" id="{CFDB63C1-8C36-4108-975B-33B0DBB80A29}"/>
              </a:ext>
            </a:extLst>
          </p:cNvPr>
          <p:cNvSpPr>
            <a:spLocks noGrp="1"/>
          </p:cNvSpPr>
          <p:nvPr>
            <p:ph type="body" sz="quarter" idx="17" hasCustomPrompt="1"/>
          </p:nvPr>
        </p:nvSpPr>
        <p:spPr>
          <a:xfrm>
            <a:off x="6898919"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5" name="Text Placeholder 10">
            <a:extLst>
              <a:ext uri="{FF2B5EF4-FFF2-40B4-BE49-F238E27FC236}">
                <a16:creationId xmlns:a16="http://schemas.microsoft.com/office/drawing/2014/main" xmlns="" id="{A75A12D0-6487-4916-9346-CEBAF2AFB78A}"/>
              </a:ext>
            </a:extLst>
          </p:cNvPr>
          <p:cNvSpPr>
            <a:spLocks noGrp="1"/>
          </p:cNvSpPr>
          <p:nvPr>
            <p:ph type="body" sz="quarter" idx="18" hasCustomPrompt="1"/>
          </p:nvPr>
        </p:nvSpPr>
        <p:spPr>
          <a:xfrm>
            <a:off x="6898919"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xmlns="" id="{F1A887C7-02BE-4F5E-8DCF-A46A0C58093F}"/>
              </a:ext>
              <a:ext uri="{C183D7F6-B498-43B3-948B-1728B52AA6E4}">
                <adec:decorative xmlns:adec="http://schemas.microsoft.com/office/drawing/2017/decorative" xmlns="" val="1"/>
              </a:ext>
            </a:extLst>
          </p:cNvPr>
          <p:cNvSpPr/>
          <p:nvPr userDrawn="1"/>
        </p:nvSpPr>
        <p:spPr>
          <a:xfrm>
            <a:off x="9232191" y="773488"/>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7" name="Picture Placeholder 15">
            <a:extLst>
              <a:ext uri="{FF2B5EF4-FFF2-40B4-BE49-F238E27FC236}">
                <a16:creationId xmlns:a16="http://schemas.microsoft.com/office/drawing/2014/main" xmlns="" id="{B5A932A2-E3A1-45CA-994D-EEDA802E0EAD}"/>
              </a:ext>
            </a:extLst>
          </p:cNvPr>
          <p:cNvSpPr>
            <a:spLocks noGrp="1"/>
          </p:cNvSpPr>
          <p:nvPr>
            <p:ph type="pic" sz="quarter" idx="53" hasCustomPrompt="1"/>
          </p:nvPr>
        </p:nvSpPr>
        <p:spPr>
          <a:xfrm>
            <a:off x="95293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8" name="Text Placeholder 8">
            <a:extLst>
              <a:ext uri="{FF2B5EF4-FFF2-40B4-BE49-F238E27FC236}">
                <a16:creationId xmlns:a16="http://schemas.microsoft.com/office/drawing/2014/main" xmlns="" id="{BBCF784F-456C-4904-BC40-A4B0A58C6431}"/>
              </a:ext>
            </a:extLst>
          </p:cNvPr>
          <p:cNvSpPr>
            <a:spLocks noGrp="1"/>
          </p:cNvSpPr>
          <p:nvPr>
            <p:ph type="body" sz="quarter" idx="33" hasCustomPrompt="1"/>
          </p:nvPr>
        </p:nvSpPr>
        <p:spPr>
          <a:xfrm>
            <a:off x="9029778"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2</a:t>
            </a:r>
          </a:p>
        </p:txBody>
      </p:sp>
      <p:sp>
        <p:nvSpPr>
          <p:cNvPr id="29" name="Text Placeholder 10">
            <a:extLst>
              <a:ext uri="{FF2B5EF4-FFF2-40B4-BE49-F238E27FC236}">
                <a16:creationId xmlns:a16="http://schemas.microsoft.com/office/drawing/2014/main" xmlns="" id="{673EE3E7-3A9B-466C-9FD3-98D33887F408}"/>
              </a:ext>
            </a:extLst>
          </p:cNvPr>
          <p:cNvSpPr>
            <a:spLocks noGrp="1"/>
          </p:cNvSpPr>
          <p:nvPr>
            <p:ph type="body" sz="quarter" idx="34" hasCustomPrompt="1"/>
          </p:nvPr>
        </p:nvSpPr>
        <p:spPr>
          <a:xfrm>
            <a:off x="9029778"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0" name="Oval 29">
            <a:extLst>
              <a:ext uri="{FF2B5EF4-FFF2-40B4-BE49-F238E27FC236}">
                <a16:creationId xmlns:a16="http://schemas.microsoft.com/office/drawing/2014/main" xmlns="" id="{22D0F7D1-0D65-4376-B381-E7B5C5F9EA0E}"/>
              </a:ext>
              <a:ext uri="{C183D7F6-B498-43B3-948B-1728B52AA6E4}">
                <adec:decorative xmlns:adec="http://schemas.microsoft.com/office/drawing/2017/decorative" xmlns="" val="1"/>
              </a:ext>
            </a:extLst>
          </p:cNvPr>
          <p:cNvSpPr/>
          <p:nvPr userDrawn="1"/>
        </p:nvSpPr>
        <p:spPr>
          <a:xfrm>
            <a:off x="7100354" y="3771131"/>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7" name="Picture Placeholder 15">
            <a:extLst>
              <a:ext uri="{FF2B5EF4-FFF2-40B4-BE49-F238E27FC236}">
                <a16:creationId xmlns:a16="http://schemas.microsoft.com/office/drawing/2014/main" xmlns="" id="{FB596127-06BD-4C58-8ACA-B5598699CDCC}"/>
              </a:ext>
            </a:extLst>
          </p:cNvPr>
          <p:cNvSpPr>
            <a:spLocks noGrp="1"/>
          </p:cNvSpPr>
          <p:nvPr>
            <p:ph type="pic" sz="quarter" idx="54" hasCustomPrompt="1"/>
          </p:nvPr>
        </p:nvSpPr>
        <p:spPr>
          <a:xfrm>
            <a:off x="73975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38" name="Text Placeholder 8">
            <a:extLst>
              <a:ext uri="{FF2B5EF4-FFF2-40B4-BE49-F238E27FC236}">
                <a16:creationId xmlns:a16="http://schemas.microsoft.com/office/drawing/2014/main" xmlns="" id="{9D601562-9249-47A2-9550-804AE9F10FDB}"/>
              </a:ext>
            </a:extLst>
          </p:cNvPr>
          <p:cNvSpPr>
            <a:spLocks noGrp="1"/>
          </p:cNvSpPr>
          <p:nvPr>
            <p:ph type="body" sz="quarter" idx="45" hasCustomPrompt="1"/>
          </p:nvPr>
        </p:nvSpPr>
        <p:spPr>
          <a:xfrm>
            <a:off x="6898919"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3</a:t>
            </a:r>
          </a:p>
        </p:txBody>
      </p:sp>
      <p:sp>
        <p:nvSpPr>
          <p:cNvPr id="39" name="Text Placeholder 10">
            <a:extLst>
              <a:ext uri="{FF2B5EF4-FFF2-40B4-BE49-F238E27FC236}">
                <a16:creationId xmlns:a16="http://schemas.microsoft.com/office/drawing/2014/main" xmlns="" id="{F8B9D875-2C45-4EDA-9273-6A61CA99C815}"/>
              </a:ext>
            </a:extLst>
          </p:cNvPr>
          <p:cNvSpPr>
            <a:spLocks noGrp="1"/>
          </p:cNvSpPr>
          <p:nvPr>
            <p:ph type="body" sz="quarter" idx="46" hasCustomPrompt="1"/>
          </p:nvPr>
        </p:nvSpPr>
        <p:spPr>
          <a:xfrm>
            <a:off x="6898919"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40" name="Oval 39">
            <a:extLst>
              <a:ext uri="{FF2B5EF4-FFF2-40B4-BE49-F238E27FC236}">
                <a16:creationId xmlns:a16="http://schemas.microsoft.com/office/drawing/2014/main" xmlns="" id="{7402406B-416D-47F8-A75D-831B8879AA66}"/>
              </a:ext>
              <a:ext uri="{C183D7F6-B498-43B3-948B-1728B52AA6E4}">
                <adec:decorative xmlns:adec="http://schemas.microsoft.com/office/drawing/2017/decorative" xmlns="" val="1"/>
              </a:ext>
            </a:extLst>
          </p:cNvPr>
          <p:cNvSpPr/>
          <p:nvPr userDrawn="1"/>
        </p:nvSpPr>
        <p:spPr>
          <a:xfrm>
            <a:off x="9231213" y="3771131"/>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41" name="Picture Placeholder 15">
            <a:extLst>
              <a:ext uri="{FF2B5EF4-FFF2-40B4-BE49-F238E27FC236}">
                <a16:creationId xmlns:a16="http://schemas.microsoft.com/office/drawing/2014/main" xmlns="" id="{52443373-B630-41A4-AD86-A84619AC81F1}"/>
              </a:ext>
            </a:extLst>
          </p:cNvPr>
          <p:cNvSpPr>
            <a:spLocks noGrp="1"/>
          </p:cNvSpPr>
          <p:nvPr>
            <p:ph type="pic" sz="quarter" idx="55" hasCustomPrompt="1"/>
          </p:nvPr>
        </p:nvSpPr>
        <p:spPr>
          <a:xfrm>
            <a:off x="95283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42" name="Text Placeholder 8">
            <a:extLst>
              <a:ext uri="{FF2B5EF4-FFF2-40B4-BE49-F238E27FC236}">
                <a16:creationId xmlns:a16="http://schemas.microsoft.com/office/drawing/2014/main" xmlns="" id="{6BDB8BBD-CC0D-49EF-B446-80DF35EDE4F6}"/>
              </a:ext>
            </a:extLst>
          </p:cNvPr>
          <p:cNvSpPr>
            <a:spLocks noGrp="1"/>
          </p:cNvSpPr>
          <p:nvPr>
            <p:ph type="body" sz="quarter" idx="47" hasCustomPrompt="1"/>
          </p:nvPr>
        </p:nvSpPr>
        <p:spPr>
          <a:xfrm>
            <a:off x="9029778"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4</a:t>
            </a:r>
          </a:p>
        </p:txBody>
      </p:sp>
      <p:sp>
        <p:nvSpPr>
          <p:cNvPr id="43" name="Text Placeholder 10">
            <a:extLst>
              <a:ext uri="{FF2B5EF4-FFF2-40B4-BE49-F238E27FC236}">
                <a16:creationId xmlns:a16="http://schemas.microsoft.com/office/drawing/2014/main" xmlns="" id="{A277C0EF-3DAB-495B-AA7A-69450D86197A}"/>
              </a:ext>
            </a:extLst>
          </p:cNvPr>
          <p:cNvSpPr>
            <a:spLocks noGrp="1"/>
          </p:cNvSpPr>
          <p:nvPr>
            <p:ph type="body" sz="quarter" idx="48" hasCustomPrompt="1"/>
          </p:nvPr>
        </p:nvSpPr>
        <p:spPr>
          <a:xfrm>
            <a:off x="9029778"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1" name="Oval 30">
            <a:extLst>
              <a:ext uri="{FF2B5EF4-FFF2-40B4-BE49-F238E27FC236}">
                <a16:creationId xmlns:a16="http://schemas.microsoft.com/office/drawing/2014/main" xmlns="" id="{8E1008A4-54EE-4B43-9BCF-279C5CEA2D52}"/>
              </a:ext>
              <a:ext uri="{C183D7F6-B498-43B3-948B-1728B52AA6E4}">
                <adec:decorative xmlns:adec="http://schemas.microsoft.com/office/drawing/2017/decorative" xmlns="" val="1"/>
              </a:ext>
            </a:extLst>
          </p:cNvPr>
          <p:cNvSpPr/>
          <p:nvPr userDrawn="1"/>
        </p:nvSpPr>
        <p:spPr>
          <a:xfrm>
            <a:off x="9839289" y="3753131"/>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xmlns="" id="{8BD3F08B-8063-4DB3-9FBB-D9B9215CBA7C}"/>
              </a:ext>
              <a:ext uri="{C183D7F6-B498-43B3-948B-1728B52AA6E4}">
                <adec:decorative xmlns:adec="http://schemas.microsoft.com/office/drawing/2017/decorative" xmlns="" val="1"/>
              </a:ext>
            </a:extLst>
          </p:cNvPr>
          <p:cNvSpPr/>
          <p:nvPr userDrawn="1"/>
        </p:nvSpPr>
        <p:spPr>
          <a:xfrm>
            <a:off x="8293206" y="1345564"/>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824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tx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xmlns="" id="{4965CF9A-6F29-4DC3-B1BB-34A23DB8E5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86167" y="799242"/>
            <a:ext cx="10705833" cy="6195852"/>
          </a:xfrm>
          <a:prstGeom prst="rect">
            <a:avLst/>
          </a:prstGeom>
        </p:spPr>
      </p:pic>
      <p:cxnSp>
        <p:nvCxnSpPr>
          <p:cNvPr id="46" name="Straight Connector 45">
            <a:extLst>
              <a:ext uri="{FF2B5EF4-FFF2-40B4-BE49-F238E27FC236}">
                <a16:creationId xmlns:a16="http://schemas.microsoft.com/office/drawing/2014/main" xmlns="" id="{B6D532F9-49C3-47DF-8512-474441940275}"/>
              </a:ext>
            </a:extLst>
          </p:cNvPr>
          <p:cNvCxnSpPr>
            <a:cxnSpLocks/>
          </p:cNvCxnSpPr>
          <p:nvPr userDrawn="1"/>
        </p:nvCxnSpPr>
        <p:spPr>
          <a:xfrm>
            <a:off x="545014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318F5508-636D-4B8E-B220-493139AF2313}"/>
              </a:ext>
            </a:extLst>
          </p:cNvPr>
          <p:cNvCxnSpPr>
            <a:cxnSpLocks/>
          </p:cNvCxnSpPr>
          <p:nvPr userDrawn="1"/>
        </p:nvCxnSpPr>
        <p:spPr>
          <a:xfrm>
            <a:off x="44132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xmlns=""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xmlns="" id="{BD91656C-40D7-4517-A75F-92EA6C2BC61F}"/>
              </a:ext>
            </a:extLst>
          </p:cNvPr>
          <p:cNvSpPr>
            <a:spLocks noGrp="1"/>
          </p:cNvSpPr>
          <p:nvPr userDrawn="1">
            <p:ph type="ctrTitle" hasCustomPrompt="1"/>
          </p:nvPr>
        </p:nvSpPr>
        <p:spPr>
          <a:xfrm>
            <a:off x="456327" y="1288050"/>
            <a:ext cx="4993813" cy="5472319"/>
          </a:xfrm>
          <a:solidFill>
            <a:schemeClr val="tx1">
              <a:alpha val="70000"/>
            </a:schemeClr>
          </a:solidFill>
        </p:spPr>
        <p:txBody>
          <a:bodyPr tIns="288000" rIns="252000" bIns="1188000" anchor="t"/>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xmlns="" id="{4EFBEF46-9F40-4406-AE22-794A74FEF021}"/>
              </a:ext>
            </a:extLst>
          </p:cNvPr>
          <p:cNvSpPr>
            <a:spLocks noGrp="1"/>
          </p:cNvSpPr>
          <p:nvPr userDrawn="1">
            <p:ph type="subTitle" idx="1"/>
          </p:nvPr>
        </p:nvSpPr>
        <p:spPr>
          <a:xfrm>
            <a:off x="890787" y="2971788"/>
            <a:ext cx="4283297" cy="474448"/>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xmlns="" id="{97C8985C-2F2E-4023-BF66-5BBA9C57A891}"/>
              </a:ext>
            </a:extLst>
          </p:cNvPr>
          <p:cNvSpPr>
            <a:spLocks noGrp="1"/>
          </p:cNvSpPr>
          <p:nvPr userDrawn="1">
            <p:ph type="ftr" sz="quarter" idx="51"/>
          </p:nvPr>
        </p:nvSpPr>
        <p:spPr>
          <a:xfrm>
            <a:off x="5883177" y="6320622"/>
            <a:ext cx="4114800" cy="226714"/>
          </a:xfrm>
        </p:spPr>
        <p:txBody>
          <a:bodyPr/>
          <a:lstStyle/>
          <a:p>
            <a:r>
              <a:rPr lang="en-US" noProof="0" dirty="0"/>
              <a:t>Add a footer</a:t>
            </a:r>
          </a:p>
        </p:txBody>
      </p:sp>
      <p:sp>
        <p:nvSpPr>
          <p:cNvPr id="32" name="Picture Placeholder 10">
            <a:extLst>
              <a:ext uri="{FF2B5EF4-FFF2-40B4-BE49-F238E27FC236}">
                <a16:creationId xmlns:a16="http://schemas.microsoft.com/office/drawing/2014/main" xmlns="" id="{3F940399-0EA2-4F26-93EA-6EF93D869CE8}"/>
              </a:ext>
            </a:extLst>
          </p:cNvPr>
          <p:cNvSpPr>
            <a:spLocks noGrp="1"/>
          </p:cNvSpPr>
          <p:nvPr userDrawn="1">
            <p:ph type="pic" sz="quarter" idx="13" hasCustomPrompt="1"/>
          </p:nvPr>
        </p:nvSpPr>
        <p:spPr>
          <a:xfrm>
            <a:off x="6488111" y="1288050"/>
            <a:ext cx="5703889" cy="4320000"/>
          </a:xfrm>
          <a:solidFill>
            <a:schemeClr val="tx1"/>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
        <p:nvSpPr>
          <p:cNvPr id="33" name="Content Placeholder 2">
            <a:extLst>
              <a:ext uri="{FF2B5EF4-FFF2-40B4-BE49-F238E27FC236}">
                <a16:creationId xmlns:a16="http://schemas.microsoft.com/office/drawing/2014/main" xmlns="" id="{3DD41659-75CD-4A77-8E99-4A04870C7FE0}"/>
              </a:ext>
            </a:extLst>
          </p:cNvPr>
          <p:cNvSpPr>
            <a:spLocks noGrp="1"/>
          </p:cNvSpPr>
          <p:nvPr userDrawn="1">
            <p:ph idx="52" hasCustomPrompt="1"/>
          </p:nvPr>
        </p:nvSpPr>
        <p:spPr>
          <a:xfrm>
            <a:off x="890787" y="3639469"/>
            <a:ext cx="4283297"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1688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bg1"/>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xmlns=""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xmlns=""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bg1"/>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xmlns=""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xmlns="" id="{CEE124F1-8800-42C8-84AC-ADC1E7EDAAA9}"/>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xmlns="" id="{5E0BC414-34B2-428E-A2A3-9A5865619848}"/>
              </a:ext>
            </a:extLst>
          </p:cNvPr>
          <p:cNvSpPr>
            <a:spLocks noGrp="1"/>
          </p:cNvSpPr>
          <p:nvPr>
            <p:ph type="ftr" sz="quarter" idx="18"/>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xmlns="" id="{03552ADA-7D42-4A8D-A7EE-45243B688064}"/>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ext Placeholder 4">
            <a:extLst>
              <a:ext uri="{FF2B5EF4-FFF2-40B4-BE49-F238E27FC236}">
                <a16:creationId xmlns:a16="http://schemas.microsoft.com/office/drawing/2014/main" xmlns="" id="{49527026-8CF5-41F5-92D1-B7C6EF5B81FA}"/>
              </a:ext>
            </a:extLst>
          </p:cNvPr>
          <p:cNvSpPr>
            <a:spLocks noGrp="1"/>
          </p:cNvSpPr>
          <p:nvPr>
            <p:ph type="body" sz="quarter" idx="20"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xmlns="" id="{760B0B05-57EC-42F8-B1E3-6386C1E9C600}"/>
              </a:ext>
            </a:extLst>
          </p:cNvPr>
          <p:cNvSpPr>
            <a:spLocks noGrp="1"/>
          </p:cNvSpPr>
          <p:nvPr>
            <p:ph type="body" sz="quarter" idx="29" hasCustomPrompt="1"/>
          </p:nvPr>
        </p:nvSpPr>
        <p:spPr>
          <a:xfrm>
            <a:off x="7454997" y="2207063"/>
            <a:ext cx="3120238" cy="3120238"/>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ZA" dirty="0">
                <a:solidFill>
                  <a:schemeClr val="lt1"/>
                </a:solidFill>
              </a:defRPr>
            </a:lvl1pPr>
          </a:lstStyle>
          <a:p>
            <a:pPr marL="0" lvl="0" algn="ctr"/>
            <a:r>
              <a:rPr lang="en-US" noProof="0"/>
              <a:t>Section Header</a:t>
            </a:r>
          </a:p>
        </p:txBody>
      </p:sp>
      <p:sp>
        <p:nvSpPr>
          <p:cNvPr id="6" name="Text Placeholder 3">
            <a:extLst>
              <a:ext uri="{FF2B5EF4-FFF2-40B4-BE49-F238E27FC236}">
                <a16:creationId xmlns:a16="http://schemas.microsoft.com/office/drawing/2014/main" xmlns="" id="{AD3903B4-7169-4D4B-A4EE-98E908F47924}"/>
              </a:ext>
            </a:extLst>
          </p:cNvPr>
          <p:cNvSpPr>
            <a:spLocks noGrp="1"/>
          </p:cNvSpPr>
          <p:nvPr>
            <p:ph type="body" sz="quarter" idx="27" hasCustomPrompt="1"/>
          </p:nvPr>
        </p:nvSpPr>
        <p:spPr>
          <a:xfrm>
            <a:off x="431800" y="1593150"/>
            <a:ext cx="4348065" cy="4348065"/>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ZA" dirty="0">
                <a:solidFill>
                  <a:schemeClr val="lt1"/>
                </a:solidFill>
              </a:defRPr>
            </a:lvl1pPr>
          </a:lstStyle>
          <a:p>
            <a:pPr marL="0" lvl="0" algn="ctr"/>
            <a:r>
              <a:rPr lang="en-US" noProof="0"/>
              <a:t>Section Header</a:t>
            </a:r>
          </a:p>
        </p:txBody>
      </p:sp>
      <p:sp>
        <p:nvSpPr>
          <p:cNvPr id="8" name="Text Placeholder 9">
            <a:extLst>
              <a:ext uri="{FF2B5EF4-FFF2-40B4-BE49-F238E27FC236}">
                <a16:creationId xmlns:a16="http://schemas.microsoft.com/office/drawing/2014/main" xmlns=""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dirty="0"/>
            </a:lvl1pPr>
          </a:lstStyle>
          <a:p>
            <a:pPr marL="266700" lvl="0" indent="-266700" algn="ctr"/>
            <a:r>
              <a:rPr lang="en-US" noProof="0"/>
              <a:t>Section Header</a:t>
            </a:r>
          </a:p>
        </p:txBody>
      </p:sp>
      <p:sp>
        <p:nvSpPr>
          <p:cNvPr id="34" name="Freeform: Shape 33">
            <a:extLst>
              <a:ext uri="{FF2B5EF4-FFF2-40B4-BE49-F238E27FC236}">
                <a16:creationId xmlns:a16="http://schemas.microsoft.com/office/drawing/2014/main" xmlns="" id="{130F96C7-098F-4133-9155-82499E25F7EC}"/>
              </a:ext>
            </a:extLst>
          </p:cNvPr>
          <p:cNvSpPr/>
          <p:nvPr userDrawn="1"/>
        </p:nvSpPr>
        <p:spPr>
          <a:xfrm>
            <a:off x="4123560" y="2671832"/>
            <a:ext cx="646927" cy="2190705"/>
          </a:xfrm>
          <a:custGeom>
            <a:avLst/>
            <a:gdLst>
              <a:gd name="connsiteX0" fmla="*/ 348641 w 646927"/>
              <a:gd name="connsiteY0" fmla="*/ 0 h 2190705"/>
              <a:gd name="connsiteX1" fmla="*/ 384533 w 646927"/>
              <a:gd name="connsiteY1" fmla="*/ 59080 h 2190705"/>
              <a:gd name="connsiteX2" fmla="*/ 646927 w 646927"/>
              <a:gd name="connsiteY2" fmla="*/ 1095353 h 2190705"/>
              <a:gd name="connsiteX3" fmla="*/ 384533 w 646927"/>
              <a:gd name="connsiteY3" fmla="*/ 2131626 h 2190705"/>
              <a:gd name="connsiteX4" fmla="*/ 348642 w 646927"/>
              <a:gd name="connsiteY4" fmla="*/ 2190705 h 2190705"/>
              <a:gd name="connsiteX5" fmla="*/ 324877 w 646927"/>
              <a:gd name="connsiteY5" fmla="*/ 2158925 h 2190705"/>
              <a:gd name="connsiteX6" fmla="*/ 0 w 646927"/>
              <a:gd name="connsiteY6" fmla="*/ 1095352 h 2190705"/>
              <a:gd name="connsiteX7" fmla="*/ 324877 w 646927"/>
              <a:gd name="connsiteY7" fmla="*/ 31780 h 2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33" name="Freeform: Shape 32">
            <a:extLst>
              <a:ext uri="{FF2B5EF4-FFF2-40B4-BE49-F238E27FC236}">
                <a16:creationId xmlns:a16="http://schemas.microsoft.com/office/drawing/2014/main" xmlns="" id="{846AA56D-F7DE-4D68-A178-7B35A0A68A2C}"/>
              </a:ext>
            </a:extLst>
          </p:cNvPr>
          <p:cNvSpPr/>
          <p:nvPr userDrawn="1"/>
        </p:nvSpPr>
        <p:spPr>
          <a:xfrm>
            <a:off x="7445617" y="2900739"/>
            <a:ext cx="473084" cy="1732886"/>
          </a:xfrm>
          <a:custGeom>
            <a:avLst/>
            <a:gdLst>
              <a:gd name="connsiteX0" fmla="*/ 262899 w 473084"/>
              <a:gd name="connsiteY0" fmla="*/ 0 h 1732886"/>
              <a:gd name="connsiteX1" fmla="*/ 323595 w 473084"/>
              <a:gd name="connsiteY1" fmla="*/ 125997 h 1732886"/>
              <a:gd name="connsiteX2" fmla="*/ 473084 w 473084"/>
              <a:gd name="connsiteY2" fmla="*/ 866443 h 1732886"/>
              <a:gd name="connsiteX3" fmla="*/ 323595 w 473084"/>
              <a:gd name="connsiteY3" fmla="*/ 1606889 h 1732886"/>
              <a:gd name="connsiteX4" fmla="*/ 262899 w 473084"/>
              <a:gd name="connsiteY4" fmla="*/ 1732886 h 1732886"/>
              <a:gd name="connsiteX5" fmla="*/ 188298 w 473084"/>
              <a:gd name="connsiteY5" fmla="*/ 1610089 h 1732886"/>
              <a:gd name="connsiteX6" fmla="*/ 0 w 473084"/>
              <a:gd name="connsiteY6" fmla="*/ 866443 h 1732886"/>
              <a:gd name="connsiteX7" fmla="*/ 188298 w 473084"/>
              <a:gd name="connsiteY7" fmla="*/ 122798 h 17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10" name="Text Placeholder 3">
            <a:extLst>
              <a:ext uri="{FF2B5EF4-FFF2-40B4-BE49-F238E27FC236}">
                <a16:creationId xmlns:a16="http://schemas.microsoft.com/office/drawing/2014/main" xmlns="" id="{96BEA54F-1538-4369-953E-48143E778A0C}"/>
              </a:ext>
            </a:extLst>
          </p:cNvPr>
          <p:cNvSpPr>
            <a:spLocks noGrp="1"/>
          </p:cNvSpPr>
          <p:nvPr>
            <p:ph type="body" sz="quarter" idx="30" hasCustomPrompt="1"/>
          </p:nvPr>
        </p:nvSpPr>
        <p:spPr>
          <a:xfrm>
            <a:off x="1200023" y="20913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xmlns=""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xmlns="" id="{75AB5322-7A21-47FE-92DA-8B0C974F8FB4}"/>
              </a:ext>
            </a:extLst>
          </p:cNvPr>
          <p:cNvSpPr>
            <a:spLocks noGrp="1"/>
          </p:cNvSpPr>
          <p:nvPr>
            <p:ph type="body" sz="quarter" idx="31" hasCustomPrompt="1"/>
          </p:nvPr>
        </p:nvSpPr>
        <p:spPr>
          <a:xfrm>
            <a:off x="4620011" y="20913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xmlns=""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xmlns="" id="{A68AE188-594C-409F-8B57-C0CFFAFC9AB8}"/>
              </a:ext>
            </a:extLst>
          </p:cNvPr>
          <p:cNvSpPr>
            <a:spLocks noGrp="1"/>
          </p:cNvSpPr>
          <p:nvPr>
            <p:ph type="body" sz="quarter" idx="32" hasCustomPrompt="1"/>
          </p:nvPr>
        </p:nvSpPr>
        <p:spPr>
          <a:xfrm>
            <a:off x="7763617" y="20913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xmlns=""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xmlns="" id="{8BE60A3F-C4C6-4B36-95C8-D6B9BFEABD22}"/>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xmlns="" id="{773C13C2-0AB1-4148-839D-5541DF3B6FAA}"/>
              </a:ext>
            </a:extLst>
          </p:cNvPr>
          <p:cNvSpPr>
            <a:spLocks noGrp="1"/>
          </p:cNvSpPr>
          <p:nvPr>
            <p:ph type="ftr" sz="quarter" idx="35"/>
          </p:nvPr>
        </p:nvSpPr>
        <p:spPr/>
        <p:txBody>
          <a:bodyPr/>
          <a:lstStyle/>
          <a:p>
            <a:r>
              <a:rPr lang="en-US" noProof="0" dirty="0"/>
              <a:t>Add a footer</a:t>
            </a:r>
          </a:p>
        </p:txBody>
      </p:sp>
      <p:sp>
        <p:nvSpPr>
          <p:cNvPr id="17" name="Slide Number Placeholder 16">
            <a:extLst>
              <a:ext uri="{FF2B5EF4-FFF2-40B4-BE49-F238E27FC236}">
                <a16:creationId xmlns:a16="http://schemas.microsoft.com/office/drawing/2014/main" xmlns="" id="{D3335684-35F6-427A-9110-6965E7EACD9E}"/>
              </a:ext>
            </a:extLst>
          </p:cNvPr>
          <p:cNvSpPr>
            <a:spLocks noGrp="1"/>
          </p:cNvSpPr>
          <p:nvPr>
            <p:ph type="sldNum" sz="quarter" idx="36"/>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8" name="Text Placeholder 4">
            <a:extLst>
              <a:ext uri="{FF2B5EF4-FFF2-40B4-BE49-F238E27FC236}">
                <a16:creationId xmlns:a16="http://schemas.microsoft.com/office/drawing/2014/main" xmlns="" id="{7968EE05-411F-4127-9247-9A4C13FA0F89}"/>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9" name="Oval 18">
            <a:extLst>
              <a:ext uri="{FF2B5EF4-FFF2-40B4-BE49-F238E27FC236}">
                <a16:creationId xmlns:a16="http://schemas.microsoft.com/office/drawing/2014/main" xmlns="" id="{4F184B85-CF0D-4108-84D1-D399A7A65D56}"/>
              </a:ext>
            </a:extLst>
          </p:cNvPr>
          <p:cNvSpPr/>
          <p:nvPr userDrawn="1"/>
        </p:nvSpPr>
        <p:spPr>
          <a:xfrm>
            <a:off x="7431629" y="372928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xmlns="" id="{E09B4ACC-E72E-450B-88FA-710ECDE6548D}"/>
              </a:ext>
            </a:extLst>
          </p:cNvPr>
          <p:cNvCxnSpPr/>
          <p:nvPr userDrawn="1"/>
        </p:nvCxnSpPr>
        <p:spPr>
          <a:xfrm>
            <a:off x="6016725"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B1419610-8183-4044-A08A-8F6940C6AC9B}"/>
              </a:ext>
            </a:extLst>
          </p:cNvPr>
          <p:cNvCxnSpPr>
            <a:cxnSpLocks/>
          </p:cNvCxnSpPr>
          <p:nvPr userDrawn="1"/>
        </p:nvCxnSpPr>
        <p:spPr>
          <a:xfrm flipH="1">
            <a:off x="432001" y="3652910"/>
            <a:ext cx="1116944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xmlns="" id="{C28012CA-9AC6-43EF-965E-2A6886FA2CF8}"/>
              </a:ext>
            </a:extLst>
          </p:cNvPr>
          <p:cNvSpPr>
            <a:spLocks noGrp="1"/>
          </p:cNvSpPr>
          <p:nvPr>
            <p:ph type="body" sz="quarter" idx="14" hasCustomPrompt="1"/>
          </p:nvPr>
        </p:nvSpPr>
        <p:spPr>
          <a:xfrm>
            <a:off x="5021400" y="1069941"/>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0" name="Text Placeholder 5">
            <a:extLst>
              <a:ext uri="{FF2B5EF4-FFF2-40B4-BE49-F238E27FC236}">
                <a16:creationId xmlns:a16="http://schemas.microsoft.com/office/drawing/2014/main" xmlns="" id="{C5861664-5B54-4F47-BF93-4FC02E6A1BC2}"/>
              </a:ext>
            </a:extLst>
          </p:cNvPr>
          <p:cNvSpPr>
            <a:spLocks noGrp="1"/>
          </p:cNvSpPr>
          <p:nvPr>
            <p:ph type="body" sz="quarter" idx="15" hasCustomPrompt="1"/>
          </p:nvPr>
        </p:nvSpPr>
        <p:spPr>
          <a:xfrm>
            <a:off x="5021400" y="5983879"/>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1" name="Text Placeholder 5">
            <a:extLst>
              <a:ext uri="{FF2B5EF4-FFF2-40B4-BE49-F238E27FC236}">
                <a16:creationId xmlns:a16="http://schemas.microsoft.com/office/drawing/2014/main" xmlns=""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bg1"/>
                </a:solidFill>
              </a:defRPr>
            </a:lvl1pPr>
          </a:lstStyle>
          <a:p>
            <a:pPr lvl="0"/>
            <a:r>
              <a:rPr lang="en-US" noProof="0"/>
              <a:t>Quadrant Title</a:t>
            </a:r>
          </a:p>
        </p:txBody>
      </p:sp>
      <p:sp>
        <p:nvSpPr>
          <p:cNvPr id="12" name="Text Placeholder 5">
            <a:extLst>
              <a:ext uri="{FF2B5EF4-FFF2-40B4-BE49-F238E27FC236}">
                <a16:creationId xmlns:a16="http://schemas.microsoft.com/office/drawing/2014/main" xmlns="" id="{056B4554-0DA9-4087-850E-209049BEFC4B}"/>
              </a:ext>
            </a:extLst>
          </p:cNvPr>
          <p:cNvSpPr>
            <a:spLocks noGrp="1"/>
          </p:cNvSpPr>
          <p:nvPr>
            <p:ph type="body" sz="quarter" idx="17" hasCustomPrompt="1"/>
          </p:nvPr>
        </p:nvSpPr>
        <p:spPr>
          <a:xfrm>
            <a:off x="9610800" y="3354600"/>
            <a:ext cx="1980000" cy="252000"/>
          </a:xfrm>
        </p:spPr>
        <p:txBody>
          <a:bodyPr/>
          <a:lstStyle>
            <a:lvl1pPr marL="0" indent="0" algn="r">
              <a:buFont typeface="Arial" panose="020B0604020202020204" pitchFamily="34" charset="0"/>
              <a:buNone/>
              <a:defRPr sz="1400">
                <a:solidFill>
                  <a:schemeClr val="bg1"/>
                </a:solidFill>
              </a:defRPr>
            </a:lvl1pPr>
          </a:lstStyle>
          <a:p>
            <a:pPr lvl="0"/>
            <a:r>
              <a:rPr lang="en-US" noProof="0"/>
              <a:t>Quadrant Title</a:t>
            </a:r>
          </a:p>
        </p:txBody>
      </p:sp>
      <p:sp>
        <p:nvSpPr>
          <p:cNvPr id="4" name="Title 3">
            <a:extLst>
              <a:ext uri="{FF2B5EF4-FFF2-40B4-BE49-F238E27FC236}">
                <a16:creationId xmlns:a16="http://schemas.microsoft.com/office/drawing/2014/main" xmlns="" id="{DC5FA8FA-BF7A-4B3E-8DB9-5EC31D50BF02}"/>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xmlns="" id="{6CFE0CE7-9A60-466A-9250-F9584A521985}"/>
              </a:ext>
            </a:extLst>
          </p:cNvPr>
          <p:cNvSpPr>
            <a:spLocks noGrp="1"/>
          </p:cNvSpPr>
          <p:nvPr>
            <p:ph type="ftr" sz="quarter" idx="18"/>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5506C98-179A-4BE0-854E-C0F17963757F}"/>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CB6CB7A4-3F87-40B5-90E8-CDBE273668A3}"/>
              </a:ext>
            </a:extLst>
          </p:cNvPr>
          <p:cNvSpPr/>
          <p:nvPr userDrawn="1"/>
        </p:nvSpPr>
        <p:spPr>
          <a:xfrm>
            <a:off x="11580000" y="6704160"/>
            <a:ext cx="612000" cy="153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xmlns="" id="{2D8A2F97-6D60-46FC-A9F8-936208153882}"/>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2" name="Picture 11">
            <a:extLst>
              <a:ext uri="{FF2B5EF4-FFF2-40B4-BE49-F238E27FC236}">
                <a16:creationId xmlns:a16="http://schemas.microsoft.com/office/drawing/2014/main" xmlns="" id="{F590B2D3-A5A2-4560-AC65-2077AE62E3CA}"/>
              </a:ext>
            </a:extLst>
          </p:cNvPr>
          <p:cNvPicPr>
            <a:picLocks noChangeAspect="1"/>
          </p:cNvPicPr>
          <p:nvPr userDrawn="1"/>
        </p:nvPicPr>
        <p:blipFill>
          <a:blip r:embed="rId27" cstate="screen">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a:ext>
            </a:extLst>
          </a:blip>
          <a:stretch>
            <a:fillRect/>
          </a:stretch>
        </p:blipFill>
        <p:spPr>
          <a:xfrm>
            <a:off x="10720349" y="162707"/>
            <a:ext cx="1308679" cy="504924"/>
          </a:xfrm>
          <a:prstGeom prst="rect">
            <a:avLst/>
          </a:prstGeom>
        </p:spPr>
      </p:pic>
      <p:sp>
        <p:nvSpPr>
          <p:cNvPr id="2" name="Title Placeholder 1">
            <a:extLst>
              <a:ext uri="{FF2B5EF4-FFF2-40B4-BE49-F238E27FC236}">
                <a16:creationId xmlns:a16="http://schemas.microsoft.com/office/drawing/2014/main" xmlns="" id="{090F41A2-6535-4CA6-81E4-026A5B56D9D7}"/>
              </a:ext>
            </a:extLst>
          </p:cNvPr>
          <p:cNvSpPr>
            <a:spLocks noGrp="1"/>
          </p:cNvSpPr>
          <p:nvPr>
            <p:ph type="title"/>
          </p:nvPr>
        </p:nvSpPr>
        <p:spPr>
          <a:xfrm>
            <a:off x="601682" y="432000"/>
            <a:ext cx="9973553"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xmlns="" id="{213AB95C-7DD4-4796-80E4-1B7466A2A037}"/>
              </a:ext>
            </a:extLst>
          </p:cNvPr>
          <p:cNvSpPr>
            <a:spLocks noGrp="1"/>
          </p:cNvSpPr>
          <p:nvPr>
            <p:ph type="body" idx="1"/>
          </p:nvPr>
        </p:nvSpPr>
        <p:spPr>
          <a:xfrm>
            <a:off x="601682" y="1152000"/>
            <a:ext cx="10999767"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58879C91-B77F-4273-9A27-A3535FB889DB}"/>
              </a:ext>
            </a:extLst>
          </p:cNvPr>
          <p:cNvSpPr>
            <a:spLocks noGrp="1"/>
          </p:cNvSpPr>
          <p:nvPr>
            <p:ph type="ftr" sz="quarter" idx="3"/>
          </p:nvPr>
        </p:nvSpPr>
        <p:spPr>
          <a:xfrm>
            <a:off x="601682" y="6320622"/>
            <a:ext cx="4114800" cy="226714"/>
          </a:xfrm>
          <a:prstGeom prst="rect">
            <a:avLst/>
          </a:prstGeom>
        </p:spPr>
        <p:txBody>
          <a:bodyPr vert="horz" lIns="0" tIns="0" rIns="0" bIns="0" rtlCol="0" anchor="ctr"/>
          <a:lstStyle>
            <a:lvl1pPr algn="l">
              <a:defRPr sz="1200">
                <a:solidFill>
                  <a:schemeClr val="bg1"/>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5ECA3099-A94F-4C3E-BC29-780EDD38F722}"/>
              </a:ext>
            </a:extLst>
          </p:cNvPr>
          <p:cNvSpPr>
            <a:spLocks noGrp="1"/>
          </p:cNvSpPr>
          <p:nvPr>
            <p:ph type="sldNum" sz="quarter" idx="4"/>
          </p:nvPr>
        </p:nvSpPr>
        <p:spPr>
          <a:xfrm>
            <a:off x="11601450" y="6687111"/>
            <a:ext cx="548755" cy="153841"/>
          </a:xfrm>
          <a:prstGeom prst="rect">
            <a:avLst/>
          </a:prstGeom>
          <a:ln w="3175">
            <a:noFill/>
          </a:ln>
        </p:spPr>
        <p:txBody>
          <a:bodyPr vert="horz" lIns="0" tIns="0" rIns="0" bIns="0" rtlCol="0" anchor="ctr"/>
          <a:lstStyle>
            <a:lvl1pPr algn="r">
              <a:defRPr sz="900">
                <a:solidFill>
                  <a:schemeClr val="bg1"/>
                </a:solidFill>
              </a:defRPr>
            </a:lvl1pPr>
          </a:lstStyle>
          <a:p>
            <a:r>
              <a:rPr lang="en-US" noProof="0" dirty="0"/>
              <a:t>page </a:t>
            </a:r>
            <a:fld id="{19B51A1E-902D-48AF-9020-955120F399B6}" type="slidenum">
              <a:rPr lang="en-US" b="1" i="1" noProof="0" smtClean="0"/>
              <a:pPr/>
              <a:t>‹#›</a:t>
            </a:fld>
            <a:endParaRPr lang="en-US" b="1" i="1" noProof="0" dirty="0"/>
          </a:p>
        </p:txBody>
      </p:sp>
      <p:sp>
        <p:nvSpPr>
          <p:cNvPr id="13" name="Rectangle 12">
            <a:extLst>
              <a:ext uri="{FF2B5EF4-FFF2-40B4-BE49-F238E27FC236}">
                <a16:creationId xmlns:a16="http://schemas.microsoft.com/office/drawing/2014/main" xmlns="" id="{2FDBAFA2-F5E0-42BB-B15D-53BACE961ED2}"/>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84" r:id="rId5"/>
    <p:sldLayoutId id="2147483685" r:id="rId6"/>
    <p:sldLayoutId id="2147483668" r:id="rId7"/>
    <p:sldLayoutId id="2147483669" r:id="rId8"/>
    <p:sldLayoutId id="2147483670" r:id="rId9"/>
    <p:sldLayoutId id="2147483671" r:id="rId10"/>
    <p:sldLayoutId id="2147483672" r:id="rId11"/>
    <p:sldLayoutId id="2147483673" r:id="rId12"/>
    <p:sldLayoutId id="2147483674" r:id="rId13"/>
    <p:sldLayoutId id="2147483683" r:id="rId14"/>
    <p:sldLayoutId id="2147483675" r:id="rId15"/>
    <p:sldLayoutId id="2147483679" r:id="rId16"/>
    <p:sldLayoutId id="2147483680" r:id="rId17"/>
    <p:sldLayoutId id="2147483682"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47.svg"/><Relationship Id="rId5" Type="http://schemas.openxmlformats.org/officeDocument/2006/relationships/image" Target="../media/image42.png"/><Relationship Id="rId4" Type="http://schemas.openxmlformats.org/officeDocument/2006/relationships/image" Target="../media/image45.svg"/><Relationship Id="rId9" Type="http://schemas.openxmlformats.org/officeDocument/2006/relationships/chart" Target="../charts/chart1.xml"/></Relationships>
</file>

<file path=ppt/slides/_rels/slide2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hyperlink" Target="https://github.com/nehasinghal9646/churn-rate" TargetMode="External"/><Relationship Id="rId7" Type="http://schemas.openxmlformats.org/officeDocument/2006/relationships/image" Target="../media/image51.sv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44.png"/><Relationship Id="rId5" Type="http://schemas.microsoft.com/office/2007/relationships/hdphoto" Target="../media/hdphoto2.wdp"/><Relationship Id="rId10" Type="http://schemas.openxmlformats.org/officeDocument/2006/relationships/image" Target="../media/image46.png"/><Relationship Id="rId4" Type="http://schemas.openxmlformats.org/officeDocument/2006/relationships/image" Target="../media/image3.png"/><Relationship Id="rId9" Type="http://schemas.openxmlformats.org/officeDocument/2006/relationships/image" Target="../media/image53.sv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igital signboard at night">
            <a:extLst>
              <a:ext uri="{FF2B5EF4-FFF2-40B4-BE49-F238E27FC236}">
                <a16:creationId xmlns:a16="http://schemas.microsoft.com/office/drawing/2014/main" xmlns="" id="{158A29DA-889A-405F-9EBC-17F0179D75D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7" name="Rectangle 6">
            <a:extLst>
              <a:ext uri="{FF2B5EF4-FFF2-40B4-BE49-F238E27FC236}">
                <a16:creationId xmlns:a16="http://schemas.microsoft.com/office/drawing/2014/main" xmlns="" id="{A0B8B412-7962-44AD-8293-75C5384B789A}"/>
              </a:ext>
              <a:ext uri="{C183D7F6-B498-43B3-948B-1728B52AA6E4}">
                <adec:decorative xmlns:adec="http://schemas.microsoft.com/office/drawing/2017/decorative" xmlns="" val="1"/>
              </a:ext>
            </a:extLst>
          </p:cNvPr>
          <p:cNvSpPr/>
          <p:nvPr/>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33ED47D5-16A1-40D1-96F9-393B2558727A}"/>
              </a:ext>
              <a:ext uri="{C183D7F6-B498-43B3-948B-1728B52AA6E4}">
                <adec:decorative xmlns:adec="http://schemas.microsoft.com/office/drawing/2017/decorative" xmlns="" val="1"/>
              </a:ext>
            </a:extLst>
          </p:cNvPr>
          <p:cNvSpPr/>
          <p:nvPr/>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FB4E65B-AD78-4F8E-AF3D-7759245651EE}"/>
              </a:ext>
            </a:extLst>
          </p:cNvPr>
          <p:cNvSpPr>
            <a:spLocks noGrp="1"/>
          </p:cNvSpPr>
          <p:nvPr>
            <p:ph type="ctrTitle"/>
          </p:nvPr>
        </p:nvSpPr>
        <p:spPr>
          <a:xfrm>
            <a:off x="1047921" y="1903957"/>
            <a:ext cx="5515715" cy="3536750"/>
          </a:xfrm>
        </p:spPr>
        <p:txBody>
          <a:bodyPr/>
          <a:lstStyle/>
          <a:p>
            <a:pPr algn="l"/>
            <a:r>
              <a:rPr lang="en-US" dirty="0"/>
              <a:t>Python Assignment: Bank Customer Churn Prediction</a:t>
            </a:r>
          </a:p>
        </p:txBody>
      </p:sp>
      <p:sp>
        <p:nvSpPr>
          <p:cNvPr id="3" name="Subtitle 2">
            <a:extLst>
              <a:ext uri="{FF2B5EF4-FFF2-40B4-BE49-F238E27FC236}">
                <a16:creationId xmlns:a16="http://schemas.microsoft.com/office/drawing/2014/main" xmlns="" id="{AD64A9BB-6E23-4A5F-9B9E-D9C953E9F40D}"/>
              </a:ext>
            </a:extLst>
          </p:cNvPr>
          <p:cNvSpPr>
            <a:spLocks noGrp="1"/>
          </p:cNvSpPr>
          <p:nvPr>
            <p:ph type="subTitle" idx="1"/>
          </p:nvPr>
        </p:nvSpPr>
        <p:spPr/>
        <p:txBody>
          <a:bodyPr/>
          <a:lstStyle/>
          <a:p>
            <a:r>
              <a:rPr lang="en-US" dirty="0"/>
              <a:t>By Amit Pant- 07</a:t>
            </a:r>
          </a:p>
          <a:p>
            <a:r>
              <a:rPr lang="en-US" noProof="1"/>
              <a:t>Neha Singhal - 25 </a:t>
            </a:r>
          </a:p>
        </p:txBody>
      </p:sp>
      <p:sp>
        <p:nvSpPr>
          <p:cNvPr id="11" name="Oval 10">
            <a:extLst>
              <a:ext uri="{FF2B5EF4-FFF2-40B4-BE49-F238E27FC236}">
                <a16:creationId xmlns:a16="http://schemas.microsoft.com/office/drawing/2014/main" xmlns="" id="{A185A67E-A75A-47A0-A846-3772FAE1B973}"/>
              </a:ext>
              <a:ext uri="{C183D7F6-B498-43B3-948B-1728B52AA6E4}">
                <adec:decorative xmlns:adec="http://schemas.microsoft.com/office/drawing/2017/decorative" xmlns="" val="1"/>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1" name="Group 20">
            <a:extLst>
              <a:ext uri="{FF2B5EF4-FFF2-40B4-BE49-F238E27FC236}">
                <a16:creationId xmlns:a16="http://schemas.microsoft.com/office/drawing/2014/main" xmlns="" id="{6178E4B4-24A5-4096-A3D1-F762B1F4BDB5}"/>
              </a:ext>
              <a:ext uri="{C183D7F6-B498-43B3-948B-1728B52AA6E4}">
                <adec:decorative xmlns:adec="http://schemas.microsoft.com/office/drawing/2017/decorative" xmlns="" val="1"/>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a16="http://schemas.microsoft.com/office/drawing/2014/main" xmlns="" id="{B1B86F4D-9AF7-49E0-AEDA-AB23809D657B}"/>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xmlns="" id="{BE8D72F0-ECB8-4873-A8F4-C15E2290E288}"/>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xmlns="" id="{DCFF208F-FFDF-40EC-81E0-20313AC11446}"/>
              </a:ext>
              <a:ext uri="{C183D7F6-B498-43B3-948B-1728B52AA6E4}">
                <adec:decorative xmlns:adec="http://schemas.microsoft.com/office/drawing/2017/decorative" xmlns="" val="1"/>
              </a:ext>
            </a:extLst>
          </p:cNvPr>
          <p:cNvGrpSpPr/>
          <p:nvPr/>
        </p:nvGrpSpPr>
        <p:grpSpPr>
          <a:xfrm>
            <a:off x="1952144" y="833521"/>
            <a:ext cx="2678654" cy="2720745"/>
            <a:chOff x="1952144" y="833521"/>
            <a:chExt cx="2678654" cy="2720745"/>
          </a:xfrm>
        </p:grpSpPr>
        <p:sp>
          <p:nvSpPr>
            <p:cNvPr id="13" name="Oval 12">
              <a:extLst>
                <a:ext uri="{FF2B5EF4-FFF2-40B4-BE49-F238E27FC236}">
                  <a16:creationId xmlns:a16="http://schemas.microsoft.com/office/drawing/2014/main" xmlns="" id="{D759BE1D-6457-4E8F-B887-C13222320C54}"/>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a16="http://schemas.microsoft.com/office/drawing/2014/main" xmlns="" id="{426FAD40-E4F7-473C-B6BB-05C6E57D7349}"/>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xmlns="" id="{EDBD2E0D-D8D7-4940-9A82-1ACDAD327343}"/>
              </a:ext>
              <a:ext uri="{C183D7F6-B498-43B3-948B-1728B52AA6E4}">
                <adec:decorative xmlns:adec="http://schemas.microsoft.com/office/drawing/2017/decorative" xmlns="" val="1"/>
              </a:ext>
            </a:extLst>
          </p:cNvPr>
          <p:cNvCxnSpPr>
            <a:cxnSpLocks/>
          </p:cNvCxnSpPr>
          <p:nvPr/>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26658F5F-1D95-45C0-BA5E-84A608B4A559}"/>
              </a:ext>
              <a:ext uri="{C183D7F6-B498-43B3-948B-1728B52AA6E4}">
                <adec:decorative xmlns:adec="http://schemas.microsoft.com/office/drawing/2017/decorative" xmlns="" val="1"/>
              </a:ext>
            </a:extLst>
          </p:cNvPr>
          <p:cNvCxnSpPr>
            <a:cxnSpLocks/>
          </p:cNvCxnSpPr>
          <p:nvPr/>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403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018DDBB-2315-4D61-9A91-D63DFE34507B}"/>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10</a:t>
            </a:fld>
            <a:endParaRPr lang="en-US" b="1" i="1" noProof="0" dirty="0"/>
          </a:p>
        </p:txBody>
      </p:sp>
      <p:pic>
        <p:nvPicPr>
          <p:cNvPr id="7" name="Content Placeholder 6">
            <a:extLst>
              <a:ext uri="{FF2B5EF4-FFF2-40B4-BE49-F238E27FC236}">
                <a16:creationId xmlns:a16="http://schemas.microsoft.com/office/drawing/2014/main" xmlns="" id="{92D596E3-5FEB-4B85-BA61-6A754E1A7A6B}"/>
              </a:ext>
            </a:extLst>
          </p:cNvPr>
          <p:cNvPicPr>
            <a:picLocks noGrp="1" noChangeAspect="1"/>
          </p:cNvPicPr>
          <p:nvPr>
            <p:ph idx="13"/>
          </p:nvPr>
        </p:nvPicPr>
        <p:blipFill>
          <a:blip r:embed="rId2"/>
          <a:stretch>
            <a:fillRect/>
          </a:stretch>
        </p:blipFill>
        <p:spPr>
          <a:xfrm>
            <a:off x="461799" y="1063195"/>
            <a:ext cx="5454818" cy="3539503"/>
          </a:xfrm>
        </p:spPr>
      </p:pic>
      <p:pic>
        <p:nvPicPr>
          <p:cNvPr id="9" name="Picture 8">
            <a:extLst>
              <a:ext uri="{FF2B5EF4-FFF2-40B4-BE49-F238E27FC236}">
                <a16:creationId xmlns:a16="http://schemas.microsoft.com/office/drawing/2014/main" xmlns="" id="{1BEF0BC7-8BA7-48AF-B70C-51C6F55AB619}"/>
              </a:ext>
            </a:extLst>
          </p:cNvPr>
          <p:cNvPicPr>
            <a:picLocks noChangeAspect="1"/>
          </p:cNvPicPr>
          <p:nvPr/>
        </p:nvPicPr>
        <p:blipFill>
          <a:blip r:embed="rId3"/>
          <a:stretch>
            <a:fillRect/>
          </a:stretch>
        </p:blipFill>
        <p:spPr>
          <a:xfrm>
            <a:off x="6583533" y="1128021"/>
            <a:ext cx="5506737" cy="3539503"/>
          </a:xfrm>
          <a:prstGeom prst="rect">
            <a:avLst/>
          </a:prstGeom>
        </p:spPr>
      </p:pic>
      <p:sp useBgFill="1">
        <p:nvSpPr>
          <p:cNvPr id="10" name="Rectangle 9">
            <a:extLst>
              <a:ext uri="{FF2B5EF4-FFF2-40B4-BE49-F238E27FC236}">
                <a16:creationId xmlns:a16="http://schemas.microsoft.com/office/drawing/2014/main" xmlns="" id="{6B8524EB-9020-4415-8734-F98F7C50FC06}"/>
              </a:ext>
            </a:extLst>
          </p:cNvPr>
          <p:cNvSpPr/>
          <p:nvPr/>
        </p:nvSpPr>
        <p:spPr>
          <a:xfrm>
            <a:off x="10647680" y="71120"/>
            <a:ext cx="1502525" cy="71120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p:cNvSpPr/>
          <p:nvPr/>
        </p:nvSpPr>
        <p:spPr>
          <a:xfrm>
            <a:off x="7795260" y="4846320"/>
            <a:ext cx="3806190" cy="1341120"/>
          </a:xfrm>
          <a:prstGeom prst="rect">
            <a:avLst/>
          </a:prstGeom>
          <a:solidFill>
            <a:schemeClr val="tx1"/>
          </a:solid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For reference-</a:t>
            </a:r>
          </a:p>
          <a:p>
            <a:pPr marL="285750" indent="-285750">
              <a:buFont typeface="Arial" panose="020B0604020202020204" pitchFamily="34" charset="0"/>
              <a:buChar char="•"/>
            </a:pPr>
            <a:r>
              <a:rPr lang="en-US" dirty="0"/>
              <a:t>0= no of customers retained</a:t>
            </a:r>
          </a:p>
          <a:p>
            <a:pPr marL="285750" indent="-285750">
              <a:buFont typeface="Arial" panose="020B0604020202020204" pitchFamily="34" charset="0"/>
              <a:buChar char="•"/>
            </a:pPr>
            <a:r>
              <a:rPr lang="en-US" dirty="0"/>
              <a:t>1= no of customers leaving the </a:t>
            </a:r>
            <a:r>
              <a:rPr lang="en-US" dirty="0" err="1"/>
              <a:t>organinsation</a:t>
            </a:r>
            <a:endParaRPr lang="en-US" dirty="0"/>
          </a:p>
        </p:txBody>
      </p:sp>
      <p:sp>
        <p:nvSpPr>
          <p:cNvPr id="6" name="Rectangle 5"/>
          <p:cNvSpPr/>
          <p:nvPr/>
        </p:nvSpPr>
        <p:spPr>
          <a:xfrm>
            <a:off x="643468" y="4883573"/>
            <a:ext cx="4343400" cy="1303867"/>
          </a:xfrm>
          <a:prstGeom prst="rect">
            <a:avLst/>
          </a:prstGeom>
          <a:solidFill>
            <a:schemeClr val="tx1"/>
          </a:solid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For reference-</a:t>
            </a:r>
          </a:p>
          <a:p>
            <a:pPr marL="285750" indent="-285750">
              <a:buFont typeface="Arial" panose="020B0604020202020204" pitchFamily="34" charset="0"/>
              <a:buChar char="•"/>
            </a:pPr>
            <a:r>
              <a:rPr lang="en-US" dirty="0"/>
              <a:t>0= no of customers retained</a:t>
            </a:r>
          </a:p>
          <a:p>
            <a:pPr marL="285750" indent="-285750">
              <a:buFont typeface="Arial" panose="020B0604020202020204" pitchFamily="34" charset="0"/>
              <a:buChar char="•"/>
            </a:pPr>
            <a:r>
              <a:rPr lang="en-US" dirty="0"/>
              <a:t>1= no of customers leaving the </a:t>
            </a:r>
            <a:r>
              <a:rPr lang="en-US" dirty="0" err="1"/>
              <a:t>organinsation</a:t>
            </a:r>
            <a:endParaRPr lang="en-US" dirty="0"/>
          </a:p>
        </p:txBody>
      </p:sp>
      <p:sp>
        <p:nvSpPr>
          <p:cNvPr id="8" name="Rectangle 7"/>
          <p:cNvSpPr/>
          <p:nvPr/>
        </p:nvSpPr>
        <p:spPr>
          <a:xfrm>
            <a:off x="347133" y="254000"/>
            <a:ext cx="5240867" cy="52832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a:t>EDA CONTINUED</a:t>
            </a:r>
            <a:endParaRPr lang="en-US" sz="3600" dirty="0"/>
          </a:p>
        </p:txBody>
      </p:sp>
    </p:spTree>
    <p:extLst>
      <p:ext uri="{BB962C8B-B14F-4D97-AF65-F5344CB8AC3E}">
        <p14:creationId xmlns:p14="http://schemas.microsoft.com/office/powerpoint/2010/main" val="230508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59BA2A9-44ED-482A-ADF6-39548F388915}"/>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11</a:t>
            </a:fld>
            <a:endParaRPr lang="en-US" b="1" i="1" noProof="0" dirty="0"/>
          </a:p>
        </p:txBody>
      </p:sp>
      <p:pic>
        <p:nvPicPr>
          <p:cNvPr id="7" name="Content Placeholder 6">
            <a:extLst>
              <a:ext uri="{FF2B5EF4-FFF2-40B4-BE49-F238E27FC236}">
                <a16:creationId xmlns:a16="http://schemas.microsoft.com/office/drawing/2014/main" xmlns="" id="{6C5C24C9-871B-4B0F-A805-6D7EF830DC2D}"/>
              </a:ext>
            </a:extLst>
          </p:cNvPr>
          <p:cNvPicPr>
            <a:picLocks noGrp="1" noChangeAspect="1"/>
          </p:cNvPicPr>
          <p:nvPr>
            <p:ph idx="13"/>
          </p:nvPr>
        </p:nvPicPr>
        <p:blipFill>
          <a:blip r:embed="rId2"/>
          <a:stretch>
            <a:fillRect/>
          </a:stretch>
        </p:blipFill>
        <p:spPr>
          <a:xfrm>
            <a:off x="321135" y="1419177"/>
            <a:ext cx="5283910" cy="3448912"/>
          </a:xfrm>
        </p:spPr>
      </p:pic>
      <p:pic>
        <p:nvPicPr>
          <p:cNvPr id="9" name="Picture 8">
            <a:extLst>
              <a:ext uri="{FF2B5EF4-FFF2-40B4-BE49-F238E27FC236}">
                <a16:creationId xmlns:a16="http://schemas.microsoft.com/office/drawing/2014/main" xmlns="" id="{90513CA2-60E2-4CB5-AD0B-18945DAE656C}"/>
              </a:ext>
            </a:extLst>
          </p:cNvPr>
          <p:cNvPicPr>
            <a:picLocks noChangeAspect="1"/>
          </p:cNvPicPr>
          <p:nvPr/>
        </p:nvPicPr>
        <p:blipFill>
          <a:blip r:embed="rId3"/>
          <a:stretch>
            <a:fillRect/>
          </a:stretch>
        </p:blipFill>
        <p:spPr>
          <a:xfrm>
            <a:off x="6463924" y="1492376"/>
            <a:ext cx="5481448" cy="3503916"/>
          </a:xfrm>
          <a:prstGeom prst="rect">
            <a:avLst/>
          </a:prstGeom>
        </p:spPr>
      </p:pic>
      <p:sp useBgFill="1">
        <p:nvSpPr>
          <p:cNvPr id="10" name="Rectangle 9">
            <a:extLst>
              <a:ext uri="{FF2B5EF4-FFF2-40B4-BE49-F238E27FC236}">
                <a16:creationId xmlns:a16="http://schemas.microsoft.com/office/drawing/2014/main" xmlns="" id="{104207B2-7318-430F-9828-D331F8EA62A5}"/>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p:cNvSpPr/>
          <p:nvPr/>
        </p:nvSpPr>
        <p:spPr>
          <a:xfrm>
            <a:off x="397574" y="492666"/>
            <a:ext cx="4513093" cy="646331"/>
          </a:xfrm>
          <a:prstGeom prst="rect">
            <a:avLst/>
          </a:prstGeom>
        </p:spPr>
        <p:txBody>
          <a:bodyPr wrap="square">
            <a:spAutoFit/>
          </a:bodyPr>
          <a:lstStyle/>
          <a:p>
            <a:r>
              <a:rPr lang="en-US" sz="3600" dirty="0">
                <a:solidFill>
                  <a:schemeClr val="bg1"/>
                </a:solidFill>
              </a:rPr>
              <a:t>EDA CONTINUED</a:t>
            </a:r>
            <a:endParaRPr lang="en-US" sz="3600" dirty="0">
              <a:solidFill>
                <a:schemeClr val="bg1"/>
              </a:solidFill>
            </a:endParaRPr>
          </a:p>
        </p:txBody>
      </p:sp>
    </p:spTree>
    <p:extLst>
      <p:ext uri="{BB962C8B-B14F-4D97-AF65-F5344CB8AC3E}">
        <p14:creationId xmlns:p14="http://schemas.microsoft.com/office/powerpoint/2010/main" val="3580919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47CF259C-2256-4183-BE17-9FAA9CF9382C}"/>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12</a:t>
            </a:fld>
            <a:endParaRPr lang="en-US" b="1" i="1" noProof="0" dirty="0"/>
          </a:p>
        </p:txBody>
      </p:sp>
      <p:pic>
        <p:nvPicPr>
          <p:cNvPr id="7" name="Content Placeholder 6">
            <a:extLst>
              <a:ext uri="{FF2B5EF4-FFF2-40B4-BE49-F238E27FC236}">
                <a16:creationId xmlns:a16="http://schemas.microsoft.com/office/drawing/2014/main" xmlns="" id="{39480B03-8A2E-44B2-8289-5586FCCC0AB9}"/>
              </a:ext>
            </a:extLst>
          </p:cNvPr>
          <p:cNvPicPr>
            <a:picLocks noGrp="1" noChangeAspect="1"/>
          </p:cNvPicPr>
          <p:nvPr>
            <p:ph idx="13"/>
          </p:nvPr>
        </p:nvPicPr>
        <p:blipFill>
          <a:blip r:embed="rId2"/>
          <a:stretch>
            <a:fillRect/>
          </a:stretch>
        </p:blipFill>
        <p:spPr>
          <a:xfrm>
            <a:off x="507111" y="1497212"/>
            <a:ext cx="5305504" cy="3303561"/>
          </a:xfrm>
        </p:spPr>
      </p:pic>
      <p:pic>
        <p:nvPicPr>
          <p:cNvPr id="9" name="Picture 8">
            <a:extLst>
              <a:ext uri="{FF2B5EF4-FFF2-40B4-BE49-F238E27FC236}">
                <a16:creationId xmlns:a16="http://schemas.microsoft.com/office/drawing/2014/main" xmlns="" id="{D6469D0B-DD12-42A9-B2EC-933BB30FD423}"/>
              </a:ext>
            </a:extLst>
          </p:cNvPr>
          <p:cNvPicPr>
            <a:picLocks noChangeAspect="1"/>
          </p:cNvPicPr>
          <p:nvPr/>
        </p:nvPicPr>
        <p:blipFill>
          <a:blip r:embed="rId3"/>
          <a:stretch>
            <a:fillRect/>
          </a:stretch>
        </p:blipFill>
        <p:spPr>
          <a:xfrm>
            <a:off x="6515800" y="1497212"/>
            <a:ext cx="5385097" cy="3418041"/>
          </a:xfrm>
          <a:prstGeom prst="rect">
            <a:avLst/>
          </a:prstGeom>
        </p:spPr>
      </p:pic>
      <p:sp useBgFill="1">
        <p:nvSpPr>
          <p:cNvPr id="8" name="Rectangle 7">
            <a:extLst>
              <a:ext uri="{FF2B5EF4-FFF2-40B4-BE49-F238E27FC236}">
                <a16:creationId xmlns:a16="http://schemas.microsoft.com/office/drawing/2014/main" xmlns="" id="{A4FBF6FA-52CD-45F8-8E70-DD5977C594FD}"/>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p:cNvSpPr/>
          <p:nvPr/>
        </p:nvSpPr>
        <p:spPr>
          <a:xfrm>
            <a:off x="634640" y="323334"/>
            <a:ext cx="5664560" cy="646331"/>
          </a:xfrm>
          <a:prstGeom prst="rect">
            <a:avLst/>
          </a:prstGeom>
        </p:spPr>
        <p:txBody>
          <a:bodyPr wrap="square">
            <a:spAutoFit/>
          </a:bodyPr>
          <a:lstStyle/>
          <a:p>
            <a:r>
              <a:rPr lang="en-US" sz="3600" dirty="0">
                <a:solidFill>
                  <a:schemeClr val="bg1"/>
                </a:solidFill>
              </a:rPr>
              <a:t>EDA CONTINUED</a:t>
            </a:r>
            <a:endParaRPr lang="en-US" sz="3600" dirty="0">
              <a:solidFill>
                <a:schemeClr val="bg1"/>
              </a:solidFill>
            </a:endParaRPr>
          </a:p>
        </p:txBody>
      </p:sp>
    </p:spTree>
    <p:extLst>
      <p:ext uri="{BB962C8B-B14F-4D97-AF65-F5344CB8AC3E}">
        <p14:creationId xmlns:p14="http://schemas.microsoft.com/office/powerpoint/2010/main" val="4201284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4A897C9-8BA2-4BE7-AEED-E0865E84C7BD}"/>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13</a:t>
            </a:fld>
            <a:endParaRPr lang="en-US" b="1" i="1" noProof="0" dirty="0"/>
          </a:p>
        </p:txBody>
      </p:sp>
      <p:pic>
        <p:nvPicPr>
          <p:cNvPr id="7" name="Picture 6">
            <a:extLst>
              <a:ext uri="{FF2B5EF4-FFF2-40B4-BE49-F238E27FC236}">
                <a16:creationId xmlns:a16="http://schemas.microsoft.com/office/drawing/2014/main" xmlns="" id="{6691A5DA-3706-466D-B4E5-F5310C0CD80D}"/>
              </a:ext>
            </a:extLst>
          </p:cNvPr>
          <p:cNvPicPr>
            <a:picLocks noChangeAspect="1"/>
          </p:cNvPicPr>
          <p:nvPr/>
        </p:nvPicPr>
        <p:blipFill>
          <a:blip r:embed="rId2"/>
          <a:stretch>
            <a:fillRect/>
          </a:stretch>
        </p:blipFill>
        <p:spPr>
          <a:xfrm>
            <a:off x="590550" y="941182"/>
            <a:ext cx="5242691" cy="3666818"/>
          </a:xfrm>
          <a:prstGeom prst="rect">
            <a:avLst/>
          </a:prstGeom>
        </p:spPr>
      </p:pic>
      <p:pic>
        <p:nvPicPr>
          <p:cNvPr id="9" name="Picture 8">
            <a:extLst>
              <a:ext uri="{FF2B5EF4-FFF2-40B4-BE49-F238E27FC236}">
                <a16:creationId xmlns:a16="http://schemas.microsoft.com/office/drawing/2014/main" xmlns="" id="{87A4ABFD-5301-4679-917F-3BF0118FB058}"/>
              </a:ext>
            </a:extLst>
          </p:cNvPr>
          <p:cNvPicPr>
            <a:picLocks noChangeAspect="1"/>
          </p:cNvPicPr>
          <p:nvPr/>
        </p:nvPicPr>
        <p:blipFill>
          <a:blip r:embed="rId3"/>
          <a:stretch>
            <a:fillRect/>
          </a:stretch>
        </p:blipFill>
        <p:spPr>
          <a:xfrm>
            <a:off x="6296270" y="941182"/>
            <a:ext cx="5242691" cy="3672949"/>
          </a:xfrm>
          <a:prstGeom prst="rect">
            <a:avLst/>
          </a:prstGeom>
        </p:spPr>
      </p:pic>
      <p:sp useBgFill="1">
        <p:nvSpPr>
          <p:cNvPr id="11" name="Rectangle 10">
            <a:extLst>
              <a:ext uri="{FF2B5EF4-FFF2-40B4-BE49-F238E27FC236}">
                <a16:creationId xmlns:a16="http://schemas.microsoft.com/office/drawing/2014/main" xmlns="" id="{7262D3C2-534D-4413-893D-952A391DF317}"/>
              </a:ext>
            </a:extLst>
          </p:cNvPr>
          <p:cNvSpPr/>
          <p:nvPr/>
        </p:nvSpPr>
        <p:spPr>
          <a:xfrm>
            <a:off x="10668000" y="71120"/>
            <a:ext cx="1482205" cy="72000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5"/>
          <p:cNvSpPr/>
          <p:nvPr/>
        </p:nvSpPr>
        <p:spPr>
          <a:xfrm>
            <a:off x="754380" y="4861560"/>
            <a:ext cx="4160520" cy="1120140"/>
          </a:xfrm>
          <a:prstGeom prst="rect">
            <a:avLst/>
          </a:prstGeom>
          <a:solidFill>
            <a:schemeClr val="tx1"/>
          </a:solid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For reference-</a:t>
            </a:r>
          </a:p>
          <a:p>
            <a:pPr marL="285750" indent="-285750">
              <a:buFont typeface="Arial" panose="020B0604020202020204" pitchFamily="34" charset="0"/>
              <a:buChar char="•"/>
            </a:pPr>
            <a:r>
              <a:rPr lang="en-US" dirty="0"/>
              <a:t>0= no of customers </a:t>
            </a:r>
            <a:r>
              <a:rPr lang="en-US" dirty="0" smtClean="0"/>
              <a:t>has credit card</a:t>
            </a:r>
            <a:endParaRPr lang="en-US" dirty="0"/>
          </a:p>
          <a:p>
            <a:pPr marL="285750" indent="-285750">
              <a:buFont typeface="Arial" panose="020B0604020202020204" pitchFamily="34" charset="0"/>
              <a:buChar char="•"/>
            </a:pPr>
            <a:r>
              <a:rPr lang="en-US" dirty="0"/>
              <a:t>1= no of customers </a:t>
            </a:r>
            <a:r>
              <a:rPr lang="en-US" dirty="0" smtClean="0"/>
              <a:t>not having credit card</a:t>
            </a:r>
            <a:endParaRPr lang="en-US" dirty="0"/>
          </a:p>
        </p:txBody>
      </p:sp>
      <p:sp>
        <p:nvSpPr>
          <p:cNvPr id="8" name="Rectangle 7"/>
          <p:cNvSpPr/>
          <p:nvPr/>
        </p:nvSpPr>
        <p:spPr>
          <a:xfrm>
            <a:off x="6987540" y="4945380"/>
            <a:ext cx="4290060" cy="1310640"/>
          </a:xfrm>
          <a:prstGeom prst="rect">
            <a:avLst/>
          </a:prstGeom>
          <a:solidFill>
            <a:schemeClr val="tx1"/>
          </a:solid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For reference-</a:t>
            </a:r>
          </a:p>
          <a:p>
            <a:pPr marL="285750" indent="-285750">
              <a:buFont typeface="Arial" panose="020B0604020202020204" pitchFamily="34" charset="0"/>
              <a:buChar char="•"/>
            </a:pPr>
            <a:r>
              <a:rPr lang="en-US" dirty="0"/>
              <a:t>0= no of customers has credit card</a:t>
            </a:r>
          </a:p>
          <a:p>
            <a:pPr marL="285750" indent="-285750">
              <a:buFont typeface="Arial" panose="020B0604020202020204" pitchFamily="34" charset="0"/>
              <a:buChar char="•"/>
            </a:pPr>
            <a:r>
              <a:rPr lang="en-US" dirty="0"/>
              <a:t>1= no of customers not having credit card</a:t>
            </a:r>
          </a:p>
          <a:p>
            <a:pPr algn="ctr"/>
            <a:endParaRPr lang="en-US" dirty="0"/>
          </a:p>
        </p:txBody>
      </p:sp>
      <p:sp>
        <p:nvSpPr>
          <p:cNvPr id="10" name="Rectangle 9"/>
          <p:cNvSpPr/>
          <p:nvPr/>
        </p:nvSpPr>
        <p:spPr>
          <a:xfrm>
            <a:off x="590550" y="318290"/>
            <a:ext cx="3614707" cy="646331"/>
          </a:xfrm>
          <a:prstGeom prst="rect">
            <a:avLst/>
          </a:prstGeom>
        </p:spPr>
        <p:txBody>
          <a:bodyPr wrap="none">
            <a:spAutoFit/>
          </a:bodyPr>
          <a:lstStyle/>
          <a:p>
            <a:r>
              <a:rPr lang="en-US" sz="3600" dirty="0">
                <a:solidFill>
                  <a:schemeClr val="bg1"/>
                </a:solidFill>
              </a:rPr>
              <a:t>EDA CONTINUED</a:t>
            </a:r>
            <a:endParaRPr lang="en-US" sz="3600" dirty="0">
              <a:solidFill>
                <a:schemeClr val="bg1"/>
              </a:solidFill>
            </a:endParaRPr>
          </a:p>
        </p:txBody>
      </p:sp>
    </p:spTree>
    <p:extLst>
      <p:ext uri="{BB962C8B-B14F-4D97-AF65-F5344CB8AC3E}">
        <p14:creationId xmlns:p14="http://schemas.microsoft.com/office/powerpoint/2010/main" val="3948402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18B6F5B6-A3E1-4516-BCCF-305DA9AC7B63}"/>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14</a:t>
            </a:fld>
            <a:endParaRPr lang="en-US" b="1" i="1" noProof="0" dirty="0"/>
          </a:p>
        </p:txBody>
      </p:sp>
      <p:sp>
        <p:nvSpPr>
          <p:cNvPr id="4" name="Title 3">
            <a:extLst>
              <a:ext uri="{FF2B5EF4-FFF2-40B4-BE49-F238E27FC236}">
                <a16:creationId xmlns:a16="http://schemas.microsoft.com/office/drawing/2014/main" xmlns="" id="{495BB321-A221-49C0-B4B1-6333EF858AF4}"/>
              </a:ext>
            </a:extLst>
          </p:cNvPr>
          <p:cNvSpPr>
            <a:spLocks noGrp="1"/>
          </p:cNvSpPr>
          <p:nvPr>
            <p:ph type="ctrTitle"/>
          </p:nvPr>
        </p:nvSpPr>
        <p:spPr/>
        <p:txBody>
          <a:bodyPr/>
          <a:lstStyle/>
          <a:p>
            <a:endParaRPr lang="en-US"/>
          </a:p>
        </p:txBody>
      </p:sp>
      <p:pic>
        <p:nvPicPr>
          <p:cNvPr id="7" name="Picture 6">
            <a:extLst>
              <a:ext uri="{FF2B5EF4-FFF2-40B4-BE49-F238E27FC236}">
                <a16:creationId xmlns:a16="http://schemas.microsoft.com/office/drawing/2014/main" xmlns="" id="{B2B8B452-7472-417F-9334-1309455A8F37}"/>
              </a:ext>
            </a:extLst>
          </p:cNvPr>
          <p:cNvPicPr>
            <a:picLocks noChangeAspect="1"/>
          </p:cNvPicPr>
          <p:nvPr/>
        </p:nvPicPr>
        <p:blipFill>
          <a:blip r:embed="rId2"/>
          <a:stretch>
            <a:fillRect/>
          </a:stretch>
        </p:blipFill>
        <p:spPr>
          <a:xfrm>
            <a:off x="179750" y="1014678"/>
            <a:ext cx="5916250" cy="4024116"/>
          </a:xfrm>
          <a:prstGeom prst="rect">
            <a:avLst/>
          </a:prstGeom>
        </p:spPr>
      </p:pic>
      <p:pic>
        <p:nvPicPr>
          <p:cNvPr id="9" name="Picture 8">
            <a:extLst>
              <a:ext uri="{FF2B5EF4-FFF2-40B4-BE49-F238E27FC236}">
                <a16:creationId xmlns:a16="http://schemas.microsoft.com/office/drawing/2014/main" xmlns="" id="{3C3629D8-0E5A-4CD1-A316-F5DD238E5ED3}"/>
              </a:ext>
            </a:extLst>
          </p:cNvPr>
          <p:cNvPicPr>
            <a:picLocks noChangeAspect="1"/>
          </p:cNvPicPr>
          <p:nvPr/>
        </p:nvPicPr>
        <p:blipFill>
          <a:blip r:embed="rId3"/>
          <a:stretch>
            <a:fillRect/>
          </a:stretch>
        </p:blipFill>
        <p:spPr>
          <a:xfrm>
            <a:off x="6386463" y="1014678"/>
            <a:ext cx="5763742" cy="4024116"/>
          </a:xfrm>
          <a:prstGeom prst="rect">
            <a:avLst/>
          </a:prstGeom>
        </p:spPr>
      </p:pic>
      <p:sp useBgFill="1">
        <p:nvSpPr>
          <p:cNvPr id="11" name="Rectangle 10">
            <a:extLst>
              <a:ext uri="{FF2B5EF4-FFF2-40B4-BE49-F238E27FC236}">
                <a16:creationId xmlns:a16="http://schemas.microsoft.com/office/drawing/2014/main" xmlns="" id="{66AAEEC5-3FE0-43B4-AD27-DB1DB17DBB0F}"/>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5"/>
          <p:cNvSpPr/>
          <p:nvPr/>
        </p:nvSpPr>
        <p:spPr>
          <a:xfrm>
            <a:off x="822960" y="5265420"/>
            <a:ext cx="4168140" cy="1165860"/>
          </a:xfrm>
          <a:prstGeom prst="rect">
            <a:avLst/>
          </a:prstGeom>
          <a:solidFill>
            <a:schemeClr val="tx1"/>
          </a:solid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For reference-</a:t>
            </a:r>
          </a:p>
          <a:p>
            <a:pPr marL="285750" indent="-285750">
              <a:buFont typeface="Arial" panose="020B0604020202020204" pitchFamily="34" charset="0"/>
              <a:buChar char="•"/>
            </a:pPr>
            <a:r>
              <a:rPr lang="en-US" dirty="0"/>
              <a:t>0= no of customers has credit card</a:t>
            </a:r>
          </a:p>
          <a:p>
            <a:pPr marL="285750" indent="-285750">
              <a:buFont typeface="Arial" panose="020B0604020202020204" pitchFamily="34" charset="0"/>
              <a:buChar char="•"/>
            </a:pPr>
            <a:r>
              <a:rPr lang="en-US" dirty="0"/>
              <a:t>1= no of customers not having credit card</a:t>
            </a:r>
            <a:endParaRPr lang="en-US" dirty="0"/>
          </a:p>
        </p:txBody>
      </p:sp>
      <p:sp>
        <p:nvSpPr>
          <p:cNvPr id="8" name="Rectangle 7"/>
          <p:cNvSpPr/>
          <p:nvPr/>
        </p:nvSpPr>
        <p:spPr>
          <a:xfrm>
            <a:off x="6873240" y="5326380"/>
            <a:ext cx="4221480" cy="982980"/>
          </a:xfrm>
          <a:prstGeom prst="rect">
            <a:avLst/>
          </a:prstGeom>
          <a:solidFill>
            <a:schemeClr val="tx1"/>
          </a:solid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For reference-</a:t>
            </a:r>
          </a:p>
          <a:p>
            <a:pPr marL="285750" indent="-285750">
              <a:buFont typeface="Arial" panose="020B0604020202020204" pitchFamily="34" charset="0"/>
              <a:buChar char="•"/>
            </a:pPr>
            <a:r>
              <a:rPr lang="en-US" dirty="0"/>
              <a:t>0= no of customers has </a:t>
            </a:r>
            <a:r>
              <a:rPr lang="en-US" dirty="0" smtClean="0"/>
              <a:t>active members</a:t>
            </a:r>
            <a:endParaRPr lang="en-US" dirty="0"/>
          </a:p>
          <a:p>
            <a:pPr marL="285750" indent="-285750">
              <a:buFont typeface="Arial" panose="020B0604020202020204" pitchFamily="34" charset="0"/>
              <a:buChar char="•"/>
            </a:pPr>
            <a:r>
              <a:rPr lang="en-US" dirty="0"/>
              <a:t>1= no of customers not having active members</a:t>
            </a:r>
            <a:endParaRPr lang="en-US" dirty="0"/>
          </a:p>
        </p:txBody>
      </p:sp>
      <p:sp>
        <p:nvSpPr>
          <p:cNvPr id="10" name="Rectangle 9"/>
          <p:cNvSpPr/>
          <p:nvPr/>
        </p:nvSpPr>
        <p:spPr>
          <a:xfrm>
            <a:off x="397574" y="323334"/>
            <a:ext cx="3614707" cy="646331"/>
          </a:xfrm>
          <a:prstGeom prst="rect">
            <a:avLst/>
          </a:prstGeom>
        </p:spPr>
        <p:txBody>
          <a:bodyPr wrap="none">
            <a:spAutoFit/>
          </a:bodyPr>
          <a:lstStyle/>
          <a:p>
            <a:r>
              <a:rPr lang="en-US" sz="3600" dirty="0">
                <a:solidFill>
                  <a:schemeClr val="bg1"/>
                </a:solidFill>
              </a:rPr>
              <a:t>EDA CONTINUED</a:t>
            </a:r>
            <a:endParaRPr lang="en-US" sz="3600" dirty="0">
              <a:solidFill>
                <a:schemeClr val="bg1"/>
              </a:solidFill>
            </a:endParaRPr>
          </a:p>
        </p:txBody>
      </p:sp>
    </p:spTree>
    <p:extLst>
      <p:ext uri="{BB962C8B-B14F-4D97-AF65-F5344CB8AC3E}">
        <p14:creationId xmlns:p14="http://schemas.microsoft.com/office/powerpoint/2010/main" val="826378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0FF94F5-0A22-4D01-A706-CAD08E3A7817}"/>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15</a:t>
            </a:fld>
            <a:endParaRPr lang="en-US" b="1" i="1" noProof="0" dirty="0"/>
          </a:p>
        </p:txBody>
      </p:sp>
      <p:sp>
        <p:nvSpPr>
          <p:cNvPr id="4" name="Title 3">
            <a:extLst>
              <a:ext uri="{FF2B5EF4-FFF2-40B4-BE49-F238E27FC236}">
                <a16:creationId xmlns:a16="http://schemas.microsoft.com/office/drawing/2014/main" xmlns="" id="{BB5A1D3A-ED8E-4510-A843-7B571CD179FD}"/>
              </a:ext>
            </a:extLst>
          </p:cNvPr>
          <p:cNvSpPr>
            <a:spLocks noGrp="1"/>
          </p:cNvSpPr>
          <p:nvPr>
            <p:ph type="ctrTitle"/>
          </p:nvPr>
        </p:nvSpPr>
        <p:spPr/>
        <p:txBody>
          <a:bodyPr/>
          <a:lstStyle/>
          <a:p>
            <a:endParaRPr lang="en-US"/>
          </a:p>
        </p:txBody>
      </p:sp>
      <p:pic>
        <p:nvPicPr>
          <p:cNvPr id="7" name="Picture 6">
            <a:extLst>
              <a:ext uri="{FF2B5EF4-FFF2-40B4-BE49-F238E27FC236}">
                <a16:creationId xmlns:a16="http://schemas.microsoft.com/office/drawing/2014/main" xmlns="" id="{1CE3E2C9-4FB8-4D72-ABF0-2D003B692324}"/>
              </a:ext>
            </a:extLst>
          </p:cNvPr>
          <p:cNvPicPr>
            <a:picLocks noChangeAspect="1"/>
          </p:cNvPicPr>
          <p:nvPr/>
        </p:nvPicPr>
        <p:blipFill>
          <a:blip r:embed="rId2"/>
          <a:stretch>
            <a:fillRect/>
          </a:stretch>
        </p:blipFill>
        <p:spPr>
          <a:xfrm>
            <a:off x="244475" y="1223637"/>
            <a:ext cx="5535105" cy="3815157"/>
          </a:xfrm>
          <a:prstGeom prst="rect">
            <a:avLst/>
          </a:prstGeom>
        </p:spPr>
      </p:pic>
      <p:pic>
        <p:nvPicPr>
          <p:cNvPr id="9" name="Picture 8">
            <a:extLst>
              <a:ext uri="{FF2B5EF4-FFF2-40B4-BE49-F238E27FC236}">
                <a16:creationId xmlns:a16="http://schemas.microsoft.com/office/drawing/2014/main" xmlns="" id="{259C660C-7450-4FD6-B808-0CD2EFAFEF49}"/>
              </a:ext>
            </a:extLst>
          </p:cNvPr>
          <p:cNvPicPr>
            <a:picLocks noChangeAspect="1"/>
          </p:cNvPicPr>
          <p:nvPr/>
        </p:nvPicPr>
        <p:blipFill>
          <a:blip r:embed="rId3"/>
          <a:stretch>
            <a:fillRect/>
          </a:stretch>
        </p:blipFill>
        <p:spPr>
          <a:xfrm>
            <a:off x="6096000" y="1228312"/>
            <a:ext cx="5928809" cy="3810482"/>
          </a:xfrm>
          <a:prstGeom prst="rect">
            <a:avLst/>
          </a:prstGeom>
        </p:spPr>
      </p:pic>
      <p:sp useBgFill="1">
        <p:nvSpPr>
          <p:cNvPr id="11" name="Rectangle 10">
            <a:extLst>
              <a:ext uri="{FF2B5EF4-FFF2-40B4-BE49-F238E27FC236}">
                <a16:creationId xmlns:a16="http://schemas.microsoft.com/office/drawing/2014/main" xmlns="" id="{47115F35-AE8A-4A7C-B765-3B298CCD8491}"/>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5"/>
          <p:cNvSpPr/>
          <p:nvPr/>
        </p:nvSpPr>
        <p:spPr>
          <a:xfrm>
            <a:off x="960120" y="5334000"/>
            <a:ext cx="4663440" cy="1066800"/>
          </a:xfrm>
          <a:prstGeom prst="rect">
            <a:avLst/>
          </a:prstGeom>
          <a:solidFill>
            <a:schemeClr val="tx1"/>
          </a:solid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For reference-</a:t>
            </a:r>
          </a:p>
          <a:p>
            <a:pPr marL="285750" indent="-285750">
              <a:buFont typeface="Arial" panose="020B0604020202020204" pitchFamily="34" charset="0"/>
              <a:buChar char="•"/>
            </a:pPr>
            <a:r>
              <a:rPr lang="en-US" dirty="0"/>
              <a:t>0= no of customers has active members</a:t>
            </a:r>
          </a:p>
          <a:p>
            <a:pPr marL="285750" indent="-285750">
              <a:buFont typeface="Arial" panose="020B0604020202020204" pitchFamily="34" charset="0"/>
              <a:buChar char="•"/>
            </a:pPr>
            <a:r>
              <a:rPr lang="en-US" dirty="0"/>
              <a:t>1= no of customers not having active members</a:t>
            </a:r>
            <a:endParaRPr lang="en-US" dirty="0"/>
          </a:p>
        </p:txBody>
      </p:sp>
      <p:sp>
        <p:nvSpPr>
          <p:cNvPr id="8" name="Rectangle 7"/>
          <p:cNvSpPr/>
          <p:nvPr/>
        </p:nvSpPr>
        <p:spPr>
          <a:xfrm>
            <a:off x="6995160" y="5303520"/>
            <a:ext cx="4739640" cy="1097280"/>
          </a:xfrm>
          <a:prstGeom prst="rect">
            <a:avLst/>
          </a:prstGeom>
          <a:solidFill>
            <a:schemeClr val="tx1"/>
          </a:solid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For reference-</a:t>
            </a:r>
          </a:p>
          <a:p>
            <a:pPr marL="285750" indent="-285750">
              <a:buFont typeface="Arial" panose="020B0604020202020204" pitchFamily="34" charset="0"/>
              <a:buChar char="•"/>
            </a:pPr>
            <a:r>
              <a:rPr lang="en-US" dirty="0"/>
              <a:t>0= no of customers has active members</a:t>
            </a:r>
          </a:p>
          <a:p>
            <a:pPr marL="285750" indent="-285750">
              <a:buFont typeface="Arial" panose="020B0604020202020204" pitchFamily="34" charset="0"/>
              <a:buChar char="•"/>
            </a:pPr>
            <a:r>
              <a:rPr lang="en-US" dirty="0"/>
              <a:t>1= no of customers not having active members</a:t>
            </a:r>
            <a:endParaRPr lang="en-US" dirty="0"/>
          </a:p>
        </p:txBody>
      </p:sp>
      <p:sp>
        <p:nvSpPr>
          <p:cNvPr id="10" name="Rectangle 9"/>
          <p:cNvSpPr/>
          <p:nvPr/>
        </p:nvSpPr>
        <p:spPr>
          <a:xfrm>
            <a:off x="685441" y="323334"/>
            <a:ext cx="3614707" cy="646331"/>
          </a:xfrm>
          <a:prstGeom prst="rect">
            <a:avLst/>
          </a:prstGeom>
        </p:spPr>
        <p:txBody>
          <a:bodyPr wrap="none">
            <a:spAutoFit/>
          </a:bodyPr>
          <a:lstStyle/>
          <a:p>
            <a:r>
              <a:rPr lang="en-US" sz="3600" dirty="0">
                <a:solidFill>
                  <a:schemeClr val="bg1"/>
                </a:solidFill>
              </a:rPr>
              <a:t>EDA CONTINUED</a:t>
            </a:r>
            <a:endParaRPr lang="en-US" sz="3600" dirty="0">
              <a:solidFill>
                <a:schemeClr val="bg1"/>
              </a:solidFill>
            </a:endParaRPr>
          </a:p>
        </p:txBody>
      </p:sp>
    </p:spTree>
    <p:extLst>
      <p:ext uri="{BB962C8B-B14F-4D97-AF65-F5344CB8AC3E}">
        <p14:creationId xmlns:p14="http://schemas.microsoft.com/office/powerpoint/2010/main" val="965526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907EEFF6-39C9-4F2F-9BE2-E31D61BB104B}"/>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16</a:t>
            </a:fld>
            <a:endParaRPr lang="en-US" b="1" i="1" noProof="0" dirty="0"/>
          </a:p>
        </p:txBody>
      </p:sp>
      <p:sp>
        <p:nvSpPr>
          <p:cNvPr id="4" name="Title 3">
            <a:extLst>
              <a:ext uri="{FF2B5EF4-FFF2-40B4-BE49-F238E27FC236}">
                <a16:creationId xmlns:a16="http://schemas.microsoft.com/office/drawing/2014/main" xmlns="" id="{0BAD4249-5EE2-4C5D-8BB6-0803FDEDFC52}"/>
              </a:ext>
            </a:extLst>
          </p:cNvPr>
          <p:cNvSpPr>
            <a:spLocks noGrp="1"/>
          </p:cNvSpPr>
          <p:nvPr>
            <p:ph type="ctrTitle"/>
          </p:nvPr>
        </p:nvSpPr>
        <p:spPr>
          <a:xfrm>
            <a:off x="644390" y="417826"/>
            <a:ext cx="5085650" cy="720000"/>
          </a:xfrm>
        </p:spPr>
        <p:txBody>
          <a:bodyPr/>
          <a:lstStyle/>
          <a:p>
            <a:pPr algn="l"/>
            <a:r>
              <a:rPr lang="en-US" b="0" dirty="0"/>
              <a:t>Insights from EDA</a:t>
            </a:r>
          </a:p>
        </p:txBody>
      </p:sp>
      <p:sp>
        <p:nvSpPr>
          <p:cNvPr id="5" name="Subtitle 4">
            <a:extLst>
              <a:ext uri="{FF2B5EF4-FFF2-40B4-BE49-F238E27FC236}">
                <a16:creationId xmlns:a16="http://schemas.microsoft.com/office/drawing/2014/main" xmlns="" id="{DBA82C31-FB1B-41B7-9EFE-906DFDA0B644}"/>
              </a:ext>
            </a:extLst>
          </p:cNvPr>
          <p:cNvSpPr>
            <a:spLocks noGrp="1"/>
          </p:cNvSpPr>
          <p:nvPr>
            <p:ph type="subTitle" idx="1"/>
          </p:nvPr>
        </p:nvSpPr>
        <p:spPr>
          <a:xfrm>
            <a:off x="597919" y="1592085"/>
            <a:ext cx="10264242" cy="910484"/>
          </a:xfrm>
        </p:spPr>
        <p:txBody>
          <a:bodyPr/>
          <a:lstStyle/>
          <a:p>
            <a:pPr marL="342900" indent="-342900" algn="l">
              <a:buFont typeface="Arial" panose="020B0604020202020204" pitchFamily="34" charset="0"/>
              <a:buChar char="•"/>
            </a:pPr>
            <a:r>
              <a:rPr lang="en-US" dirty="0"/>
              <a:t>Majority of the data is from persons from France. However, the proportion of churned customers is with inversely related to the population of customers alluding to the bank possibly having a problem (maybe not enough customer service resources allocated) in the areas where it has fewer clients.</a:t>
            </a:r>
          </a:p>
          <a:p>
            <a:pPr marL="342900" indent="-342900" algn="l">
              <a:buFont typeface="Arial" panose="020B0604020202020204" pitchFamily="34" charset="0"/>
              <a:buChar char="•"/>
            </a:pPr>
            <a:r>
              <a:rPr lang="en-US" dirty="0"/>
              <a:t>The proportion of female customers churning is also greater than that of male customers</a:t>
            </a:r>
          </a:p>
          <a:p>
            <a:pPr marL="342900" indent="-342900" algn="l">
              <a:buFont typeface="Arial" panose="020B0604020202020204" pitchFamily="34" charset="0"/>
              <a:buChar char="•"/>
            </a:pPr>
            <a:r>
              <a:rPr lang="en-US" dirty="0"/>
              <a:t>Interestingly, majority of the customers that churned are those with credit cards. Given that majority of the customers have credit cards could prove this to be just a coincidence. </a:t>
            </a:r>
          </a:p>
          <a:p>
            <a:pPr marL="342900" indent="-342900" algn="l">
              <a:buFont typeface="Arial" panose="020B0604020202020204" pitchFamily="34" charset="0"/>
              <a:buChar char="•"/>
            </a:pPr>
            <a:r>
              <a:rPr lang="en-US" dirty="0"/>
              <a:t>Unsurprisingly the inactive members have a greater churn. Worryingly is that the overall proportion of inactive members is quite high suggesting that the bank may need a program implemented to turn this group to active customers as this will definitely have a positive impact on the customer churn.</a:t>
            </a:r>
          </a:p>
          <a:p>
            <a:pPr algn="l"/>
            <a:endParaRPr lang="en-US" dirty="0"/>
          </a:p>
        </p:txBody>
      </p:sp>
      <p:sp useBgFill="1">
        <p:nvSpPr>
          <p:cNvPr id="7" name="Rectangle 6">
            <a:extLst>
              <a:ext uri="{FF2B5EF4-FFF2-40B4-BE49-F238E27FC236}">
                <a16:creationId xmlns:a16="http://schemas.microsoft.com/office/drawing/2014/main" xmlns="" id="{D3B51366-587C-43CF-A6EA-7A4DCFA6F422}"/>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09211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9DB7D472-28D4-48D0-BB44-460D84E6541C}"/>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17</a:t>
            </a:fld>
            <a:endParaRPr lang="en-US" b="1" i="1" noProof="0" dirty="0"/>
          </a:p>
        </p:txBody>
      </p:sp>
      <p:pic>
        <p:nvPicPr>
          <p:cNvPr id="7" name="Content Placeholder 6">
            <a:extLst>
              <a:ext uri="{FF2B5EF4-FFF2-40B4-BE49-F238E27FC236}">
                <a16:creationId xmlns:a16="http://schemas.microsoft.com/office/drawing/2014/main" xmlns="" id="{90B609D8-5514-4FFE-9DD0-9E2A5865082A}"/>
              </a:ext>
            </a:extLst>
          </p:cNvPr>
          <p:cNvPicPr>
            <a:picLocks noGrp="1" noChangeAspect="1"/>
          </p:cNvPicPr>
          <p:nvPr>
            <p:ph idx="13"/>
          </p:nvPr>
        </p:nvPicPr>
        <p:blipFill>
          <a:blip r:embed="rId2"/>
          <a:stretch>
            <a:fillRect/>
          </a:stretch>
        </p:blipFill>
        <p:spPr>
          <a:xfrm>
            <a:off x="501146" y="1689901"/>
            <a:ext cx="5157861" cy="3185105"/>
          </a:xfrm>
        </p:spPr>
      </p:pic>
      <p:sp>
        <p:nvSpPr>
          <p:cNvPr id="4" name="Title 3">
            <a:extLst>
              <a:ext uri="{FF2B5EF4-FFF2-40B4-BE49-F238E27FC236}">
                <a16:creationId xmlns:a16="http://schemas.microsoft.com/office/drawing/2014/main" xmlns="" id="{4108160F-C806-4F64-8C38-4749DEFE45DD}"/>
              </a:ext>
            </a:extLst>
          </p:cNvPr>
          <p:cNvSpPr>
            <a:spLocks noGrp="1"/>
          </p:cNvSpPr>
          <p:nvPr>
            <p:ph type="ctrTitle"/>
          </p:nvPr>
        </p:nvSpPr>
        <p:spPr>
          <a:xfrm>
            <a:off x="667129" y="230713"/>
            <a:ext cx="5085650" cy="720000"/>
          </a:xfrm>
        </p:spPr>
        <p:txBody>
          <a:bodyPr/>
          <a:lstStyle/>
          <a:p>
            <a:pPr algn="l"/>
            <a:r>
              <a:rPr lang="en-US" b="0" cap="none" dirty="0" smtClean="0">
                <a:latin typeface="Abadi" panose="020B0604020104020204" pitchFamily="34" charset="0"/>
              </a:rPr>
              <a:t>HISTOGRAMS</a:t>
            </a:r>
            <a:endParaRPr lang="en-US" b="0" cap="none" dirty="0">
              <a:latin typeface="Abadi" panose="020B0604020104020204" pitchFamily="34" charset="0"/>
            </a:endParaRPr>
          </a:p>
        </p:txBody>
      </p:sp>
      <p:pic>
        <p:nvPicPr>
          <p:cNvPr id="9" name="Picture 8">
            <a:extLst>
              <a:ext uri="{FF2B5EF4-FFF2-40B4-BE49-F238E27FC236}">
                <a16:creationId xmlns:a16="http://schemas.microsoft.com/office/drawing/2014/main" xmlns="" id="{037FE106-58EE-437F-A211-742338517666}"/>
              </a:ext>
            </a:extLst>
          </p:cNvPr>
          <p:cNvPicPr>
            <a:picLocks noChangeAspect="1"/>
          </p:cNvPicPr>
          <p:nvPr/>
        </p:nvPicPr>
        <p:blipFill>
          <a:blip r:embed="rId3"/>
          <a:stretch>
            <a:fillRect/>
          </a:stretch>
        </p:blipFill>
        <p:spPr>
          <a:xfrm>
            <a:off x="6513409" y="1689901"/>
            <a:ext cx="5238805" cy="3232761"/>
          </a:xfrm>
          <a:prstGeom prst="rect">
            <a:avLst/>
          </a:prstGeom>
        </p:spPr>
      </p:pic>
      <p:sp>
        <p:nvSpPr>
          <p:cNvPr id="6" name="Rectangle 5">
            <a:extLst>
              <a:ext uri="{FF2B5EF4-FFF2-40B4-BE49-F238E27FC236}">
                <a16:creationId xmlns:a16="http://schemas.microsoft.com/office/drawing/2014/main" xmlns="" id="{BD11C12C-0B4D-45F9-85F0-F9F9A54BBED6}"/>
              </a:ext>
            </a:extLst>
          </p:cNvPr>
          <p:cNvSpPr/>
          <p:nvPr/>
        </p:nvSpPr>
        <p:spPr>
          <a:xfrm>
            <a:off x="10403840" y="71120"/>
            <a:ext cx="1746365" cy="87376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41697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38C12B86-459F-4450-B452-337EB8CA40F3}"/>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18</a:t>
            </a:fld>
            <a:endParaRPr lang="en-US" b="1" i="1" noProof="0" dirty="0"/>
          </a:p>
        </p:txBody>
      </p:sp>
      <p:sp>
        <p:nvSpPr>
          <p:cNvPr id="5" name="Subtitle 4">
            <a:extLst>
              <a:ext uri="{FF2B5EF4-FFF2-40B4-BE49-F238E27FC236}">
                <a16:creationId xmlns:a16="http://schemas.microsoft.com/office/drawing/2014/main" xmlns="" id="{21326173-0CB6-43E5-8331-A6427232C3D7}"/>
              </a:ext>
            </a:extLst>
          </p:cNvPr>
          <p:cNvSpPr>
            <a:spLocks noGrp="1"/>
          </p:cNvSpPr>
          <p:nvPr>
            <p:ph type="subTitle" idx="1"/>
          </p:nvPr>
        </p:nvSpPr>
        <p:spPr>
          <a:xfrm>
            <a:off x="1506479" y="5057029"/>
            <a:ext cx="3447184" cy="1471055"/>
          </a:xfrm>
        </p:spPr>
        <p:txBody>
          <a:bodyPr/>
          <a:lstStyle/>
          <a:p>
            <a:pPr marL="342900" indent="-342900" algn="l">
              <a:buFont typeface="Arial" panose="020B0604020202020204" pitchFamily="34" charset="0"/>
              <a:buChar char="•"/>
            </a:pPr>
            <a:r>
              <a:rPr lang="en-US" sz="1800" dirty="0"/>
              <a:t>Most customers lie in the age bracket 25-45</a:t>
            </a:r>
          </a:p>
          <a:p>
            <a:pPr marL="342900" indent="-342900" algn="l">
              <a:buFont typeface="Arial" panose="020B0604020202020204" pitchFamily="34" charset="0"/>
              <a:buChar char="•"/>
            </a:pPr>
            <a:r>
              <a:rPr lang="en-US" sz="1800" dirty="0">
                <a:solidFill>
                  <a:schemeClr val="bg1"/>
                </a:solidFill>
              </a:rPr>
              <a:t>Most people credit score lie in the range of </a:t>
            </a:r>
            <a:r>
              <a:rPr lang="en-US" sz="1800" dirty="0" smtClean="0"/>
              <a:t>600-700</a:t>
            </a:r>
          </a:p>
          <a:p>
            <a:pPr marL="342900" indent="-342900" algn="l">
              <a:buFont typeface="Arial" panose="020B0604020202020204" pitchFamily="34" charset="0"/>
              <a:buChar char="•"/>
            </a:pPr>
            <a:endParaRPr lang="en-US" sz="1800" dirty="0">
              <a:solidFill>
                <a:schemeClr val="bg1"/>
              </a:solidFill>
            </a:endParaRPr>
          </a:p>
          <a:p>
            <a:pPr algn="l"/>
            <a:endParaRPr lang="en-US" sz="1800" dirty="0"/>
          </a:p>
          <a:p>
            <a:pPr algn="l"/>
            <a:endParaRPr lang="en-US" sz="1800" dirty="0"/>
          </a:p>
        </p:txBody>
      </p:sp>
      <p:sp>
        <p:nvSpPr>
          <p:cNvPr id="4" name="Content Placeholder 3">
            <a:extLst>
              <a:ext uri="{FF2B5EF4-FFF2-40B4-BE49-F238E27FC236}">
                <a16:creationId xmlns:a16="http://schemas.microsoft.com/office/drawing/2014/main" xmlns="" id="{6D802E0E-9809-494E-8CAE-A234089E908E}"/>
              </a:ext>
            </a:extLst>
          </p:cNvPr>
          <p:cNvSpPr>
            <a:spLocks noGrp="1"/>
          </p:cNvSpPr>
          <p:nvPr>
            <p:ph idx="13"/>
          </p:nvPr>
        </p:nvSpPr>
        <p:spPr>
          <a:xfrm>
            <a:off x="860371" y="4622800"/>
            <a:ext cx="4432990" cy="1780416"/>
          </a:xfrm>
        </p:spPr>
        <p:txBody>
          <a:bodyPr/>
          <a:lstStyle/>
          <a:p>
            <a:pPr marL="0" indent="0">
              <a:buNone/>
            </a:pPr>
            <a:r>
              <a:rPr lang="en-US" dirty="0" smtClean="0"/>
              <a:t>  Things to note</a:t>
            </a:r>
            <a:endParaRPr lang="en-US" dirty="0"/>
          </a:p>
        </p:txBody>
      </p:sp>
      <p:pic>
        <p:nvPicPr>
          <p:cNvPr id="8" name="Picture 7">
            <a:extLst>
              <a:ext uri="{FF2B5EF4-FFF2-40B4-BE49-F238E27FC236}">
                <a16:creationId xmlns:a16="http://schemas.microsoft.com/office/drawing/2014/main" xmlns="" id="{950CD996-432C-4547-85AD-1D4E8E8A4C64}"/>
              </a:ext>
            </a:extLst>
          </p:cNvPr>
          <p:cNvPicPr>
            <a:picLocks noChangeAspect="1"/>
          </p:cNvPicPr>
          <p:nvPr/>
        </p:nvPicPr>
        <p:blipFill>
          <a:blip r:embed="rId2"/>
          <a:stretch>
            <a:fillRect/>
          </a:stretch>
        </p:blipFill>
        <p:spPr>
          <a:xfrm>
            <a:off x="673949" y="798794"/>
            <a:ext cx="4805833" cy="3565244"/>
          </a:xfrm>
          <a:prstGeom prst="rect">
            <a:avLst/>
          </a:prstGeom>
        </p:spPr>
      </p:pic>
      <p:pic>
        <p:nvPicPr>
          <p:cNvPr id="11" name="Picture 10">
            <a:extLst>
              <a:ext uri="{FF2B5EF4-FFF2-40B4-BE49-F238E27FC236}">
                <a16:creationId xmlns:a16="http://schemas.microsoft.com/office/drawing/2014/main" xmlns="" id="{7B7893A5-E4AC-48B1-B3B8-956F77EB3BDE}"/>
              </a:ext>
            </a:extLst>
          </p:cNvPr>
          <p:cNvPicPr>
            <a:picLocks noChangeAspect="1"/>
          </p:cNvPicPr>
          <p:nvPr/>
        </p:nvPicPr>
        <p:blipFill>
          <a:blip r:embed="rId3"/>
          <a:stretch>
            <a:fillRect/>
          </a:stretch>
        </p:blipFill>
        <p:spPr>
          <a:xfrm>
            <a:off x="6583344" y="798794"/>
            <a:ext cx="5195905" cy="3565244"/>
          </a:xfrm>
          <a:prstGeom prst="rect">
            <a:avLst/>
          </a:prstGeom>
        </p:spPr>
      </p:pic>
      <p:sp useBgFill="1">
        <p:nvSpPr>
          <p:cNvPr id="12" name="Rectangle 11">
            <a:extLst>
              <a:ext uri="{FF2B5EF4-FFF2-40B4-BE49-F238E27FC236}">
                <a16:creationId xmlns:a16="http://schemas.microsoft.com/office/drawing/2014/main" xmlns="" id="{CCE59D5B-CAC9-49E6-B344-330525C696B1}"/>
              </a:ext>
            </a:extLst>
          </p:cNvPr>
          <p:cNvSpPr/>
          <p:nvPr/>
        </p:nvSpPr>
        <p:spPr>
          <a:xfrm>
            <a:off x="10647680" y="71120"/>
            <a:ext cx="1502525" cy="70104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p:cNvSpPr/>
          <p:nvPr/>
        </p:nvSpPr>
        <p:spPr>
          <a:xfrm>
            <a:off x="673949" y="186267"/>
            <a:ext cx="3686384" cy="487659"/>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smtClean="0"/>
              <a:t>BOXPLOT</a:t>
            </a:r>
            <a:endParaRPr lang="en-US" sz="3600" dirty="0"/>
          </a:p>
        </p:txBody>
      </p:sp>
    </p:spTree>
    <p:extLst>
      <p:ext uri="{BB962C8B-B14F-4D97-AF65-F5344CB8AC3E}">
        <p14:creationId xmlns:p14="http://schemas.microsoft.com/office/powerpoint/2010/main" val="38817225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B71AB2C-5FF8-40AF-A462-03D6E54F549D}"/>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19</a:t>
            </a:fld>
            <a:endParaRPr lang="en-US" b="1" i="1" noProof="0" dirty="0"/>
          </a:p>
        </p:txBody>
      </p:sp>
      <p:pic>
        <p:nvPicPr>
          <p:cNvPr id="7" name="Content Placeholder 6">
            <a:extLst>
              <a:ext uri="{FF2B5EF4-FFF2-40B4-BE49-F238E27FC236}">
                <a16:creationId xmlns:a16="http://schemas.microsoft.com/office/drawing/2014/main" xmlns="" id="{32A1A900-9396-4197-90A2-BCBC87EA9319}"/>
              </a:ext>
            </a:extLst>
          </p:cNvPr>
          <p:cNvPicPr>
            <a:picLocks noGrp="1" noChangeAspect="1"/>
          </p:cNvPicPr>
          <p:nvPr>
            <p:ph idx="13"/>
          </p:nvPr>
        </p:nvPicPr>
        <p:blipFill>
          <a:blip r:embed="rId2"/>
          <a:stretch>
            <a:fillRect/>
          </a:stretch>
        </p:blipFill>
        <p:spPr>
          <a:xfrm>
            <a:off x="497612" y="812684"/>
            <a:ext cx="6927912" cy="5369601"/>
          </a:xfrm>
        </p:spPr>
      </p:pic>
      <p:sp>
        <p:nvSpPr>
          <p:cNvPr id="5" name="Subtitle 4">
            <a:extLst>
              <a:ext uri="{FF2B5EF4-FFF2-40B4-BE49-F238E27FC236}">
                <a16:creationId xmlns:a16="http://schemas.microsoft.com/office/drawing/2014/main" xmlns="" id="{0556C006-627D-4B44-AE5D-DEA2BECB8F4A}"/>
              </a:ext>
            </a:extLst>
          </p:cNvPr>
          <p:cNvSpPr>
            <a:spLocks noGrp="1"/>
          </p:cNvSpPr>
          <p:nvPr>
            <p:ph type="subTitle" idx="1"/>
          </p:nvPr>
        </p:nvSpPr>
        <p:spPr>
          <a:xfrm>
            <a:off x="497612" y="112200"/>
            <a:ext cx="8189187" cy="1800000"/>
          </a:xfrm>
        </p:spPr>
        <p:txBody>
          <a:bodyPr/>
          <a:lstStyle/>
          <a:p>
            <a:pPr algn="l"/>
            <a:r>
              <a:rPr lang="en-US" sz="3600" dirty="0">
                <a:latin typeface="+mj-lt"/>
              </a:rPr>
              <a:t>HEAT MAP FOR NULL VALUES</a:t>
            </a:r>
          </a:p>
        </p:txBody>
      </p:sp>
      <p:sp useBgFill="1">
        <p:nvSpPr>
          <p:cNvPr id="10" name="Rectangle 9">
            <a:extLst>
              <a:ext uri="{FF2B5EF4-FFF2-40B4-BE49-F238E27FC236}">
                <a16:creationId xmlns:a16="http://schemas.microsoft.com/office/drawing/2014/main" xmlns="" id="{B4193767-D45D-4315-B5F8-7E05089A8723}"/>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56202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B4E65B-AD78-4F8E-AF3D-7759245651EE}"/>
              </a:ext>
            </a:extLst>
          </p:cNvPr>
          <p:cNvSpPr>
            <a:spLocks noGrp="1"/>
          </p:cNvSpPr>
          <p:nvPr>
            <p:ph type="ctrTitle"/>
          </p:nvPr>
        </p:nvSpPr>
        <p:spPr/>
        <p:txBody>
          <a:bodyPr/>
          <a:lstStyle/>
          <a:p>
            <a:r>
              <a:rPr lang="en-US" sz="4000" b="0" dirty="0"/>
              <a:t>What &amp; why are we solving this problem!</a:t>
            </a:r>
          </a:p>
        </p:txBody>
      </p:sp>
      <p:sp>
        <p:nvSpPr>
          <p:cNvPr id="8" name="Oval 7">
            <a:extLst>
              <a:ext uri="{FF2B5EF4-FFF2-40B4-BE49-F238E27FC236}">
                <a16:creationId xmlns:a16="http://schemas.microsoft.com/office/drawing/2014/main" xmlns="" id="{3CF620E7-F992-48DE-A308-0A6B4F1E45E4}"/>
              </a:ext>
              <a:ext uri="{C183D7F6-B498-43B3-948B-1728B52AA6E4}">
                <adec:decorative xmlns:adec="http://schemas.microsoft.com/office/drawing/2017/decorative" xmlns="" val="1"/>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9" name="Group 8">
            <a:extLst>
              <a:ext uri="{FF2B5EF4-FFF2-40B4-BE49-F238E27FC236}">
                <a16:creationId xmlns:a16="http://schemas.microsoft.com/office/drawing/2014/main" xmlns="" id="{D013B526-9255-484A-8176-C9CA7C769E59}"/>
              </a:ext>
              <a:ext uri="{C183D7F6-B498-43B3-948B-1728B52AA6E4}">
                <adec:decorative xmlns:adec="http://schemas.microsoft.com/office/drawing/2017/decorative" xmlns="" val="1"/>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a16="http://schemas.microsoft.com/office/drawing/2014/main" xmlns="" id="{790A46A1-19F4-478F-A9B1-84AD72D6DFBF}"/>
                </a:ext>
                <a:ext uri="{C183D7F6-B498-43B3-948B-1728B52AA6E4}">
                  <adec:decorative xmlns:adec="http://schemas.microsoft.com/office/drawing/2017/decorative" xmlns="" val="1"/>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xmlns="" id="{90A209D6-847A-4FB1-95CC-EEC3EBCBDA55}"/>
                </a:ext>
                <a:ext uri="{C183D7F6-B498-43B3-948B-1728B52AA6E4}">
                  <adec:decorative xmlns:adec="http://schemas.microsoft.com/office/drawing/2017/decorative" xmlns="" val="1"/>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xmlns="" id="{8A692E72-0865-44D7-A065-B2F07C21C818}"/>
              </a:ext>
              <a:ext uri="{C183D7F6-B498-43B3-948B-1728B52AA6E4}">
                <adec:decorative xmlns:adec="http://schemas.microsoft.com/office/drawing/2017/decorative" xmlns="" val="1"/>
              </a:ext>
            </a:extLst>
          </p:cNvPr>
          <p:cNvGrpSpPr/>
          <p:nvPr/>
        </p:nvGrpSpPr>
        <p:grpSpPr>
          <a:xfrm>
            <a:off x="1952144" y="833521"/>
            <a:ext cx="2678654" cy="2720745"/>
            <a:chOff x="1952144" y="833521"/>
            <a:chExt cx="2678654" cy="2720745"/>
          </a:xfrm>
        </p:grpSpPr>
        <p:sp>
          <p:nvSpPr>
            <p:cNvPr id="13" name="Oval 12">
              <a:extLst>
                <a:ext uri="{FF2B5EF4-FFF2-40B4-BE49-F238E27FC236}">
                  <a16:creationId xmlns:a16="http://schemas.microsoft.com/office/drawing/2014/main" xmlns="" id="{58031D85-2D05-4250-9FA8-67974E8F794F}"/>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a16="http://schemas.microsoft.com/office/drawing/2014/main" xmlns="" id="{46840666-19AD-4885-B9E5-14BA5AA2B742}"/>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xmlns="" id="{58E5BFC1-84E6-4CE1-BD20-19EC87B5EF44}"/>
              </a:ext>
            </a:extLst>
          </p:cNvPr>
          <p:cNvSpPr txBox="1"/>
          <p:nvPr/>
        </p:nvSpPr>
        <p:spPr>
          <a:xfrm>
            <a:off x="6575914" y="833521"/>
            <a:ext cx="5276850" cy="4801314"/>
          </a:xfrm>
          <a:prstGeom prst="rect">
            <a:avLst/>
          </a:prstGeom>
          <a:noFill/>
        </p:spPr>
        <p:txBody>
          <a:bodyPr wrap="square" rtlCol="0">
            <a:spAutoFit/>
          </a:bodyPr>
          <a:lstStyle/>
          <a:p>
            <a:r>
              <a:rPr lang="en-US" dirty="0">
                <a:solidFill>
                  <a:schemeClr val="bg1"/>
                </a:solidFill>
              </a:rPr>
              <a:t>What is this dataset?</a:t>
            </a:r>
          </a:p>
          <a:p>
            <a:r>
              <a:rPr lang="en-US" dirty="0">
                <a:solidFill>
                  <a:schemeClr val="bg1"/>
                </a:solidFill>
              </a:rPr>
              <a:t>This bank’s dataset comprises of various attributes of their customers?</a:t>
            </a:r>
          </a:p>
          <a:p>
            <a:endParaRPr lang="en-US" dirty="0">
              <a:solidFill>
                <a:schemeClr val="bg1"/>
              </a:solidFill>
            </a:endParaRPr>
          </a:p>
          <a:p>
            <a:r>
              <a:rPr lang="en-US" dirty="0">
                <a:solidFill>
                  <a:schemeClr val="bg1"/>
                </a:solidFill>
              </a:rPr>
              <a:t>Why this dataset?</a:t>
            </a:r>
          </a:p>
          <a:p>
            <a:r>
              <a:rPr lang="en-US" dirty="0">
                <a:solidFill>
                  <a:schemeClr val="bg1"/>
                </a:solidFill>
              </a:rPr>
              <a:t>We aim to accomplish the following for this study:</a:t>
            </a:r>
          </a:p>
          <a:p>
            <a:pPr marL="342900" indent="-342900">
              <a:buFont typeface="+mj-lt"/>
              <a:buAutoNum type="arabicPeriod"/>
            </a:pPr>
            <a:r>
              <a:rPr lang="en-US" dirty="0">
                <a:solidFill>
                  <a:schemeClr val="bg1"/>
                </a:solidFill>
              </a:rPr>
              <a:t>Identify and visualize which factors contribute to customer churn.</a:t>
            </a:r>
          </a:p>
          <a:p>
            <a:pPr marL="342900" indent="-342900">
              <a:buFont typeface="+mj-lt"/>
              <a:buAutoNum type="arabicPeriod"/>
            </a:pPr>
            <a:r>
              <a:rPr lang="en-US" dirty="0">
                <a:solidFill>
                  <a:schemeClr val="bg1"/>
                </a:solidFill>
              </a:rPr>
              <a:t>Build a prediction model that will perform the following:</a:t>
            </a:r>
          </a:p>
          <a:p>
            <a:pPr marL="800100" lvl="1" indent="-342900">
              <a:buFont typeface="+mj-lt"/>
              <a:buAutoNum type="alphaLcParenR"/>
            </a:pPr>
            <a:r>
              <a:rPr lang="en-US" dirty="0">
                <a:solidFill>
                  <a:schemeClr val="bg1"/>
                </a:solidFill>
              </a:rPr>
              <a:t>Classify if a customer is going to churn or not</a:t>
            </a:r>
          </a:p>
          <a:p>
            <a:pPr marL="800100" lvl="1" indent="-342900">
              <a:buFont typeface="+mj-lt"/>
              <a:buAutoNum type="alphaLcParenR"/>
            </a:pPr>
            <a:r>
              <a:rPr lang="en-US" dirty="0">
                <a:solidFill>
                  <a:schemeClr val="bg1"/>
                </a:solidFill>
              </a:rPr>
              <a:t>Preferably and based on model performance, choose a model that will attach a probability to the churn to make it easier for customer service to target low hanging fruits in their efforts to prevent churn</a:t>
            </a:r>
          </a:p>
          <a:p>
            <a:endParaRPr lang="en-US" dirty="0">
              <a:solidFill>
                <a:schemeClr val="bg1"/>
              </a:solidFill>
            </a:endParaRPr>
          </a:p>
        </p:txBody>
      </p:sp>
      <p:pic>
        <p:nvPicPr>
          <p:cNvPr id="15" name="Picture 14" descr="A close-up of a circuit board&#10;&#10;Description automatically generated with low confidence">
            <a:extLst>
              <a:ext uri="{FF2B5EF4-FFF2-40B4-BE49-F238E27FC236}">
                <a16:creationId xmlns:a16="http://schemas.microsoft.com/office/drawing/2014/main" xmlns="" id="{88E31D0C-F900-46D2-8722-1C60F7915102}"/>
              </a:ext>
            </a:extLst>
          </p:cNvPr>
          <p:cNvPicPr>
            <a:picLocks noChangeAspect="1"/>
          </p:cNvPicPr>
          <p:nvPr/>
        </p:nvPicPr>
        <p:blipFill>
          <a:blip r:embed="rId3"/>
          <a:stretch>
            <a:fillRect/>
          </a:stretch>
        </p:blipFill>
        <p:spPr>
          <a:xfrm>
            <a:off x="667477" y="538314"/>
            <a:ext cx="5713644" cy="3216570"/>
          </a:xfrm>
          <a:prstGeom prst="rect">
            <a:avLst/>
          </a:prstGeom>
          <a:effectLst/>
        </p:spPr>
      </p:pic>
    </p:spTree>
    <p:extLst>
      <p:ext uri="{BB962C8B-B14F-4D97-AF65-F5344CB8AC3E}">
        <p14:creationId xmlns:p14="http://schemas.microsoft.com/office/powerpoint/2010/main" val="34195182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39EB293B-2231-4D34-B453-5599CB9883E8}"/>
              </a:ext>
            </a:extLst>
          </p:cNvPr>
          <p:cNvSpPr>
            <a:spLocks noGrp="1"/>
          </p:cNvSpPr>
          <p:nvPr>
            <p:ph type="sldNum" sz="quarter" idx="12"/>
          </p:nvPr>
        </p:nvSpPr>
        <p:spPr/>
        <p:txBody>
          <a:bodyPr/>
          <a:lstStyle/>
          <a:p>
            <a:r>
              <a:rPr lang="en-US" noProof="0"/>
              <a:t>page </a:t>
            </a:r>
            <a:fld id="{19B51A1E-902D-48AF-9020-955120F399B6}" type="slidenum">
              <a:rPr lang="en-US" b="1" i="1" noProof="0" smtClean="0"/>
              <a:pPr/>
              <a:t>20</a:t>
            </a:fld>
            <a:endParaRPr lang="en-US" b="1" i="1" noProof="0" dirty="0"/>
          </a:p>
        </p:txBody>
      </p:sp>
      <p:pic>
        <p:nvPicPr>
          <p:cNvPr id="7" name="Content Placeholder 6">
            <a:extLst>
              <a:ext uri="{FF2B5EF4-FFF2-40B4-BE49-F238E27FC236}">
                <a16:creationId xmlns:a16="http://schemas.microsoft.com/office/drawing/2014/main" xmlns="" id="{F86D45AF-DEC7-45B5-BBCD-A4EADB6B6432}"/>
              </a:ext>
            </a:extLst>
          </p:cNvPr>
          <p:cNvPicPr>
            <a:picLocks noGrp="1" noChangeAspect="1"/>
          </p:cNvPicPr>
          <p:nvPr>
            <p:ph idx="13"/>
          </p:nvPr>
        </p:nvPicPr>
        <p:blipFill>
          <a:blip r:embed="rId2"/>
          <a:stretch>
            <a:fillRect/>
          </a:stretch>
        </p:blipFill>
        <p:spPr>
          <a:xfrm>
            <a:off x="6722117" y="1258973"/>
            <a:ext cx="4365750" cy="2247712"/>
          </a:xfrm>
        </p:spPr>
      </p:pic>
      <p:sp>
        <p:nvSpPr>
          <p:cNvPr id="4" name="Title 3">
            <a:extLst>
              <a:ext uri="{FF2B5EF4-FFF2-40B4-BE49-F238E27FC236}">
                <a16:creationId xmlns:a16="http://schemas.microsoft.com/office/drawing/2014/main" xmlns="" id="{D38BEA6C-FB21-4408-B8A2-3FD871876E5B}"/>
              </a:ext>
            </a:extLst>
          </p:cNvPr>
          <p:cNvSpPr>
            <a:spLocks noGrp="1"/>
          </p:cNvSpPr>
          <p:nvPr>
            <p:ph type="ctrTitle"/>
          </p:nvPr>
        </p:nvSpPr>
        <p:spPr>
          <a:xfrm>
            <a:off x="189148" y="71120"/>
            <a:ext cx="10448372" cy="1080113"/>
          </a:xfrm>
        </p:spPr>
        <p:txBody>
          <a:bodyPr/>
          <a:lstStyle/>
          <a:p>
            <a:pPr algn="l"/>
            <a:r>
              <a:rPr lang="en-US" b="0" cap="none" dirty="0"/>
              <a:t>CONVERTING STRINGS TO FACTOR AND CONCATING COLUMNS</a:t>
            </a:r>
          </a:p>
        </p:txBody>
      </p:sp>
      <p:pic>
        <p:nvPicPr>
          <p:cNvPr id="6" name="Picture 5">
            <a:extLst>
              <a:ext uri="{FF2B5EF4-FFF2-40B4-BE49-F238E27FC236}">
                <a16:creationId xmlns:a16="http://schemas.microsoft.com/office/drawing/2014/main" xmlns="" id="{03D7FAFF-5193-4930-80C0-083A7D30BE5B}"/>
              </a:ext>
            </a:extLst>
          </p:cNvPr>
          <p:cNvPicPr>
            <a:picLocks noChangeAspect="1"/>
          </p:cNvPicPr>
          <p:nvPr/>
        </p:nvPicPr>
        <p:blipFill>
          <a:blip r:embed="rId3"/>
          <a:stretch>
            <a:fillRect/>
          </a:stretch>
        </p:blipFill>
        <p:spPr>
          <a:xfrm>
            <a:off x="1199188" y="1258973"/>
            <a:ext cx="4043372" cy="2210653"/>
          </a:xfrm>
          <a:prstGeom prst="rect">
            <a:avLst/>
          </a:prstGeom>
        </p:spPr>
      </p:pic>
      <p:pic>
        <p:nvPicPr>
          <p:cNvPr id="8" name="Content Placeholder 6">
            <a:extLst>
              <a:ext uri="{FF2B5EF4-FFF2-40B4-BE49-F238E27FC236}">
                <a16:creationId xmlns:a16="http://schemas.microsoft.com/office/drawing/2014/main" xmlns="" id="{747769EF-D2BA-4533-83DA-4A4C6684B7C7}"/>
              </a:ext>
            </a:extLst>
          </p:cNvPr>
          <p:cNvPicPr>
            <a:picLocks noChangeAspect="1"/>
          </p:cNvPicPr>
          <p:nvPr/>
        </p:nvPicPr>
        <p:blipFill>
          <a:blip r:embed="rId4"/>
          <a:stretch>
            <a:fillRect/>
          </a:stretch>
        </p:blipFill>
        <p:spPr>
          <a:xfrm>
            <a:off x="1195100" y="3954026"/>
            <a:ext cx="9801800" cy="2268282"/>
          </a:xfrm>
          <a:prstGeom prst="rect">
            <a:avLst/>
          </a:prstGeom>
        </p:spPr>
      </p:pic>
      <p:sp useBgFill="1">
        <p:nvSpPr>
          <p:cNvPr id="11" name="Rectangle 10">
            <a:extLst>
              <a:ext uri="{FF2B5EF4-FFF2-40B4-BE49-F238E27FC236}">
                <a16:creationId xmlns:a16="http://schemas.microsoft.com/office/drawing/2014/main" xmlns="" id="{E32CFA50-6A3B-4929-844A-14681703077F}"/>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75139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US" noProof="0" smtClean="0"/>
              <a:t>page </a:t>
            </a:r>
            <a:fld id="{19B51A1E-902D-48AF-9020-955120F399B6}" type="slidenum">
              <a:rPr lang="en-US" b="1" i="1" noProof="0" smtClean="0"/>
              <a:pPr/>
              <a:t>21</a:t>
            </a:fld>
            <a:endParaRPr lang="en-US" b="1" i="1" noProof="0" dirty="0"/>
          </a:p>
        </p:txBody>
      </p:sp>
      <p:pic>
        <p:nvPicPr>
          <p:cNvPr id="3" name="Picture 2"/>
          <p:cNvPicPr>
            <a:picLocks noChangeAspect="1"/>
          </p:cNvPicPr>
          <p:nvPr/>
        </p:nvPicPr>
        <p:blipFill>
          <a:blip r:embed="rId2"/>
          <a:stretch>
            <a:fillRect/>
          </a:stretch>
        </p:blipFill>
        <p:spPr>
          <a:xfrm>
            <a:off x="338667" y="1089199"/>
            <a:ext cx="11125200" cy="5181786"/>
          </a:xfrm>
          <a:prstGeom prst="rect">
            <a:avLst/>
          </a:prstGeom>
        </p:spPr>
      </p:pic>
      <p:sp>
        <p:nvSpPr>
          <p:cNvPr id="4" name="Rectangle 3"/>
          <p:cNvSpPr/>
          <p:nvPr/>
        </p:nvSpPr>
        <p:spPr>
          <a:xfrm>
            <a:off x="694267" y="253999"/>
            <a:ext cx="4775200" cy="57573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dirty="0" smtClean="0"/>
              <a:t>DROPPING COLUMNS</a:t>
            </a:r>
            <a:endParaRPr lang="en-US" sz="3600" dirty="0"/>
          </a:p>
        </p:txBody>
      </p:sp>
      <p:sp>
        <p:nvSpPr>
          <p:cNvPr id="5" name="Rectangle 4"/>
          <p:cNvSpPr/>
          <p:nvPr/>
        </p:nvSpPr>
        <p:spPr>
          <a:xfrm>
            <a:off x="10515600" y="101600"/>
            <a:ext cx="1634605" cy="6604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34665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070C459-3437-472C-B474-F6109C427620}"/>
              </a:ext>
            </a:extLst>
          </p:cNvPr>
          <p:cNvSpPr>
            <a:spLocks noGrp="1"/>
          </p:cNvSpPr>
          <p:nvPr>
            <p:ph type="sldNum" sz="quarter" idx="12"/>
          </p:nvPr>
        </p:nvSpPr>
        <p:spPr/>
        <p:txBody>
          <a:bodyPr/>
          <a:lstStyle/>
          <a:p>
            <a:r>
              <a:rPr lang="en-US" noProof="0"/>
              <a:t>page </a:t>
            </a:r>
            <a:fld id="{19B51A1E-902D-48AF-9020-955120F399B6}" type="slidenum">
              <a:rPr lang="en-US" b="1" i="1" noProof="0" smtClean="0"/>
              <a:pPr/>
              <a:t>22</a:t>
            </a:fld>
            <a:endParaRPr lang="en-US" b="1" i="1" noProof="0" dirty="0"/>
          </a:p>
        </p:txBody>
      </p:sp>
      <p:sp>
        <p:nvSpPr>
          <p:cNvPr id="4" name="Title 3">
            <a:extLst>
              <a:ext uri="{FF2B5EF4-FFF2-40B4-BE49-F238E27FC236}">
                <a16:creationId xmlns:a16="http://schemas.microsoft.com/office/drawing/2014/main" xmlns="" id="{009B5E81-450A-4E73-B361-D9A9F79F5FC6}"/>
              </a:ext>
            </a:extLst>
          </p:cNvPr>
          <p:cNvSpPr>
            <a:spLocks noGrp="1"/>
          </p:cNvSpPr>
          <p:nvPr>
            <p:ph type="ctrTitle"/>
          </p:nvPr>
        </p:nvSpPr>
        <p:spPr>
          <a:xfrm>
            <a:off x="411742" y="224880"/>
            <a:ext cx="5085650" cy="720000"/>
          </a:xfrm>
        </p:spPr>
        <p:txBody>
          <a:bodyPr/>
          <a:lstStyle/>
          <a:p>
            <a:pPr algn="l"/>
            <a:r>
              <a:rPr lang="en-US" b="0" dirty="0"/>
              <a:t>Train &amp; Test</a:t>
            </a:r>
          </a:p>
        </p:txBody>
      </p:sp>
      <p:pic>
        <p:nvPicPr>
          <p:cNvPr id="11" name="Picture 10">
            <a:extLst>
              <a:ext uri="{FF2B5EF4-FFF2-40B4-BE49-F238E27FC236}">
                <a16:creationId xmlns:a16="http://schemas.microsoft.com/office/drawing/2014/main" xmlns="" id="{EEB1E3BD-307D-4C3A-8A32-F86B95796B8B}"/>
              </a:ext>
            </a:extLst>
          </p:cNvPr>
          <p:cNvPicPr>
            <a:picLocks noChangeAspect="1"/>
          </p:cNvPicPr>
          <p:nvPr/>
        </p:nvPicPr>
        <p:blipFill>
          <a:blip r:embed="rId2"/>
          <a:stretch>
            <a:fillRect/>
          </a:stretch>
        </p:blipFill>
        <p:spPr>
          <a:xfrm>
            <a:off x="303435" y="1080583"/>
            <a:ext cx="5570216" cy="4482018"/>
          </a:xfrm>
          <a:prstGeom prst="rect">
            <a:avLst/>
          </a:prstGeom>
        </p:spPr>
      </p:pic>
      <p:pic>
        <p:nvPicPr>
          <p:cNvPr id="5" name="Picture 4">
            <a:extLst>
              <a:ext uri="{FF2B5EF4-FFF2-40B4-BE49-F238E27FC236}">
                <a16:creationId xmlns:a16="http://schemas.microsoft.com/office/drawing/2014/main" xmlns="" id="{B459F98C-23CB-44C0-B15F-514CC5C3E70C}"/>
              </a:ext>
            </a:extLst>
          </p:cNvPr>
          <p:cNvPicPr>
            <a:picLocks noChangeAspect="1"/>
          </p:cNvPicPr>
          <p:nvPr/>
        </p:nvPicPr>
        <p:blipFill>
          <a:blip r:embed="rId3"/>
          <a:stretch>
            <a:fillRect/>
          </a:stretch>
        </p:blipFill>
        <p:spPr>
          <a:xfrm>
            <a:off x="6591647" y="1080583"/>
            <a:ext cx="5085651" cy="5127405"/>
          </a:xfrm>
          <a:prstGeom prst="rect">
            <a:avLst/>
          </a:prstGeom>
        </p:spPr>
      </p:pic>
      <p:sp useBgFill="1">
        <p:nvSpPr>
          <p:cNvPr id="7" name="Rectangle 6">
            <a:extLst>
              <a:ext uri="{FF2B5EF4-FFF2-40B4-BE49-F238E27FC236}">
                <a16:creationId xmlns:a16="http://schemas.microsoft.com/office/drawing/2014/main" xmlns="" id="{2E249B6D-3585-4A0D-90F1-D8C94D6FBEED}"/>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70788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973BEB9-00E4-4D6B-B6D9-A7159C2B2898}"/>
              </a:ext>
            </a:extLst>
          </p:cNvPr>
          <p:cNvSpPr>
            <a:spLocks noGrp="1"/>
          </p:cNvSpPr>
          <p:nvPr>
            <p:ph type="sldNum" sz="quarter" idx="12"/>
          </p:nvPr>
        </p:nvSpPr>
        <p:spPr/>
        <p:txBody>
          <a:bodyPr/>
          <a:lstStyle/>
          <a:p>
            <a:r>
              <a:rPr lang="en-US" noProof="0"/>
              <a:t>page </a:t>
            </a:r>
            <a:fld id="{19B51A1E-902D-48AF-9020-955120F399B6}" type="slidenum">
              <a:rPr lang="en-US" b="1" i="1" noProof="0" smtClean="0"/>
              <a:pPr/>
              <a:t>23</a:t>
            </a:fld>
            <a:endParaRPr lang="en-US" b="1" i="1" noProof="0" dirty="0"/>
          </a:p>
        </p:txBody>
      </p:sp>
      <p:sp>
        <p:nvSpPr>
          <p:cNvPr id="4" name="Title 3">
            <a:extLst>
              <a:ext uri="{FF2B5EF4-FFF2-40B4-BE49-F238E27FC236}">
                <a16:creationId xmlns:a16="http://schemas.microsoft.com/office/drawing/2014/main" xmlns="" id="{BCEF0619-02BE-4779-A372-47A9FD0873C6}"/>
              </a:ext>
            </a:extLst>
          </p:cNvPr>
          <p:cNvSpPr>
            <a:spLocks noGrp="1"/>
          </p:cNvSpPr>
          <p:nvPr>
            <p:ph type="ctrTitle"/>
          </p:nvPr>
        </p:nvSpPr>
        <p:spPr>
          <a:xfrm>
            <a:off x="378211" y="94784"/>
            <a:ext cx="5504750" cy="720000"/>
          </a:xfrm>
        </p:spPr>
        <p:txBody>
          <a:bodyPr/>
          <a:lstStyle/>
          <a:p>
            <a:pPr algn="l"/>
            <a:r>
              <a:rPr lang="en-US" b="0" dirty="0"/>
              <a:t>Accuracy </a:t>
            </a:r>
            <a:r>
              <a:rPr lang="en-US" b="0" dirty="0" smtClean="0"/>
              <a:t>after</a:t>
            </a:r>
            <a:r>
              <a:rPr lang="en-US" b="0" dirty="0" smtClean="0"/>
              <a:t> </a:t>
            </a:r>
            <a:r>
              <a:rPr lang="en-US" b="0" dirty="0"/>
              <a:t>scaling</a:t>
            </a:r>
          </a:p>
        </p:txBody>
      </p:sp>
      <p:pic>
        <p:nvPicPr>
          <p:cNvPr id="12" name="Picture 11">
            <a:extLst>
              <a:ext uri="{FF2B5EF4-FFF2-40B4-BE49-F238E27FC236}">
                <a16:creationId xmlns:a16="http://schemas.microsoft.com/office/drawing/2014/main" xmlns="" id="{1D190397-AC12-44C7-A5EB-7D3EF66CBFEF}"/>
              </a:ext>
            </a:extLst>
          </p:cNvPr>
          <p:cNvPicPr>
            <a:picLocks noChangeAspect="1"/>
          </p:cNvPicPr>
          <p:nvPr/>
        </p:nvPicPr>
        <p:blipFill>
          <a:blip r:embed="rId2"/>
          <a:stretch>
            <a:fillRect/>
          </a:stretch>
        </p:blipFill>
        <p:spPr>
          <a:xfrm>
            <a:off x="5676201" y="1673440"/>
            <a:ext cx="6131362" cy="3443642"/>
          </a:xfrm>
          <a:prstGeom prst="rect">
            <a:avLst/>
          </a:prstGeom>
        </p:spPr>
      </p:pic>
      <p:sp useBgFill="1">
        <p:nvSpPr>
          <p:cNvPr id="14" name="Rectangle 13">
            <a:extLst>
              <a:ext uri="{FF2B5EF4-FFF2-40B4-BE49-F238E27FC236}">
                <a16:creationId xmlns:a16="http://schemas.microsoft.com/office/drawing/2014/main" xmlns="" id="{57011DC3-B3A2-4D7A-9D1A-AE40A8D7EE18}"/>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3"/>
          <a:stretch>
            <a:fillRect/>
          </a:stretch>
        </p:blipFill>
        <p:spPr>
          <a:xfrm>
            <a:off x="378211" y="1588030"/>
            <a:ext cx="4958979" cy="3593572"/>
          </a:xfrm>
          <a:prstGeom prst="rect">
            <a:avLst/>
          </a:prstGeom>
        </p:spPr>
      </p:pic>
    </p:spTree>
    <p:extLst>
      <p:ext uri="{BB962C8B-B14F-4D97-AF65-F5344CB8AC3E}">
        <p14:creationId xmlns:p14="http://schemas.microsoft.com/office/powerpoint/2010/main" val="4018778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24760C03-A974-4492-8BDC-3A3B1DA41C3B}"/>
              </a:ext>
              <a:ext uri="{C183D7F6-B498-43B3-948B-1728B52AA6E4}">
                <adec:decorative xmlns:adec="http://schemas.microsoft.com/office/drawing/2017/decorative" xmlns="" val="1"/>
              </a:ext>
            </a:extLst>
          </p:cNvPr>
          <p:cNvGrpSpPr/>
          <p:nvPr/>
        </p:nvGrpSpPr>
        <p:grpSpPr>
          <a:xfrm>
            <a:off x="9220200" y="1125275"/>
            <a:ext cx="2381250" cy="2335471"/>
            <a:chOff x="1952144" y="833521"/>
            <a:chExt cx="2846074" cy="2791358"/>
          </a:xfrm>
        </p:grpSpPr>
        <p:sp>
          <p:nvSpPr>
            <p:cNvPr id="13" name="Oval 12">
              <a:extLst>
                <a:ext uri="{FF2B5EF4-FFF2-40B4-BE49-F238E27FC236}">
                  <a16:creationId xmlns:a16="http://schemas.microsoft.com/office/drawing/2014/main" xmlns="" id="{82663A09-922C-4254-9D30-7A8E6E2694A8}"/>
                </a:ext>
                <a:ext uri="{C183D7F6-B498-43B3-948B-1728B52AA6E4}">
                  <adec:decorative xmlns:adec="http://schemas.microsoft.com/office/drawing/2017/decorative" xmlns="" val="1"/>
                </a:ext>
              </a:extLst>
            </p:cNvPr>
            <p:cNvSpPr/>
            <p:nvPr userDrawn="1"/>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xmlns="" id="{C045C08B-B7E1-453E-BC2E-F22D7AC53DC5}"/>
                </a:ext>
              </a:extLst>
            </p:cNvPr>
            <p:cNvSpPr/>
            <p:nvPr userDrawn="1"/>
          </p:nvSpPr>
          <p:spPr>
            <a:xfrm>
              <a:off x="2172489" y="1005639"/>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xmlns="" id="{E7A6E3CD-53B5-46DB-988D-203236BF22B0}"/>
                </a:ext>
              </a:extLst>
            </p:cNvPr>
            <p:cNvSpPr/>
            <p:nvPr userDrawn="1"/>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xmlns="" id="{57E3E48F-4C52-4C35-B945-1A097E0030DC}"/>
                </a:ext>
              </a:extLst>
            </p:cNvPr>
            <p:cNvSpPr/>
            <p:nvPr userDrawn="1"/>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7" name="Straight Connector 16">
              <a:extLst>
                <a:ext uri="{FF2B5EF4-FFF2-40B4-BE49-F238E27FC236}">
                  <a16:creationId xmlns:a16="http://schemas.microsoft.com/office/drawing/2014/main" xmlns="" id="{F5E22542-B340-4287-91C8-BED785B7355D}"/>
                </a:ext>
              </a:extLst>
            </p:cNvPr>
            <p:cNvCxnSpPr>
              <a:cxnSpLocks/>
            </p:cNvCxnSpPr>
            <p:nvPr userDrawn="1"/>
          </p:nvCxnSpPr>
          <p:spPr>
            <a:xfrm>
              <a:off x="2085771" y="923049"/>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xmlns="" id="{DF5E3BD5-1051-4A50-9F18-DFC536C0E08E}"/>
              </a:ext>
            </a:extLst>
          </p:cNvPr>
          <p:cNvSpPr>
            <a:spLocks noGrp="1"/>
          </p:cNvSpPr>
          <p:nvPr>
            <p:ph type="ctrTitle"/>
          </p:nvPr>
        </p:nvSpPr>
        <p:spPr>
          <a:xfrm>
            <a:off x="695445" y="223507"/>
            <a:ext cx="5085650" cy="720000"/>
          </a:xfrm>
        </p:spPr>
        <p:txBody>
          <a:bodyPr/>
          <a:lstStyle/>
          <a:p>
            <a:pPr algn="l"/>
            <a:r>
              <a:rPr lang="en-US" b="0" dirty="0" smtClean="0"/>
              <a:t>conclusions</a:t>
            </a:r>
            <a:endParaRPr lang="en-US" b="0" dirty="0"/>
          </a:p>
        </p:txBody>
      </p:sp>
      <p:sp>
        <p:nvSpPr>
          <p:cNvPr id="5" name="Slide Number Placeholder 4">
            <a:extLst>
              <a:ext uri="{FF2B5EF4-FFF2-40B4-BE49-F238E27FC236}">
                <a16:creationId xmlns:a16="http://schemas.microsoft.com/office/drawing/2014/main" xmlns="" id="{1CF390BA-F9E5-4A53-AE84-CFF647158688}"/>
              </a:ext>
            </a:extLst>
          </p:cNvPr>
          <p:cNvSpPr>
            <a:spLocks noGrp="1"/>
          </p:cNvSpPr>
          <p:nvPr>
            <p:ph type="sldNum" sz="quarter" idx="12"/>
          </p:nvPr>
        </p:nvSpPr>
        <p:spPr/>
        <p:txBody>
          <a:bodyPr/>
          <a:lstStyle/>
          <a:p>
            <a:r>
              <a:rPr lang="en-US" dirty="0"/>
              <a:t>page </a:t>
            </a:r>
            <a:fld id="{19B51A1E-902D-48AF-9020-955120F399B6}" type="slidenum">
              <a:rPr lang="en-US" smtClean="0"/>
              <a:pPr/>
              <a:t>24</a:t>
            </a:fld>
            <a:endParaRPr lang="en-US" dirty="0"/>
          </a:p>
        </p:txBody>
      </p:sp>
      <p:graphicFrame>
        <p:nvGraphicFramePr>
          <p:cNvPr id="18" name="Content Placeholder 10">
            <a:extLst>
              <a:ext uri="{FF2B5EF4-FFF2-40B4-BE49-F238E27FC236}">
                <a16:creationId xmlns:a16="http://schemas.microsoft.com/office/drawing/2014/main" xmlns="" id="{D2F5E53B-C591-4834-94ED-F014FB5E4A15}"/>
              </a:ext>
            </a:extLst>
          </p:cNvPr>
          <p:cNvGraphicFramePr>
            <a:graphicFrameLocks/>
          </p:cNvGraphicFramePr>
          <p:nvPr>
            <p:extLst>
              <p:ext uri="{D42A27DB-BD31-4B8C-83A1-F6EECF244321}">
                <p14:modId xmlns:p14="http://schemas.microsoft.com/office/powerpoint/2010/main" val="616320080"/>
              </p:ext>
            </p:extLst>
          </p:nvPr>
        </p:nvGraphicFramePr>
        <p:xfrm>
          <a:off x="993897" y="1125807"/>
          <a:ext cx="7854827" cy="5398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useBgFill="1">
        <p:nvSpPr>
          <p:cNvPr id="19" name="Rectangle 18">
            <a:extLst>
              <a:ext uri="{FF2B5EF4-FFF2-40B4-BE49-F238E27FC236}">
                <a16:creationId xmlns:a16="http://schemas.microsoft.com/office/drawing/2014/main" xmlns="" id="{FFB39173-685B-47E6-ACA1-0467DEBA3C6F}"/>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90245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25BC95-9A61-42D6-889E-D19E72BED8CC}"/>
              </a:ext>
            </a:extLst>
          </p:cNvPr>
          <p:cNvSpPr>
            <a:spLocks noGrp="1"/>
          </p:cNvSpPr>
          <p:nvPr>
            <p:ph type="title"/>
          </p:nvPr>
        </p:nvSpPr>
        <p:spPr/>
        <p:txBody>
          <a:bodyPr/>
          <a:lstStyle/>
          <a:p>
            <a:r>
              <a:rPr lang="en-US" b="0" dirty="0"/>
              <a:t>BUSINESS IMPLICATION</a:t>
            </a:r>
          </a:p>
        </p:txBody>
      </p:sp>
      <p:grpSp>
        <p:nvGrpSpPr>
          <p:cNvPr id="18" name="Group 17" title="Fund Category (Grouped)">
            <a:extLst>
              <a:ext uri="{FF2B5EF4-FFF2-40B4-BE49-F238E27FC236}">
                <a16:creationId xmlns:a16="http://schemas.microsoft.com/office/drawing/2014/main" xmlns="" id="{990D619C-FBD3-434E-BFD3-36EFCE176C70}"/>
              </a:ext>
            </a:extLst>
          </p:cNvPr>
          <p:cNvGrpSpPr/>
          <p:nvPr/>
        </p:nvGrpSpPr>
        <p:grpSpPr>
          <a:xfrm>
            <a:off x="1008374" y="2324583"/>
            <a:ext cx="2646247" cy="1669940"/>
            <a:chOff x="428369" y="2759296"/>
            <a:chExt cx="2646247" cy="1669940"/>
          </a:xfrm>
        </p:grpSpPr>
        <p:sp>
          <p:nvSpPr>
            <p:cNvPr id="19" name="Text Placeholder 80">
              <a:extLst>
                <a:ext uri="{FF2B5EF4-FFF2-40B4-BE49-F238E27FC236}">
                  <a16:creationId xmlns:a16="http://schemas.microsoft.com/office/drawing/2014/main" xmlns="" id="{A6878129-A39E-41EB-9E23-2A32984D7CAC}"/>
                </a:ext>
              </a:extLst>
            </p:cNvPr>
            <p:cNvSpPr txBox="1">
              <a:spLocks/>
            </p:cNvSpPr>
            <p:nvPr/>
          </p:nvSpPr>
          <p:spPr>
            <a:xfrm>
              <a:off x="428369" y="3712581"/>
              <a:ext cx="2598328"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solidFill>
                    <a:schemeClr val="bg1"/>
                  </a:solidFill>
                </a:rPr>
                <a:t>Feedback from customers should be taken as why are they leaving and provide facilities according to need of customers</a:t>
              </a:r>
            </a:p>
          </p:txBody>
        </p:sp>
        <p:pic>
          <p:nvPicPr>
            <p:cNvPr id="21" name="Graphic 20" descr="Placeholder Icon&#10;Newspaper">
              <a:extLst>
                <a:ext uri="{FF2B5EF4-FFF2-40B4-BE49-F238E27FC236}">
                  <a16:creationId xmlns:a16="http://schemas.microsoft.com/office/drawing/2014/main" xmlns="" id="{08C706D0-602E-4E70-8D49-B7A3F84636FE}"/>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2558461" y="2759296"/>
              <a:ext cx="516155" cy="516155"/>
            </a:xfrm>
            <a:prstGeom prst="rect">
              <a:avLst/>
            </a:prstGeom>
          </p:spPr>
        </p:pic>
      </p:grpSp>
      <p:grpSp>
        <p:nvGrpSpPr>
          <p:cNvPr id="14" name="Group 13" title="Fund Category (Grouped)">
            <a:extLst>
              <a:ext uri="{FF2B5EF4-FFF2-40B4-BE49-F238E27FC236}">
                <a16:creationId xmlns:a16="http://schemas.microsoft.com/office/drawing/2014/main" xmlns="" id="{B1EA58AE-DF29-4AFB-8B2D-5941C37C8B1C}"/>
              </a:ext>
            </a:extLst>
          </p:cNvPr>
          <p:cNvGrpSpPr/>
          <p:nvPr/>
        </p:nvGrpSpPr>
        <p:grpSpPr>
          <a:xfrm>
            <a:off x="8183841" y="1025022"/>
            <a:ext cx="2391394" cy="1657889"/>
            <a:chOff x="635303" y="4653927"/>
            <a:chExt cx="2391394" cy="1657889"/>
          </a:xfrm>
        </p:grpSpPr>
        <p:sp>
          <p:nvSpPr>
            <p:cNvPr id="15" name="Text Placeholder 80">
              <a:extLst>
                <a:ext uri="{FF2B5EF4-FFF2-40B4-BE49-F238E27FC236}">
                  <a16:creationId xmlns:a16="http://schemas.microsoft.com/office/drawing/2014/main" xmlns="" id="{5CC120CE-241B-46BF-81A1-D0E5864C86E8}"/>
                </a:ext>
              </a:extLst>
            </p:cNvPr>
            <p:cNvSpPr txBox="1">
              <a:spLocks/>
            </p:cNvSpPr>
            <p:nvPr/>
          </p:nvSpPr>
          <p:spPr>
            <a:xfrm>
              <a:off x="635303" y="5595161"/>
              <a:ext cx="2391394"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solidFill>
                    <a:schemeClr val="bg1"/>
                  </a:solidFill>
                </a:rPr>
                <a:t>As </a:t>
              </a:r>
              <a:r>
                <a:rPr lang="en-US" sz="1400" dirty="0" smtClean="0">
                  <a:solidFill>
                    <a:schemeClr val="bg1"/>
                  </a:solidFill>
                </a:rPr>
                <a:t>majority </a:t>
              </a:r>
              <a:r>
                <a:rPr lang="en-US" sz="1400" dirty="0">
                  <a:solidFill>
                    <a:schemeClr val="bg1"/>
                  </a:solidFill>
                </a:rPr>
                <a:t>of customers are in age 30-50 so bank in order to retain customers can provide facilities like insurance on credit card, free movie tickets or </a:t>
              </a:r>
              <a:r>
                <a:rPr lang="en-US" sz="1400" dirty="0" err="1" smtClean="0">
                  <a:solidFill>
                    <a:schemeClr val="bg1"/>
                  </a:solidFill>
                </a:rPr>
                <a:t>etc</a:t>
              </a:r>
              <a:r>
                <a:rPr lang="en-US" sz="1400" dirty="0" smtClean="0">
                  <a:solidFill>
                    <a:schemeClr val="bg1"/>
                  </a:solidFill>
                </a:rPr>
                <a:t> benefits </a:t>
              </a:r>
              <a:r>
                <a:rPr lang="en-US" sz="1400" dirty="0">
                  <a:solidFill>
                    <a:schemeClr val="bg1"/>
                  </a:solidFill>
                </a:rPr>
                <a:t>to retain customers</a:t>
              </a:r>
            </a:p>
          </p:txBody>
        </p:sp>
        <p:pic>
          <p:nvPicPr>
            <p:cNvPr id="17" name="Graphic 16" descr="Placeholder Icon&#10;Satellite">
              <a:extLst>
                <a:ext uri="{FF2B5EF4-FFF2-40B4-BE49-F238E27FC236}">
                  <a16:creationId xmlns:a16="http://schemas.microsoft.com/office/drawing/2014/main" xmlns="" id="{07C77A0A-D269-44E9-A32D-6A9CEC704D77}"/>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35303" y="4653927"/>
              <a:ext cx="516155" cy="516155"/>
            </a:xfrm>
            <a:prstGeom prst="rect">
              <a:avLst/>
            </a:prstGeom>
          </p:spPr>
        </p:pic>
      </p:grpSp>
      <p:grpSp>
        <p:nvGrpSpPr>
          <p:cNvPr id="6" name="Group 5" title="Fund Category (Grouped)">
            <a:extLst>
              <a:ext uri="{FF2B5EF4-FFF2-40B4-BE49-F238E27FC236}">
                <a16:creationId xmlns:a16="http://schemas.microsoft.com/office/drawing/2014/main" xmlns="" id="{059A3F79-6A32-438A-BEFD-DD7037DBEFCC}"/>
              </a:ext>
            </a:extLst>
          </p:cNvPr>
          <p:cNvGrpSpPr/>
          <p:nvPr/>
        </p:nvGrpSpPr>
        <p:grpSpPr>
          <a:xfrm>
            <a:off x="7963285" y="4082365"/>
            <a:ext cx="2778261" cy="1962347"/>
            <a:chOff x="8881417" y="2258575"/>
            <a:chExt cx="2778261" cy="1962347"/>
          </a:xfrm>
        </p:grpSpPr>
        <p:sp>
          <p:nvSpPr>
            <p:cNvPr id="7" name="Text Placeholder 80">
              <a:extLst>
                <a:ext uri="{FF2B5EF4-FFF2-40B4-BE49-F238E27FC236}">
                  <a16:creationId xmlns:a16="http://schemas.microsoft.com/office/drawing/2014/main" xmlns="" id="{7B15D9A6-030E-40B4-B9A4-32A3302EF94F}"/>
                </a:ext>
              </a:extLst>
            </p:cNvPr>
            <p:cNvSpPr txBox="1">
              <a:spLocks/>
            </p:cNvSpPr>
            <p:nvPr/>
          </p:nvSpPr>
          <p:spPr>
            <a:xfrm>
              <a:off x="8987805" y="3316332"/>
              <a:ext cx="2671873" cy="904590"/>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solidFill>
                    <a:schemeClr val="bg1"/>
                  </a:solidFill>
                </a:rPr>
                <a:t>As most of female left the bank ,bank can make its policies such that it is able to retain females by showing them benefits of using cards and others services of bank</a:t>
              </a:r>
            </a:p>
          </p:txBody>
        </p:sp>
        <p:pic>
          <p:nvPicPr>
            <p:cNvPr id="9" name="Graphic 8" descr="Placeholder Icon&#10;Bullseye">
              <a:extLst>
                <a:ext uri="{FF2B5EF4-FFF2-40B4-BE49-F238E27FC236}">
                  <a16:creationId xmlns:a16="http://schemas.microsoft.com/office/drawing/2014/main" xmlns="" id="{EB5DF1D7-3FD9-42D6-BEE4-A0BE87154BC2}"/>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p:blipFill>
          <p:spPr>
            <a:xfrm>
              <a:off x="8881417" y="2258575"/>
              <a:ext cx="567771" cy="567771"/>
            </a:xfrm>
            <a:prstGeom prst="rect">
              <a:avLst/>
            </a:prstGeom>
          </p:spPr>
        </p:pic>
      </p:grpSp>
      <p:sp>
        <p:nvSpPr>
          <p:cNvPr id="36" name="Oval 35">
            <a:extLst>
              <a:ext uri="{FF2B5EF4-FFF2-40B4-BE49-F238E27FC236}">
                <a16:creationId xmlns:a16="http://schemas.microsoft.com/office/drawing/2014/main" xmlns="" id="{55CD0478-9252-47FB-9703-B19F43291869}"/>
              </a:ext>
              <a:ext uri="{C183D7F6-B498-43B3-948B-1728B52AA6E4}">
                <adec:decorative xmlns:adec="http://schemas.microsoft.com/office/drawing/2017/decorative" xmlns="" val="1"/>
              </a:ext>
            </a:extLst>
          </p:cNvPr>
          <p:cNvSpPr/>
          <p:nvPr/>
        </p:nvSpPr>
        <p:spPr>
          <a:xfrm>
            <a:off x="4756673" y="167759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aphicFrame>
        <p:nvGraphicFramePr>
          <p:cNvPr id="5" name="Chart 4" title="Funding Chart">
            <a:extLst>
              <a:ext uri="{FF2B5EF4-FFF2-40B4-BE49-F238E27FC236}">
                <a16:creationId xmlns:a16="http://schemas.microsoft.com/office/drawing/2014/main" xmlns="" id="{6B5B5567-9EC0-4D32-9FDA-A396C361FC5A}"/>
              </a:ext>
            </a:extLst>
          </p:cNvPr>
          <p:cNvGraphicFramePr/>
          <p:nvPr>
            <p:extLst>
              <p:ext uri="{D42A27DB-BD31-4B8C-83A1-F6EECF244321}">
                <p14:modId xmlns:p14="http://schemas.microsoft.com/office/powerpoint/2010/main" val="2934644969"/>
              </p:ext>
            </p:extLst>
          </p:nvPr>
        </p:nvGraphicFramePr>
        <p:xfrm>
          <a:off x="4708857" y="1669153"/>
          <a:ext cx="2774286" cy="2737622"/>
        </p:xfrm>
        <a:graphic>
          <a:graphicData uri="http://schemas.openxmlformats.org/drawingml/2006/chart">
            <c:chart xmlns:c="http://schemas.openxmlformats.org/drawingml/2006/chart" xmlns:r="http://schemas.openxmlformats.org/officeDocument/2006/relationships" r:id="rId9"/>
          </a:graphicData>
        </a:graphic>
      </p:graphicFrame>
      <p:grpSp>
        <p:nvGrpSpPr>
          <p:cNvPr id="39" name="Group 38">
            <a:extLst>
              <a:ext uri="{FF2B5EF4-FFF2-40B4-BE49-F238E27FC236}">
                <a16:creationId xmlns:a16="http://schemas.microsoft.com/office/drawing/2014/main" xmlns="" id="{9DAC4825-9A54-42A2-962A-529509E88C7A}"/>
              </a:ext>
              <a:ext uri="{C183D7F6-B498-43B3-948B-1728B52AA6E4}">
                <adec:decorative xmlns:adec="http://schemas.microsoft.com/office/drawing/2017/decorative" xmlns="" val="1"/>
              </a:ext>
            </a:extLst>
          </p:cNvPr>
          <p:cNvGrpSpPr/>
          <p:nvPr/>
        </p:nvGrpSpPr>
        <p:grpSpPr>
          <a:xfrm>
            <a:off x="7082870" y="1252522"/>
            <a:ext cx="959302" cy="369173"/>
            <a:chOff x="7082870" y="1827903"/>
            <a:chExt cx="959302" cy="369173"/>
          </a:xfrm>
        </p:grpSpPr>
        <p:grpSp>
          <p:nvGrpSpPr>
            <p:cNvPr id="22" name="Group 21" descr="Callout arrows&#10;">
              <a:extLst>
                <a:ext uri="{FF2B5EF4-FFF2-40B4-BE49-F238E27FC236}">
                  <a16:creationId xmlns:a16="http://schemas.microsoft.com/office/drawing/2014/main" xmlns="" id="{286F7A2F-659A-4006-8D19-8ED4E02D58D6}"/>
                </a:ext>
              </a:extLst>
            </p:cNvPr>
            <p:cNvGrpSpPr/>
            <p:nvPr/>
          </p:nvGrpSpPr>
          <p:grpSpPr>
            <a:xfrm>
              <a:off x="7206959" y="1827903"/>
              <a:ext cx="835213" cy="340983"/>
              <a:chOff x="10085433" y="2368574"/>
              <a:chExt cx="1470538" cy="648934"/>
            </a:xfrm>
          </p:grpSpPr>
          <p:cxnSp>
            <p:nvCxnSpPr>
              <p:cNvPr id="23" name="Straight Connector 22">
                <a:extLst>
                  <a:ext uri="{FF2B5EF4-FFF2-40B4-BE49-F238E27FC236}">
                    <a16:creationId xmlns:a16="http://schemas.microsoft.com/office/drawing/2014/main" xmlns="" id="{D84E44BF-58C4-4DA8-B6B1-C9E9A39EB246}"/>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13AFC16D-113E-464A-BC6B-A0684D4FEE9D}"/>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xmlns="" id="{952D9B15-BAD5-4589-9448-485063A71209}"/>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xmlns="" id="{71EA6190-6EC5-43F9-B1F3-CFD84A0B1B28}"/>
              </a:ext>
              <a:ext uri="{C183D7F6-B498-43B3-948B-1728B52AA6E4}">
                <adec:decorative xmlns:adec="http://schemas.microsoft.com/office/drawing/2017/decorative" xmlns="" val="1"/>
              </a:ext>
            </a:extLst>
          </p:cNvPr>
          <p:cNvGrpSpPr/>
          <p:nvPr/>
        </p:nvGrpSpPr>
        <p:grpSpPr>
          <a:xfrm flipV="1">
            <a:off x="6874190" y="4258467"/>
            <a:ext cx="959302" cy="369173"/>
            <a:chOff x="7082870" y="1827903"/>
            <a:chExt cx="959302" cy="369173"/>
          </a:xfrm>
        </p:grpSpPr>
        <p:grpSp>
          <p:nvGrpSpPr>
            <p:cNvPr id="41" name="Group 40" descr="Callout arrows&#10;">
              <a:extLst>
                <a:ext uri="{FF2B5EF4-FFF2-40B4-BE49-F238E27FC236}">
                  <a16:creationId xmlns:a16="http://schemas.microsoft.com/office/drawing/2014/main" xmlns="" id="{66F2F9DE-5AA0-4D39-A6ED-143F9CE93555}"/>
                </a:ext>
              </a:extLst>
            </p:cNvPr>
            <p:cNvGrpSpPr/>
            <p:nvPr/>
          </p:nvGrpSpPr>
          <p:grpSpPr>
            <a:xfrm>
              <a:off x="7206959" y="1827903"/>
              <a:ext cx="835213" cy="340983"/>
              <a:chOff x="10085433" y="2368574"/>
              <a:chExt cx="1470538" cy="648934"/>
            </a:xfrm>
          </p:grpSpPr>
          <p:cxnSp>
            <p:nvCxnSpPr>
              <p:cNvPr id="43" name="Straight Connector 42">
                <a:extLst>
                  <a:ext uri="{FF2B5EF4-FFF2-40B4-BE49-F238E27FC236}">
                    <a16:creationId xmlns:a16="http://schemas.microsoft.com/office/drawing/2014/main" xmlns="" id="{960185B8-C077-4BA0-8860-920CFE0747C9}"/>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7AF601F2-F361-47E6-AE42-E3EF48D83FB7}"/>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2" name="Oval 41">
              <a:extLst>
                <a:ext uri="{FF2B5EF4-FFF2-40B4-BE49-F238E27FC236}">
                  <a16:creationId xmlns:a16="http://schemas.microsoft.com/office/drawing/2014/main" xmlns="" id="{356B49CC-05C2-4BBD-B39E-15C55FE78A80}"/>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44">
            <a:extLst>
              <a:ext uri="{FF2B5EF4-FFF2-40B4-BE49-F238E27FC236}">
                <a16:creationId xmlns:a16="http://schemas.microsoft.com/office/drawing/2014/main" xmlns="" id="{86C9F581-3561-4AF1-B390-F754274458A3}"/>
              </a:ext>
              <a:ext uri="{C183D7F6-B498-43B3-948B-1728B52AA6E4}">
                <adec:decorative xmlns:adec="http://schemas.microsoft.com/office/drawing/2017/decorative" xmlns="" val="1"/>
              </a:ext>
            </a:extLst>
          </p:cNvPr>
          <p:cNvGrpSpPr/>
          <p:nvPr/>
        </p:nvGrpSpPr>
        <p:grpSpPr>
          <a:xfrm flipH="1">
            <a:off x="3749555" y="2547517"/>
            <a:ext cx="959302" cy="369173"/>
            <a:chOff x="7082870" y="1827903"/>
            <a:chExt cx="959302" cy="369173"/>
          </a:xfrm>
        </p:grpSpPr>
        <p:grpSp>
          <p:nvGrpSpPr>
            <p:cNvPr id="46" name="Group 45" descr="Callout arrows&#10;">
              <a:extLst>
                <a:ext uri="{FF2B5EF4-FFF2-40B4-BE49-F238E27FC236}">
                  <a16:creationId xmlns:a16="http://schemas.microsoft.com/office/drawing/2014/main" xmlns="" id="{492B50D1-B419-43E7-A92D-38271989B5C0}"/>
                </a:ext>
              </a:extLst>
            </p:cNvPr>
            <p:cNvGrpSpPr/>
            <p:nvPr/>
          </p:nvGrpSpPr>
          <p:grpSpPr>
            <a:xfrm>
              <a:off x="7206959" y="1827903"/>
              <a:ext cx="835213" cy="340983"/>
              <a:chOff x="10085433" y="2368574"/>
              <a:chExt cx="1470538" cy="648934"/>
            </a:xfrm>
          </p:grpSpPr>
          <p:cxnSp>
            <p:nvCxnSpPr>
              <p:cNvPr id="48" name="Straight Connector 47">
                <a:extLst>
                  <a:ext uri="{FF2B5EF4-FFF2-40B4-BE49-F238E27FC236}">
                    <a16:creationId xmlns:a16="http://schemas.microsoft.com/office/drawing/2014/main" xmlns="" id="{166DF3B1-4CA4-46BB-993E-ADBC3C43BF64}"/>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FC70BFDC-AC34-4AD2-9960-C2A33D486C39}"/>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7" name="Oval 46">
              <a:extLst>
                <a:ext uri="{FF2B5EF4-FFF2-40B4-BE49-F238E27FC236}">
                  <a16:creationId xmlns:a16="http://schemas.microsoft.com/office/drawing/2014/main" xmlns="" id="{6C04D7A7-0079-418A-AC4E-6DFCC53AFA9E}"/>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lide Number Placeholder 2">
            <a:extLst>
              <a:ext uri="{FF2B5EF4-FFF2-40B4-BE49-F238E27FC236}">
                <a16:creationId xmlns:a16="http://schemas.microsoft.com/office/drawing/2014/main" xmlns="" id="{44E70AE6-D9C2-4E1B-A376-A7A7DEE1E8A3}"/>
              </a:ext>
            </a:extLst>
          </p:cNvPr>
          <p:cNvSpPr>
            <a:spLocks noGrp="1"/>
          </p:cNvSpPr>
          <p:nvPr>
            <p:ph type="sldNum" sz="quarter" idx="11"/>
          </p:nvPr>
        </p:nvSpPr>
        <p:spPr/>
        <p:txBody>
          <a:bodyPr/>
          <a:lstStyle/>
          <a:p>
            <a:r>
              <a:rPr lang="en-US" dirty="0"/>
              <a:t>page </a:t>
            </a:r>
            <a:fld id="{19B51A1E-902D-48AF-9020-955120F399B6}" type="slidenum">
              <a:rPr lang="en-US" smtClean="0"/>
              <a:pPr/>
              <a:t>25</a:t>
            </a:fld>
            <a:endParaRPr lang="en-US" dirty="0"/>
          </a:p>
        </p:txBody>
      </p:sp>
      <p:sp useBgFill="1">
        <p:nvSpPr>
          <p:cNvPr id="56" name="Rectangle 55">
            <a:extLst>
              <a:ext uri="{FF2B5EF4-FFF2-40B4-BE49-F238E27FC236}">
                <a16:creationId xmlns:a16="http://schemas.microsoft.com/office/drawing/2014/main" xmlns="" id="{EDCD48DB-7DDC-4B34-9598-A915FECE8995}"/>
              </a:ext>
            </a:extLst>
          </p:cNvPr>
          <p:cNvSpPr/>
          <p:nvPr/>
        </p:nvSpPr>
        <p:spPr>
          <a:xfrm>
            <a:off x="10445635" y="151262"/>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93773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B3AA8824-BE92-4856-86D2-FAB3C18306B5}"/>
              </a:ext>
              <a:ext uri="{C183D7F6-B498-43B3-948B-1728B52AA6E4}">
                <adec:decorative xmlns:adec="http://schemas.microsoft.com/office/drawing/2017/decorative" xmlns="" val="1"/>
              </a:ext>
            </a:extLst>
          </p:cNvPr>
          <p:cNvSpPr/>
          <p:nvPr/>
        </p:nvSpPr>
        <p:spPr bwMode="ltGray">
          <a:xfrm>
            <a:off x="6696947" y="2073357"/>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BE32A17F-2099-4D5E-A4EC-AADCA9D7E68D}"/>
              </a:ext>
              <a:ext uri="{C183D7F6-B498-43B3-948B-1728B52AA6E4}">
                <adec:decorative xmlns:adec="http://schemas.microsoft.com/office/drawing/2017/decorative" xmlns="" val="1"/>
              </a:ext>
            </a:extLst>
          </p:cNvPr>
          <p:cNvSpPr/>
          <p:nvPr/>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xmlns="" id="{D2DDABB1-5E6B-4365-AD9E-DDCE7E972742}"/>
              </a:ext>
            </a:extLst>
          </p:cNvPr>
          <p:cNvSpPr>
            <a:spLocks noGrp="1"/>
          </p:cNvSpPr>
          <p:nvPr>
            <p:ph type="ctrTitle"/>
          </p:nvPr>
        </p:nvSpPr>
        <p:spPr>
          <a:xfrm>
            <a:off x="6210302" y="1454462"/>
            <a:ext cx="5409197" cy="3357876"/>
          </a:xfrm>
        </p:spPr>
        <p:txBody>
          <a:bodyPr/>
          <a:lstStyle/>
          <a:p>
            <a:r>
              <a:rPr lang="en-US" sz="9600" dirty="0"/>
              <a:t>Thank You!</a:t>
            </a:r>
          </a:p>
        </p:txBody>
      </p:sp>
      <p:sp>
        <p:nvSpPr>
          <p:cNvPr id="4" name="Subtitle 3">
            <a:extLst>
              <a:ext uri="{FF2B5EF4-FFF2-40B4-BE49-F238E27FC236}">
                <a16:creationId xmlns:a16="http://schemas.microsoft.com/office/drawing/2014/main" xmlns="" id="{37530160-A714-49C8-85A0-932553905B40}"/>
              </a:ext>
            </a:extLst>
          </p:cNvPr>
          <p:cNvSpPr>
            <a:spLocks noGrp="1"/>
          </p:cNvSpPr>
          <p:nvPr>
            <p:ph type="subTitle" idx="1"/>
          </p:nvPr>
        </p:nvSpPr>
        <p:spPr/>
        <p:txBody>
          <a:bodyPr/>
          <a:lstStyle/>
          <a:p>
            <a:pPr algn="l"/>
            <a:r>
              <a:rPr lang="en-US" noProof="1"/>
              <a:t>Amit Pant </a:t>
            </a:r>
          </a:p>
          <a:p>
            <a:pPr algn="l"/>
            <a:r>
              <a:rPr lang="en-US" noProof="1"/>
              <a:t>Neha Singhal</a:t>
            </a:r>
          </a:p>
        </p:txBody>
      </p:sp>
      <p:sp>
        <p:nvSpPr>
          <p:cNvPr id="8" name="Text Placeholder 7">
            <a:extLst>
              <a:ext uri="{FF2B5EF4-FFF2-40B4-BE49-F238E27FC236}">
                <a16:creationId xmlns:a16="http://schemas.microsoft.com/office/drawing/2014/main" xmlns="" id="{2258B848-99A6-4681-9D22-50069C0BDE97}"/>
              </a:ext>
            </a:extLst>
          </p:cNvPr>
          <p:cNvSpPr>
            <a:spLocks noGrp="1"/>
          </p:cNvSpPr>
          <p:nvPr>
            <p:ph type="body" sz="quarter" idx="17"/>
          </p:nvPr>
        </p:nvSpPr>
        <p:spPr>
          <a:xfrm>
            <a:off x="5839113" y="5719722"/>
            <a:ext cx="5503468" cy="453347"/>
          </a:xfrm>
        </p:spPr>
        <p:txBody>
          <a:bodyPr/>
          <a:lstStyle/>
          <a:p>
            <a:pPr algn="l"/>
            <a:r>
              <a:rPr lang="en-US" sz="2000" dirty="0">
                <a:hlinkClick r:id="rId3"/>
              </a:rPr>
              <a:t>https://</a:t>
            </a:r>
            <a:r>
              <a:rPr lang="en-US" sz="2000" dirty="0" smtClean="0">
                <a:hlinkClick r:id="rId3"/>
              </a:rPr>
              <a:t>github.com/nehasinghal9646/churn-rate</a:t>
            </a:r>
            <a:endParaRPr lang="en-US" sz="2000" dirty="0" smtClean="0"/>
          </a:p>
          <a:p>
            <a:pPr algn="l"/>
            <a:r>
              <a:rPr lang="en-US" sz="2000" dirty="0"/>
              <a:t>https://github.com/amitpant654</a:t>
            </a:r>
            <a:endParaRPr lang="en-US" sz="2000" dirty="0"/>
          </a:p>
        </p:txBody>
      </p:sp>
      <p:cxnSp>
        <p:nvCxnSpPr>
          <p:cNvPr id="20" name="Straight Connector 19">
            <a:extLst>
              <a:ext uri="{FF2B5EF4-FFF2-40B4-BE49-F238E27FC236}">
                <a16:creationId xmlns:a16="http://schemas.microsoft.com/office/drawing/2014/main" xmlns="" id="{C1E98117-0D60-4216-A28C-2B50485615DF}"/>
              </a:ext>
              <a:ext uri="{C183D7F6-B498-43B3-948B-1728B52AA6E4}">
                <adec:decorative xmlns:adec="http://schemas.microsoft.com/office/drawing/2017/decorative" xmlns=""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F0695CC3-3918-4156-8025-B08D8AF2466C}"/>
              </a:ext>
              <a:ext uri="{C183D7F6-B498-43B3-948B-1728B52AA6E4}">
                <adec:decorative xmlns:adec="http://schemas.microsoft.com/office/drawing/2017/decorative" xmlns=""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Contoso Logo">
            <a:extLst>
              <a:ext uri="{FF2B5EF4-FFF2-40B4-BE49-F238E27FC236}">
                <a16:creationId xmlns:a16="http://schemas.microsoft.com/office/drawing/2014/main" xmlns="" id="{5655EA27-FEF8-4A94-AC8E-99976366AEA5}"/>
              </a:ext>
            </a:extLst>
          </p:cNvPr>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3" name="Straight Connector 22">
            <a:extLst>
              <a:ext uri="{FF2B5EF4-FFF2-40B4-BE49-F238E27FC236}">
                <a16:creationId xmlns:a16="http://schemas.microsoft.com/office/drawing/2014/main" xmlns="" id="{C6132D90-BDAC-4073-B0E5-07A7BE48577E}"/>
              </a:ext>
              <a:ext uri="{C183D7F6-B498-43B3-948B-1728B52AA6E4}">
                <adec:decorative xmlns:adec="http://schemas.microsoft.com/office/drawing/2017/decorative" xmlns="" val="1"/>
              </a:ext>
            </a:extLst>
          </p:cNvPr>
          <p:cNvCxnSpPr>
            <a:cxnSpLocks/>
          </p:cNvCxnSpPr>
          <p:nvPr/>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12" name="Graphic 11" descr="User" title="Icon - Presenter Name">
            <a:extLst>
              <a:ext uri="{FF2B5EF4-FFF2-40B4-BE49-F238E27FC236}">
                <a16:creationId xmlns:a16="http://schemas.microsoft.com/office/drawing/2014/main" xmlns="" id="{3FD34FCD-807B-4BBC-8AFE-2162CCE29BE9}"/>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bwMode="black">
          <a:xfrm>
            <a:off x="10497260" y="5089862"/>
            <a:ext cx="445696" cy="445696"/>
          </a:xfrm>
          <a:prstGeom prst="rect">
            <a:avLst/>
          </a:prstGeom>
        </p:spPr>
      </p:pic>
      <p:pic>
        <p:nvPicPr>
          <p:cNvPr id="15" name="Graphic 14" descr="Link">
            <a:extLst>
              <a:ext uri="{FF2B5EF4-FFF2-40B4-BE49-F238E27FC236}">
                <a16:creationId xmlns:a16="http://schemas.microsoft.com/office/drawing/2014/main" xmlns="" id="{0161B5EF-405A-4DEA-8E00-0A6A7B71F7BA}"/>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xmlns="" r:embed="rId9"/>
              </a:ext>
            </a:extLst>
          </a:blip>
          <a:stretch>
            <a:fillRect/>
          </a:stretch>
        </p:blipFill>
        <p:spPr bwMode="black">
          <a:xfrm>
            <a:off x="11277816" y="5917784"/>
            <a:ext cx="445695" cy="445695"/>
          </a:xfrm>
          <a:prstGeom prst="rect">
            <a:avLst/>
          </a:prstGeom>
        </p:spPr>
      </p:pic>
      <p:pic>
        <p:nvPicPr>
          <p:cNvPr id="18" name="Picture 17" descr="A picture containing LEGO, toy&#10;&#10;Description automatically generated">
            <a:extLst>
              <a:ext uri="{FF2B5EF4-FFF2-40B4-BE49-F238E27FC236}">
                <a16:creationId xmlns:a16="http://schemas.microsoft.com/office/drawing/2014/main" xmlns="" id="{CF51C0B2-6787-4181-9B87-7961CFBEC627}"/>
              </a:ext>
            </a:extLst>
          </p:cNvPr>
          <p:cNvPicPr>
            <a:picLocks noChangeAspect="1"/>
          </p:cNvPicPr>
          <p:nvPr/>
        </p:nvPicPr>
        <p:blipFill>
          <a:blip r:embed="rId10"/>
          <a:stretch>
            <a:fillRect/>
          </a:stretch>
        </p:blipFill>
        <p:spPr>
          <a:xfrm>
            <a:off x="297517" y="1081796"/>
            <a:ext cx="7145018" cy="3695699"/>
          </a:xfrm>
          <a:prstGeom prst="rect">
            <a:avLst/>
          </a:prstGeom>
          <a:ln w="228600" cap="sq" cmpd="thickThin">
            <a:solidFill>
              <a:srgbClr val="000000"/>
            </a:solidFill>
            <a:prstDash val="solid"/>
            <a:miter lim="800000"/>
          </a:ln>
          <a:effectLst>
            <a:innerShdw blurRad="76200">
              <a:srgbClr val="000000"/>
            </a:innerShdw>
          </a:effectLst>
        </p:spPr>
      </p:pic>
      <p:sp useBgFill="1">
        <p:nvSpPr>
          <p:cNvPr id="26" name="Rectangle 25">
            <a:extLst>
              <a:ext uri="{FF2B5EF4-FFF2-40B4-BE49-F238E27FC236}">
                <a16:creationId xmlns:a16="http://schemas.microsoft.com/office/drawing/2014/main" xmlns="" id="{6795FBC3-920C-4CB9-B78B-4AD41F67ED74}"/>
              </a:ext>
            </a:extLst>
          </p:cNvPr>
          <p:cNvSpPr/>
          <p:nvPr/>
        </p:nvSpPr>
        <p:spPr>
          <a:xfrm>
            <a:off x="10069774" y="249386"/>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13318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with medium confidence">
            <a:extLst>
              <a:ext uri="{FF2B5EF4-FFF2-40B4-BE49-F238E27FC236}">
                <a16:creationId xmlns:a16="http://schemas.microsoft.com/office/drawing/2014/main" xmlns="" id="{20CB89F8-1F56-40AD-A662-16B9E456D1DF}"/>
              </a:ext>
            </a:extLst>
          </p:cNvPr>
          <p:cNvPicPr>
            <a:picLocks noGrp="1" noChangeAspect="1"/>
          </p:cNvPicPr>
          <p:nvPr>
            <p:ph idx="1"/>
          </p:nvPr>
        </p:nvPicPr>
        <p:blipFill>
          <a:blip r:embed="rId2"/>
          <a:stretch>
            <a:fillRect/>
          </a:stretch>
        </p:blipFill>
        <p:spPr>
          <a:xfrm>
            <a:off x="263376" y="2394514"/>
            <a:ext cx="11650341" cy="3815486"/>
          </a:xfrm>
          <a:prstGeom prst="rect">
            <a:avLst/>
          </a:prstGeom>
          <a:noFill/>
        </p:spPr>
      </p:pic>
      <p:sp>
        <p:nvSpPr>
          <p:cNvPr id="2" name="Slide Number Placeholder 1">
            <a:extLst>
              <a:ext uri="{FF2B5EF4-FFF2-40B4-BE49-F238E27FC236}">
                <a16:creationId xmlns:a16="http://schemas.microsoft.com/office/drawing/2014/main" xmlns="" id="{9892A53D-029D-4F47-AABE-6D46DC13F4C0}"/>
              </a:ext>
            </a:extLst>
          </p:cNvPr>
          <p:cNvSpPr>
            <a:spLocks noGrp="1"/>
          </p:cNvSpPr>
          <p:nvPr>
            <p:ph type="sldNum" sz="quarter" idx="13"/>
          </p:nvPr>
        </p:nvSpPr>
        <p:spPr>
          <a:xfrm>
            <a:off x="11601450" y="6687111"/>
            <a:ext cx="548755" cy="153841"/>
          </a:xfrm>
        </p:spPr>
        <p:txBody>
          <a:bodyPr anchor="ctr">
            <a:normAutofit/>
          </a:bodyPr>
          <a:lstStyle/>
          <a:p>
            <a:pPr>
              <a:spcAft>
                <a:spcPts val="600"/>
              </a:spcAft>
            </a:pPr>
            <a:r>
              <a:rPr lang="en-US" noProof="0"/>
              <a:t>page </a:t>
            </a:r>
            <a:fld id="{19B51A1E-902D-48AF-9020-955120F399B6}" type="slidenum">
              <a:rPr lang="en-US" b="1" i="1" noProof="0" smtClean="0"/>
              <a:pPr>
                <a:spcAft>
                  <a:spcPts val="600"/>
                </a:spcAft>
              </a:pPr>
              <a:t>3</a:t>
            </a:fld>
            <a:endParaRPr lang="en-US" b="1" i="1" noProof="0"/>
          </a:p>
        </p:txBody>
      </p:sp>
      <p:sp>
        <p:nvSpPr>
          <p:cNvPr id="11" name="Title 3">
            <a:extLst>
              <a:ext uri="{FF2B5EF4-FFF2-40B4-BE49-F238E27FC236}">
                <a16:creationId xmlns:a16="http://schemas.microsoft.com/office/drawing/2014/main" xmlns="" id="{DB4517D1-8990-4C4C-9D78-41A7FF50B857}"/>
              </a:ext>
            </a:extLst>
          </p:cNvPr>
          <p:cNvSpPr>
            <a:spLocks noGrp="1"/>
          </p:cNvSpPr>
          <p:nvPr>
            <p:ph type="title"/>
          </p:nvPr>
        </p:nvSpPr>
        <p:spPr>
          <a:xfrm>
            <a:off x="278283" y="432000"/>
            <a:ext cx="9973553" cy="432000"/>
          </a:xfrm>
        </p:spPr>
        <p:txBody>
          <a:bodyPr/>
          <a:lstStyle/>
          <a:p>
            <a:r>
              <a:rPr lang="en-US" sz="3500" b="0" dirty="0"/>
              <a:t>INITIAL </a:t>
            </a:r>
            <a:r>
              <a:rPr lang="en-US" sz="3500" b="0" dirty="0" smtClean="0"/>
              <a:t> ANALYSIS  OF  THE  DATASET</a:t>
            </a:r>
            <a:endParaRPr lang="en-US" sz="3500" b="0" dirty="0"/>
          </a:p>
        </p:txBody>
      </p:sp>
      <p:sp>
        <p:nvSpPr>
          <p:cNvPr id="7" name="TextBox 6">
            <a:extLst>
              <a:ext uri="{FF2B5EF4-FFF2-40B4-BE49-F238E27FC236}">
                <a16:creationId xmlns:a16="http://schemas.microsoft.com/office/drawing/2014/main" xmlns="" id="{44D83D13-6F65-4A5D-AF85-6A84D84AA390}"/>
              </a:ext>
            </a:extLst>
          </p:cNvPr>
          <p:cNvSpPr txBox="1"/>
          <p:nvPr/>
        </p:nvSpPr>
        <p:spPr>
          <a:xfrm>
            <a:off x="278283" y="1202811"/>
            <a:ext cx="9973553" cy="1200329"/>
          </a:xfrm>
          <a:prstGeom prst="rect">
            <a:avLst/>
          </a:prstGeom>
          <a:noFill/>
        </p:spPr>
        <p:txBody>
          <a:bodyPr wrap="square" rtlCol="0">
            <a:spAutoFit/>
          </a:bodyPr>
          <a:lstStyle/>
          <a:p>
            <a:r>
              <a:rPr lang="en-US" dirty="0">
                <a:solidFill>
                  <a:schemeClr val="bg1"/>
                </a:solidFill>
              </a:rPr>
              <a:t>In this section we will seek to explore the structure of our data:</a:t>
            </a:r>
          </a:p>
          <a:p>
            <a:pPr>
              <a:buFont typeface="+mj-lt"/>
              <a:buAutoNum type="arabicPeriod"/>
            </a:pPr>
            <a:r>
              <a:rPr lang="en-US" dirty="0">
                <a:solidFill>
                  <a:schemeClr val="bg1"/>
                </a:solidFill>
              </a:rPr>
              <a:t>To understand the input space the data set</a:t>
            </a:r>
          </a:p>
          <a:p>
            <a:pPr>
              <a:buFont typeface="+mj-lt"/>
              <a:buAutoNum type="arabicPeriod"/>
            </a:pPr>
            <a:r>
              <a:rPr lang="en-US" dirty="0">
                <a:solidFill>
                  <a:schemeClr val="bg1"/>
                </a:solidFill>
              </a:rPr>
              <a:t>And to prepare the sets for exploratory and prediction tasks</a:t>
            </a:r>
          </a:p>
          <a:p>
            <a:endParaRPr lang="en-US" dirty="0">
              <a:solidFill>
                <a:schemeClr val="bg1"/>
              </a:solidFill>
            </a:endParaRPr>
          </a:p>
        </p:txBody>
      </p:sp>
      <p:sp>
        <p:nvSpPr>
          <p:cNvPr id="4" name="Rectangle 3">
            <a:extLst>
              <a:ext uri="{FF2B5EF4-FFF2-40B4-BE49-F238E27FC236}">
                <a16:creationId xmlns:a16="http://schemas.microsoft.com/office/drawing/2014/main" xmlns="" id="{932DEAFA-2E29-4833-93F0-1966C6817748}"/>
              </a:ext>
            </a:extLst>
          </p:cNvPr>
          <p:cNvSpPr/>
          <p:nvPr/>
        </p:nvSpPr>
        <p:spPr>
          <a:xfrm>
            <a:off x="10763250" y="152400"/>
            <a:ext cx="1247775" cy="711600"/>
          </a:xfrm>
          <a:prstGeom prst="rect">
            <a:avLst/>
          </a:prstGeom>
          <a:noFill/>
          <a:ln w="3175">
            <a:solidFill>
              <a:schemeClr val="tx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ysClr val="windowText" lastClr="000000"/>
              </a:solidFill>
            </a:endParaRPr>
          </a:p>
        </p:txBody>
      </p:sp>
      <p:sp useBgFill="1">
        <p:nvSpPr>
          <p:cNvPr id="9" name="Rectangle 8">
            <a:extLst>
              <a:ext uri="{FF2B5EF4-FFF2-40B4-BE49-F238E27FC236}">
                <a16:creationId xmlns:a16="http://schemas.microsoft.com/office/drawing/2014/main" xmlns="" id="{2152083F-9EEE-4774-B73E-0D1406B950D6}"/>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20265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C3394C0A-5FBF-478B-B8F5-06EB67D405D9}"/>
              </a:ext>
            </a:extLst>
          </p:cNvPr>
          <p:cNvPicPr>
            <a:picLocks noGrp="1" noChangeAspect="1"/>
          </p:cNvPicPr>
          <p:nvPr>
            <p:ph idx="1"/>
          </p:nvPr>
        </p:nvPicPr>
        <p:blipFill>
          <a:blip r:embed="rId2"/>
          <a:stretch>
            <a:fillRect/>
          </a:stretch>
        </p:blipFill>
        <p:spPr>
          <a:xfrm>
            <a:off x="601682" y="2104158"/>
            <a:ext cx="10999767" cy="3134934"/>
          </a:xfrm>
          <a:noFill/>
        </p:spPr>
      </p:pic>
      <p:sp>
        <p:nvSpPr>
          <p:cNvPr id="2" name="Slide Number Placeholder 1">
            <a:extLst>
              <a:ext uri="{FF2B5EF4-FFF2-40B4-BE49-F238E27FC236}">
                <a16:creationId xmlns:a16="http://schemas.microsoft.com/office/drawing/2014/main" xmlns="" id="{9FFE0D06-6D91-4B6F-8C4F-DB4B5FEEC2FA}"/>
              </a:ext>
            </a:extLst>
          </p:cNvPr>
          <p:cNvSpPr>
            <a:spLocks noGrp="1"/>
          </p:cNvSpPr>
          <p:nvPr>
            <p:ph type="sldNum" sz="quarter" idx="13"/>
          </p:nvPr>
        </p:nvSpPr>
        <p:spPr>
          <a:xfrm>
            <a:off x="11601450" y="6687111"/>
            <a:ext cx="548755" cy="153841"/>
          </a:xfrm>
        </p:spPr>
        <p:txBody>
          <a:bodyPr anchor="ctr">
            <a:normAutofit/>
          </a:bodyPr>
          <a:lstStyle/>
          <a:p>
            <a:pPr>
              <a:spcAft>
                <a:spcPts val="600"/>
              </a:spcAft>
            </a:pPr>
            <a:r>
              <a:rPr lang="en-US" noProof="0"/>
              <a:t>page </a:t>
            </a:r>
            <a:fld id="{19B51A1E-902D-48AF-9020-955120F399B6}" type="slidenum">
              <a:rPr lang="en-US" b="1" i="1" noProof="0" smtClean="0"/>
              <a:pPr>
                <a:spcAft>
                  <a:spcPts val="600"/>
                </a:spcAft>
              </a:pPr>
              <a:t>4</a:t>
            </a:fld>
            <a:endParaRPr lang="en-US" b="1" i="1" noProof="0"/>
          </a:p>
        </p:txBody>
      </p:sp>
      <p:sp>
        <p:nvSpPr>
          <p:cNvPr id="12" name="Title 3">
            <a:extLst>
              <a:ext uri="{FF2B5EF4-FFF2-40B4-BE49-F238E27FC236}">
                <a16:creationId xmlns:a16="http://schemas.microsoft.com/office/drawing/2014/main" xmlns="" id="{883AF5ED-83FC-464A-BED0-5BB3C0B9C711}"/>
              </a:ext>
            </a:extLst>
          </p:cNvPr>
          <p:cNvSpPr>
            <a:spLocks noGrp="1"/>
          </p:cNvSpPr>
          <p:nvPr>
            <p:ph type="title"/>
          </p:nvPr>
        </p:nvSpPr>
        <p:spPr>
          <a:xfrm>
            <a:off x="601682" y="432000"/>
            <a:ext cx="9973553" cy="432000"/>
          </a:xfrm>
        </p:spPr>
        <p:txBody>
          <a:bodyPr/>
          <a:lstStyle/>
          <a:p>
            <a:r>
              <a:rPr lang="en-US" sz="3500" b="0" dirty="0" smtClean="0"/>
              <a:t>DROPPING  </a:t>
            </a:r>
            <a:r>
              <a:rPr lang="en-US" sz="3500" b="0" dirty="0"/>
              <a:t>UNNECESSARY  COLUMNS</a:t>
            </a:r>
          </a:p>
        </p:txBody>
      </p:sp>
      <p:sp useBgFill="1">
        <p:nvSpPr>
          <p:cNvPr id="6" name="Rectangle 5">
            <a:extLst>
              <a:ext uri="{FF2B5EF4-FFF2-40B4-BE49-F238E27FC236}">
                <a16:creationId xmlns:a16="http://schemas.microsoft.com/office/drawing/2014/main" xmlns="" id="{622B5E8B-D617-4F6C-9E1C-0BFAAECC41B6}"/>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11774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BDC66FF-70ED-44A3-A523-46964F0BE395}"/>
              </a:ext>
            </a:extLst>
          </p:cNvPr>
          <p:cNvSpPr>
            <a:spLocks noGrp="1"/>
          </p:cNvSpPr>
          <p:nvPr>
            <p:ph type="sldNum" sz="quarter" idx="12"/>
          </p:nvPr>
        </p:nvSpPr>
        <p:spPr/>
        <p:txBody>
          <a:bodyPr/>
          <a:lstStyle/>
          <a:p>
            <a:r>
              <a:rPr lang="en-US" noProof="0"/>
              <a:t>page </a:t>
            </a:r>
            <a:fld id="{19B51A1E-902D-48AF-9020-955120F399B6}" type="slidenum">
              <a:rPr lang="en-US" b="1" i="1" noProof="0" smtClean="0"/>
              <a:pPr/>
              <a:t>5</a:t>
            </a:fld>
            <a:endParaRPr lang="en-US" b="1" i="1" noProof="0" dirty="0"/>
          </a:p>
        </p:txBody>
      </p:sp>
      <p:sp>
        <p:nvSpPr>
          <p:cNvPr id="4" name="Title 3">
            <a:extLst>
              <a:ext uri="{FF2B5EF4-FFF2-40B4-BE49-F238E27FC236}">
                <a16:creationId xmlns:a16="http://schemas.microsoft.com/office/drawing/2014/main" xmlns="" id="{49201D41-9A94-470F-BA23-65B07D011939}"/>
              </a:ext>
            </a:extLst>
          </p:cNvPr>
          <p:cNvSpPr>
            <a:spLocks noGrp="1"/>
          </p:cNvSpPr>
          <p:nvPr>
            <p:ph type="ctrTitle"/>
          </p:nvPr>
        </p:nvSpPr>
        <p:spPr>
          <a:xfrm>
            <a:off x="289338" y="0"/>
            <a:ext cx="11154208" cy="720000"/>
          </a:xfrm>
        </p:spPr>
        <p:txBody>
          <a:bodyPr/>
          <a:lstStyle/>
          <a:p>
            <a:pPr algn="l"/>
            <a:r>
              <a:rPr lang="en-US" sz="2800" b="0" cap="none" dirty="0"/>
              <a:t>CHECKING THE NULL VALUES AND NUMBER OF UNIQUE COLUMNS</a:t>
            </a:r>
          </a:p>
        </p:txBody>
      </p:sp>
      <p:pic>
        <p:nvPicPr>
          <p:cNvPr id="9" name="Picture 8">
            <a:extLst>
              <a:ext uri="{FF2B5EF4-FFF2-40B4-BE49-F238E27FC236}">
                <a16:creationId xmlns:a16="http://schemas.microsoft.com/office/drawing/2014/main" xmlns="" id="{EF1ED7D0-EFE7-42FA-924A-7225DF165522}"/>
              </a:ext>
            </a:extLst>
          </p:cNvPr>
          <p:cNvPicPr>
            <a:picLocks noChangeAspect="1"/>
          </p:cNvPicPr>
          <p:nvPr/>
        </p:nvPicPr>
        <p:blipFill>
          <a:blip r:embed="rId2"/>
          <a:stretch>
            <a:fillRect/>
          </a:stretch>
        </p:blipFill>
        <p:spPr>
          <a:xfrm>
            <a:off x="7545106" y="1285534"/>
            <a:ext cx="3467584" cy="4344006"/>
          </a:xfrm>
          <a:prstGeom prst="rect">
            <a:avLst/>
          </a:prstGeom>
        </p:spPr>
      </p:pic>
      <p:pic>
        <p:nvPicPr>
          <p:cNvPr id="13" name="Picture 12">
            <a:extLst>
              <a:ext uri="{FF2B5EF4-FFF2-40B4-BE49-F238E27FC236}">
                <a16:creationId xmlns:a16="http://schemas.microsoft.com/office/drawing/2014/main" xmlns="" id="{C4B14E11-DB60-48BD-99CA-C6693C91E62E}"/>
              </a:ext>
            </a:extLst>
          </p:cNvPr>
          <p:cNvPicPr>
            <a:picLocks noChangeAspect="1"/>
          </p:cNvPicPr>
          <p:nvPr/>
        </p:nvPicPr>
        <p:blipFill>
          <a:blip r:embed="rId3"/>
          <a:stretch>
            <a:fillRect/>
          </a:stretch>
        </p:blipFill>
        <p:spPr>
          <a:xfrm>
            <a:off x="1261110" y="1285534"/>
            <a:ext cx="3543795" cy="4172532"/>
          </a:xfrm>
          <a:prstGeom prst="rect">
            <a:avLst/>
          </a:prstGeom>
        </p:spPr>
      </p:pic>
      <p:sp useBgFill="1">
        <p:nvSpPr>
          <p:cNvPr id="7" name="Rectangle 6">
            <a:extLst>
              <a:ext uri="{FF2B5EF4-FFF2-40B4-BE49-F238E27FC236}">
                <a16:creationId xmlns:a16="http://schemas.microsoft.com/office/drawing/2014/main" xmlns="" id="{C3D646F1-EDE1-4042-8EEF-6337A55491FD}"/>
              </a:ext>
            </a:extLst>
          </p:cNvPr>
          <p:cNvSpPr/>
          <p:nvPr/>
        </p:nvSpPr>
        <p:spPr>
          <a:xfrm>
            <a:off x="10403840" y="205887"/>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009114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BC2C5EB-39E4-4023-A225-C49B29CC572C}"/>
              </a:ext>
            </a:extLst>
          </p:cNvPr>
          <p:cNvSpPr>
            <a:spLocks noGrp="1"/>
          </p:cNvSpPr>
          <p:nvPr>
            <p:ph type="sldNum" sz="quarter" idx="12"/>
          </p:nvPr>
        </p:nvSpPr>
        <p:spPr/>
        <p:txBody>
          <a:bodyPr/>
          <a:lstStyle/>
          <a:p>
            <a:r>
              <a:rPr lang="en-US" noProof="0"/>
              <a:t>page </a:t>
            </a:r>
            <a:fld id="{19B51A1E-902D-48AF-9020-955120F399B6}" type="slidenum">
              <a:rPr lang="en-US" b="1" i="1" noProof="0" smtClean="0"/>
              <a:pPr/>
              <a:t>6</a:t>
            </a:fld>
            <a:endParaRPr lang="en-US" b="1" i="1" noProof="0" dirty="0"/>
          </a:p>
        </p:txBody>
      </p:sp>
      <p:sp>
        <p:nvSpPr>
          <p:cNvPr id="4" name="Title 3">
            <a:extLst>
              <a:ext uri="{FF2B5EF4-FFF2-40B4-BE49-F238E27FC236}">
                <a16:creationId xmlns:a16="http://schemas.microsoft.com/office/drawing/2014/main" xmlns="" id="{21BC77EA-8B36-4921-A6E2-9F6463C135BF}"/>
              </a:ext>
            </a:extLst>
          </p:cNvPr>
          <p:cNvSpPr>
            <a:spLocks noGrp="1"/>
          </p:cNvSpPr>
          <p:nvPr>
            <p:ph type="ctrTitle"/>
          </p:nvPr>
        </p:nvSpPr>
        <p:spPr>
          <a:xfrm>
            <a:off x="534100" y="292998"/>
            <a:ext cx="7028750" cy="720000"/>
          </a:xfrm>
        </p:spPr>
        <p:txBody>
          <a:bodyPr/>
          <a:lstStyle/>
          <a:p>
            <a:pPr algn="l"/>
            <a:r>
              <a:rPr lang="en-US" b="0" dirty="0"/>
              <a:t>Churn Rate calculation</a:t>
            </a:r>
          </a:p>
        </p:txBody>
      </p:sp>
      <p:pic>
        <p:nvPicPr>
          <p:cNvPr id="9" name="Picture 8">
            <a:extLst>
              <a:ext uri="{FF2B5EF4-FFF2-40B4-BE49-F238E27FC236}">
                <a16:creationId xmlns:a16="http://schemas.microsoft.com/office/drawing/2014/main" xmlns="" id="{17C2DB88-13CD-4D2E-83BC-ADD552369F27}"/>
              </a:ext>
            </a:extLst>
          </p:cNvPr>
          <p:cNvPicPr>
            <a:picLocks noChangeAspect="1"/>
          </p:cNvPicPr>
          <p:nvPr/>
        </p:nvPicPr>
        <p:blipFill>
          <a:blip r:embed="rId2"/>
          <a:stretch>
            <a:fillRect/>
          </a:stretch>
        </p:blipFill>
        <p:spPr>
          <a:xfrm>
            <a:off x="735033" y="1170899"/>
            <a:ext cx="3619685" cy="2345834"/>
          </a:xfrm>
          <a:prstGeom prst="rect">
            <a:avLst/>
          </a:prstGeom>
        </p:spPr>
      </p:pic>
      <p:pic>
        <p:nvPicPr>
          <p:cNvPr id="7" name="Picture 6">
            <a:extLst>
              <a:ext uri="{FF2B5EF4-FFF2-40B4-BE49-F238E27FC236}">
                <a16:creationId xmlns:a16="http://schemas.microsoft.com/office/drawing/2014/main" xmlns="" id="{7660654B-D4D3-489E-982D-3BF5DBAD5D09}"/>
              </a:ext>
            </a:extLst>
          </p:cNvPr>
          <p:cNvPicPr>
            <a:picLocks noChangeAspect="1"/>
          </p:cNvPicPr>
          <p:nvPr/>
        </p:nvPicPr>
        <p:blipFill>
          <a:blip r:embed="rId3"/>
          <a:stretch>
            <a:fillRect/>
          </a:stretch>
        </p:blipFill>
        <p:spPr>
          <a:xfrm>
            <a:off x="735033" y="4153192"/>
            <a:ext cx="10999767" cy="1897460"/>
          </a:xfrm>
          <a:prstGeom prst="rect">
            <a:avLst/>
          </a:prstGeom>
          <a:noFill/>
        </p:spPr>
      </p:pic>
      <p:sp useBgFill="1">
        <p:nvSpPr>
          <p:cNvPr id="10" name="Rectangle 9">
            <a:extLst>
              <a:ext uri="{FF2B5EF4-FFF2-40B4-BE49-F238E27FC236}">
                <a16:creationId xmlns:a16="http://schemas.microsoft.com/office/drawing/2014/main" xmlns="" id="{B80C1C54-665F-4668-A1F7-A2B6D7D569F4}"/>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p:cNvSpPr/>
          <p:nvPr/>
        </p:nvSpPr>
        <p:spPr>
          <a:xfrm>
            <a:off x="6807200" y="1380067"/>
            <a:ext cx="4064000" cy="1481666"/>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For reference-</a:t>
            </a:r>
          </a:p>
          <a:p>
            <a:pPr marL="285750" indent="-285750">
              <a:buFont typeface="Arial" panose="020B0604020202020204" pitchFamily="34" charset="0"/>
              <a:buChar char="•"/>
            </a:pPr>
            <a:r>
              <a:rPr lang="en-US" dirty="0"/>
              <a:t>0= no of customers retained</a:t>
            </a:r>
          </a:p>
          <a:p>
            <a:pPr marL="285750" indent="-285750">
              <a:buFont typeface="Arial" panose="020B0604020202020204" pitchFamily="34" charset="0"/>
              <a:buChar char="•"/>
            </a:pPr>
            <a:r>
              <a:rPr lang="en-US" dirty="0"/>
              <a:t>1= no of customers leaving the </a:t>
            </a:r>
            <a:r>
              <a:rPr lang="en-US" dirty="0" err="1"/>
              <a:t>organinsation</a:t>
            </a:r>
            <a:endParaRPr lang="en-US" dirty="0"/>
          </a:p>
          <a:p>
            <a:pPr algn="ctr"/>
            <a:endParaRPr lang="en-US" dirty="0"/>
          </a:p>
        </p:txBody>
      </p:sp>
    </p:spTree>
    <p:extLst>
      <p:ext uri="{BB962C8B-B14F-4D97-AF65-F5344CB8AC3E}">
        <p14:creationId xmlns:p14="http://schemas.microsoft.com/office/powerpoint/2010/main" val="2479464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DA1BCAE-70EA-46B1-97E1-086A5341A8D9}"/>
              </a:ext>
            </a:extLst>
          </p:cNvPr>
          <p:cNvSpPr>
            <a:spLocks noGrp="1"/>
          </p:cNvSpPr>
          <p:nvPr>
            <p:ph type="sldNum" sz="quarter" idx="12"/>
          </p:nvPr>
        </p:nvSpPr>
        <p:spPr/>
        <p:txBody>
          <a:bodyPr/>
          <a:lstStyle/>
          <a:p>
            <a:r>
              <a:rPr lang="en-US" noProof="0"/>
              <a:t>page </a:t>
            </a:r>
            <a:fld id="{19B51A1E-902D-48AF-9020-955120F399B6}" type="slidenum">
              <a:rPr lang="en-US" b="1" i="1" noProof="0" smtClean="0"/>
              <a:pPr/>
              <a:t>7</a:t>
            </a:fld>
            <a:endParaRPr lang="en-US" b="1" i="1" noProof="0" dirty="0"/>
          </a:p>
        </p:txBody>
      </p:sp>
      <p:pic>
        <p:nvPicPr>
          <p:cNvPr id="9" name="Content Placeholder 8">
            <a:extLst>
              <a:ext uri="{FF2B5EF4-FFF2-40B4-BE49-F238E27FC236}">
                <a16:creationId xmlns:a16="http://schemas.microsoft.com/office/drawing/2014/main" xmlns="" id="{D04A8D69-2221-4896-AF4A-473B0FC91740}"/>
              </a:ext>
            </a:extLst>
          </p:cNvPr>
          <p:cNvPicPr>
            <a:picLocks noGrp="1" noChangeAspect="1"/>
          </p:cNvPicPr>
          <p:nvPr>
            <p:ph idx="13"/>
          </p:nvPr>
        </p:nvPicPr>
        <p:blipFill>
          <a:blip r:embed="rId2"/>
          <a:stretch>
            <a:fillRect/>
          </a:stretch>
        </p:blipFill>
        <p:spPr>
          <a:xfrm>
            <a:off x="6398188" y="1424188"/>
            <a:ext cx="5477639" cy="4328806"/>
          </a:xfrm>
        </p:spPr>
      </p:pic>
      <p:sp>
        <p:nvSpPr>
          <p:cNvPr id="4" name="Title 3">
            <a:extLst>
              <a:ext uri="{FF2B5EF4-FFF2-40B4-BE49-F238E27FC236}">
                <a16:creationId xmlns:a16="http://schemas.microsoft.com/office/drawing/2014/main" xmlns="" id="{BC9B7076-3166-454D-BC4C-EB238B6247DC}"/>
              </a:ext>
            </a:extLst>
          </p:cNvPr>
          <p:cNvSpPr>
            <a:spLocks noGrp="1"/>
          </p:cNvSpPr>
          <p:nvPr>
            <p:ph type="ctrTitle"/>
          </p:nvPr>
        </p:nvSpPr>
        <p:spPr>
          <a:xfrm>
            <a:off x="326541" y="369702"/>
            <a:ext cx="5085650" cy="720000"/>
          </a:xfrm>
        </p:spPr>
        <p:txBody>
          <a:bodyPr/>
          <a:lstStyle/>
          <a:p>
            <a:pPr algn="l"/>
            <a:r>
              <a:rPr lang="en-US" b="0" cap="none" dirty="0"/>
              <a:t>CORRELATION HEAT MAP</a:t>
            </a:r>
          </a:p>
        </p:txBody>
      </p:sp>
      <p:pic>
        <p:nvPicPr>
          <p:cNvPr id="7" name="Picture 6">
            <a:extLst>
              <a:ext uri="{FF2B5EF4-FFF2-40B4-BE49-F238E27FC236}">
                <a16:creationId xmlns:a16="http://schemas.microsoft.com/office/drawing/2014/main" xmlns="" id="{FF381294-DB25-4057-A208-AD691A06236A}"/>
              </a:ext>
            </a:extLst>
          </p:cNvPr>
          <p:cNvPicPr>
            <a:picLocks noChangeAspect="1"/>
          </p:cNvPicPr>
          <p:nvPr/>
        </p:nvPicPr>
        <p:blipFill>
          <a:blip r:embed="rId3"/>
          <a:stretch>
            <a:fillRect/>
          </a:stretch>
        </p:blipFill>
        <p:spPr>
          <a:xfrm>
            <a:off x="422366" y="2447788"/>
            <a:ext cx="5477639" cy="1962424"/>
          </a:xfrm>
          <a:prstGeom prst="rect">
            <a:avLst/>
          </a:prstGeom>
        </p:spPr>
      </p:pic>
      <p:sp useBgFill="1">
        <p:nvSpPr>
          <p:cNvPr id="8" name="Rectangle 7">
            <a:extLst>
              <a:ext uri="{FF2B5EF4-FFF2-40B4-BE49-F238E27FC236}">
                <a16:creationId xmlns:a16="http://schemas.microsoft.com/office/drawing/2014/main" xmlns="" id="{7A16C138-7DA4-464E-83CE-5BEED63A43EF}"/>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93462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xmlns="" id="{A899F6F6-5846-4520-8EA6-DE53C5F0C74D}"/>
              </a:ext>
              <a:ext uri="{C183D7F6-B498-43B3-948B-1728B52AA6E4}">
                <adec:decorative xmlns:adec="http://schemas.microsoft.com/office/drawing/2017/decorative" xmlns="" val="1"/>
              </a:ext>
            </a:extLst>
          </p:cNvPr>
          <p:cNvGrpSpPr/>
          <p:nvPr/>
        </p:nvGrpSpPr>
        <p:grpSpPr>
          <a:xfrm>
            <a:off x="7699827" y="846814"/>
            <a:ext cx="4025781" cy="2720745"/>
            <a:chOff x="7699827" y="846814"/>
            <a:chExt cx="4025781" cy="2720745"/>
          </a:xfrm>
        </p:grpSpPr>
        <p:sp>
          <p:nvSpPr>
            <p:cNvPr id="16" name="Oval 15">
              <a:extLst>
                <a:ext uri="{FF2B5EF4-FFF2-40B4-BE49-F238E27FC236}">
                  <a16:creationId xmlns:a16="http://schemas.microsoft.com/office/drawing/2014/main" xmlns=""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a:extLst>
                <a:ext uri="{FF2B5EF4-FFF2-40B4-BE49-F238E27FC236}">
                  <a16:creationId xmlns:a16="http://schemas.microsoft.com/office/drawing/2014/main" xmlns=""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xmlns=""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xmlns=""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0" name="Straight Connector 19">
              <a:extLst>
                <a:ext uri="{FF2B5EF4-FFF2-40B4-BE49-F238E27FC236}">
                  <a16:creationId xmlns:a16="http://schemas.microsoft.com/office/drawing/2014/main" xmlns=""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xmlns=""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a16="http://schemas.microsoft.com/office/drawing/2014/main" xmlns=""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4" name="Straight Connector 23">
              <a:extLst>
                <a:ext uri="{FF2B5EF4-FFF2-40B4-BE49-F238E27FC236}">
                  <a16:creationId xmlns:a16="http://schemas.microsoft.com/office/drawing/2014/main" xmlns=""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xmlns="" id="{7A663105-4B92-4F24-9DF6-58BB116E29FA}"/>
              </a:ext>
            </a:extLst>
          </p:cNvPr>
          <p:cNvSpPr>
            <a:spLocks noGrp="1"/>
          </p:cNvSpPr>
          <p:nvPr>
            <p:ph type="ctrTitle"/>
          </p:nvPr>
        </p:nvSpPr>
        <p:spPr>
          <a:xfrm>
            <a:off x="301175" y="264564"/>
            <a:ext cx="7098150" cy="878437"/>
          </a:xfrm>
        </p:spPr>
        <p:txBody>
          <a:bodyPr/>
          <a:lstStyle/>
          <a:p>
            <a:pPr algn="l"/>
            <a:r>
              <a:rPr lang="en-US" b="0" dirty="0"/>
              <a:t>Exploratory data analysis</a:t>
            </a:r>
            <a:br>
              <a:rPr lang="en-US" b="0" dirty="0"/>
            </a:br>
            <a:endParaRPr lang="en-US" b="0" dirty="0"/>
          </a:p>
        </p:txBody>
      </p:sp>
      <p:sp>
        <p:nvSpPr>
          <p:cNvPr id="4" name="Subtitle 3">
            <a:extLst>
              <a:ext uri="{FF2B5EF4-FFF2-40B4-BE49-F238E27FC236}">
                <a16:creationId xmlns:a16="http://schemas.microsoft.com/office/drawing/2014/main" xmlns="" id="{8E41F722-BA6E-4DCA-864E-876ECDFB5336}"/>
              </a:ext>
            </a:extLst>
          </p:cNvPr>
          <p:cNvSpPr>
            <a:spLocks noGrp="1"/>
          </p:cNvSpPr>
          <p:nvPr>
            <p:ph type="subTitle" idx="1"/>
          </p:nvPr>
        </p:nvSpPr>
        <p:spPr>
          <a:xfrm>
            <a:off x="379061" y="1579895"/>
            <a:ext cx="4559861" cy="3155227"/>
          </a:xfrm>
        </p:spPr>
        <p:txBody>
          <a:bodyPr/>
          <a:lstStyle/>
          <a:p>
            <a:pPr algn="just"/>
            <a:r>
              <a:rPr lang="en-US" sz="2400" b="0" dirty="0">
                <a:latin typeface="Abadi" panose="020B0604020104020204" pitchFamily="34" charset="0"/>
              </a:rPr>
              <a:t>In this section we will seek to explore the structure of our data:</a:t>
            </a:r>
            <a:br>
              <a:rPr lang="en-US" sz="2400" b="0" dirty="0">
                <a:latin typeface="Abadi" panose="020B0604020104020204" pitchFamily="34" charset="0"/>
              </a:rPr>
            </a:br>
            <a:r>
              <a:rPr lang="en-US" sz="2400" b="0" dirty="0">
                <a:latin typeface="Abadi" panose="020B0604020104020204" pitchFamily="34" charset="0"/>
              </a:rPr>
              <a:t>To understand the input space the data set and to prepare the sets for exploratory and prediction task</a:t>
            </a:r>
            <a:endParaRPr lang="en-US" noProof="1"/>
          </a:p>
        </p:txBody>
      </p:sp>
      <p:sp>
        <p:nvSpPr>
          <p:cNvPr id="5" name="Slide Number Placeholder 4">
            <a:extLst>
              <a:ext uri="{FF2B5EF4-FFF2-40B4-BE49-F238E27FC236}">
                <a16:creationId xmlns:a16="http://schemas.microsoft.com/office/drawing/2014/main" xmlns=""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8</a:t>
            </a:fld>
            <a:endParaRPr lang="en-US" dirty="0"/>
          </a:p>
        </p:txBody>
      </p:sp>
      <p:pic>
        <p:nvPicPr>
          <p:cNvPr id="15" name="Content Placeholder 6">
            <a:extLst>
              <a:ext uri="{FF2B5EF4-FFF2-40B4-BE49-F238E27FC236}">
                <a16:creationId xmlns:a16="http://schemas.microsoft.com/office/drawing/2014/main" xmlns="" id="{48F06256-BFA1-4C8B-BF89-CCC8D13D3B4F}"/>
              </a:ext>
            </a:extLst>
          </p:cNvPr>
          <p:cNvPicPr>
            <a:picLocks noGrp="1" noChangeAspect="1"/>
          </p:cNvPicPr>
          <p:nvPr>
            <p:ph idx="13"/>
          </p:nvPr>
        </p:nvPicPr>
        <p:blipFill>
          <a:blip r:embed="rId3"/>
          <a:stretch>
            <a:fillRect/>
          </a:stretch>
        </p:blipFill>
        <p:spPr>
          <a:xfrm>
            <a:off x="5432188" y="1147110"/>
            <a:ext cx="6293420" cy="4020798"/>
          </a:xfrm>
        </p:spPr>
      </p:pic>
      <p:sp useBgFill="1">
        <p:nvSpPr>
          <p:cNvPr id="26" name="Rectangle 25">
            <a:extLst>
              <a:ext uri="{FF2B5EF4-FFF2-40B4-BE49-F238E27FC236}">
                <a16:creationId xmlns:a16="http://schemas.microsoft.com/office/drawing/2014/main" xmlns="" id="{5C07E4B3-EE8E-41EA-B404-15FC3DDE33A3}"/>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22728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AF1E1182-714A-427B-A476-9E51BB2623E6}"/>
              </a:ext>
            </a:extLst>
          </p:cNvPr>
          <p:cNvSpPr>
            <a:spLocks noGrp="1"/>
          </p:cNvSpPr>
          <p:nvPr>
            <p:ph type="sldNum" sz="quarter" idx="12"/>
          </p:nvPr>
        </p:nvSpPr>
        <p:spPr/>
        <p:txBody>
          <a:bodyPr/>
          <a:lstStyle/>
          <a:p>
            <a:r>
              <a:rPr lang="en-US" noProof="0"/>
              <a:t>page </a:t>
            </a:r>
            <a:fld id="{19B51A1E-902D-48AF-9020-955120F399B6}" type="slidenum">
              <a:rPr lang="en-US" b="1" i="1" noProof="0" smtClean="0"/>
              <a:pPr/>
              <a:t>9</a:t>
            </a:fld>
            <a:endParaRPr lang="en-US" b="1" i="1" noProof="0" dirty="0"/>
          </a:p>
        </p:txBody>
      </p:sp>
      <p:pic>
        <p:nvPicPr>
          <p:cNvPr id="7" name="Content Placeholder 6">
            <a:extLst>
              <a:ext uri="{FF2B5EF4-FFF2-40B4-BE49-F238E27FC236}">
                <a16:creationId xmlns:a16="http://schemas.microsoft.com/office/drawing/2014/main" xmlns="" id="{B10B087B-61F1-4F74-B1C1-D1D5758886B4}"/>
              </a:ext>
            </a:extLst>
          </p:cNvPr>
          <p:cNvPicPr>
            <a:picLocks noGrp="1" noChangeAspect="1"/>
          </p:cNvPicPr>
          <p:nvPr>
            <p:ph idx="13"/>
          </p:nvPr>
        </p:nvPicPr>
        <p:blipFill>
          <a:blip r:embed="rId2"/>
          <a:stretch>
            <a:fillRect/>
          </a:stretch>
        </p:blipFill>
        <p:spPr>
          <a:xfrm>
            <a:off x="206696" y="1535449"/>
            <a:ext cx="5650418" cy="3596426"/>
          </a:xfrm>
        </p:spPr>
      </p:pic>
      <p:sp useBgFill="1">
        <p:nvSpPr>
          <p:cNvPr id="8" name="Rectangle 7">
            <a:extLst>
              <a:ext uri="{FF2B5EF4-FFF2-40B4-BE49-F238E27FC236}">
                <a16:creationId xmlns:a16="http://schemas.microsoft.com/office/drawing/2014/main" xmlns="" id="{02E6BF81-BBE5-43AB-8066-F6424CE07E16}"/>
              </a:ext>
            </a:extLst>
          </p:cNvPr>
          <p:cNvSpPr/>
          <p:nvPr/>
        </p:nvSpPr>
        <p:spPr>
          <a:xfrm>
            <a:off x="10403840" y="71120"/>
            <a:ext cx="1746365" cy="873760"/>
          </a:xfrm>
          <a:prstGeom prst="rect">
            <a:avLst/>
          </a:prstGeom>
          <a:ln w="3175">
            <a:noFill/>
          </a:ln>
          <a:effectLst>
            <a:glow>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p:cNvSpPr/>
          <p:nvPr/>
        </p:nvSpPr>
        <p:spPr>
          <a:xfrm>
            <a:off x="7231380" y="2026920"/>
            <a:ext cx="4168140" cy="1684020"/>
          </a:xfrm>
          <a:prstGeom prst="rect">
            <a:avLst/>
          </a:prstGeom>
          <a:solidFill>
            <a:schemeClr val="tx1"/>
          </a:solid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t>For reference-</a:t>
            </a:r>
          </a:p>
          <a:p>
            <a:pPr marL="285750" indent="-285750">
              <a:buFont typeface="Arial" panose="020B0604020202020204" pitchFamily="34" charset="0"/>
              <a:buChar char="•"/>
            </a:pPr>
            <a:r>
              <a:rPr lang="en-US" dirty="0"/>
              <a:t>0</a:t>
            </a:r>
            <a:r>
              <a:rPr lang="en-US" dirty="0" smtClean="0"/>
              <a:t>= no of customers retained</a:t>
            </a:r>
          </a:p>
          <a:p>
            <a:pPr marL="285750" indent="-285750">
              <a:buFont typeface="Arial" panose="020B0604020202020204" pitchFamily="34" charset="0"/>
              <a:buChar char="•"/>
            </a:pPr>
            <a:r>
              <a:rPr lang="en-US" dirty="0" smtClean="0"/>
              <a:t>1= no of customers leaving the </a:t>
            </a:r>
            <a:r>
              <a:rPr lang="en-US" dirty="0" err="1" smtClean="0"/>
              <a:t>organinsation</a:t>
            </a:r>
            <a:endParaRPr lang="en-US" dirty="0" smtClean="0"/>
          </a:p>
          <a:p>
            <a:pPr algn="ctr"/>
            <a:endParaRPr lang="en-US" dirty="0"/>
          </a:p>
        </p:txBody>
      </p:sp>
      <p:sp>
        <p:nvSpPr>
          <p:cNvPr id="4" name="Rectangle 3"/>
          <p:cNvSpPr/>
          <p:nvPr/>
        </p:nvSpPr>
        <p:spPr>
          <a:xfrm>
            <a:off x="313266" y="347133"/>
            <a:ext cx="5543847" cy="59774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dirty="0" smtClean="0"/>
              <a:t>EDA CONTINUED</a:t>
            </a:r>
            <a:endParaRPr lang="en-US" sz="3600" dirty="0"/>
          </a:p>
        </p:txBody>
      </p:sp>
    </p:spTree>
    <p:extLst>
      <p:ext uri="{BB962C8B-B14F-4D97-AF65-F5344CB8AC3E}">
        <p14:creationId xmlns:p14="http://schemas.microsoft.com/office/powerpoint/2010/main" val="786151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ntoso Theme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3175">
          <a:solidFill>
            <a:schemeClr val="bg1"/>
          </a:solidFill>
        </a:ln>
        <a:effectLst>
          <a:glow rad="165100">
            <a:schemeClr val="bg1">
              <a:alpha val="9000"/>
            </a:schemeClr>
          </a:glo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tem pitch deck.potx" id="{007A4A51-4FFC-4105-B3D8-61FC23843082}" vid="{F1F7DFAD-69C8-483C-AAF4-70218CA266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STEM pitch deck</Template>
  <TotalTime>740</TotalTime>
  <Words>857</Words>
  <Application>Microsoft Office PowerPoint</Application>
  <PresentationFormat>Widescreen</PresentationFormat>
  <Paragraphs>119</Paragraphs>
  <Slides>26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Abadi</vt:lpstr>
      <vt:lpstr>Arial</vt:lpstr>
      <vt:lpstr>Calibri</vt:lpstr>
      <vt:lpstr>Corbel</vt:lpstr>
      <vt:lpstr>Times New Roman</vt:lpstr>
      <vt:lpstr>Office Theme</vt:lpstr>
      <vt:lpstr>Python Assignment: Bank Customer Churn Prediction</vt:lpstr>
      <vt:lpstr>What &amp; why are we solving this problem!</vt:lpstr>
      <vt:lpstr>INITIAL  ANALYSIS  OF  THE  DATASET</vt:lpstr>
      <vt:lpstr>DROPPING  UNNECESSARY  COLUMNS</vt:lpstr>
      <vt:lpstr>CHECKING THE NULL VALUES AND NUMBER OF UNIQUE COLUMNS</vt:lpstr>
      <vt:lpstr>Churn Rate calculation</vt:lpstr>
      <vt:lpstr>CORRELATION HEAT MAP</vt:lpstr>
      <vt:lpstr>Exploratory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 from EDA</vt:lpstr>
      <vt:lpstr>HISTOGRAMS</vt:lpstr>
      <vt:lpstr>PowerPoint Presentation</vt:lpstr>
      <vt:lpstr>PowerPoint Presentation</vt:lpstr>
      <vt:lpstr>CONVERTING STRINGS TO FACTOR AND CONCATING COLUMNS</vt:lpstr>
      <vt:lpstr>PowerPoint Presentation</vt:lpstr>
      <vt:lpstr>Train &amp; Test</vt:lpstr>
      <vt:lpstr>Accuracy after scaling</vt:lpstr>
      <vt:lpstr>conclusions</vt:lpstr>
      <vt:lpstr>BUSINESS IMPLICATION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Assignment: </dc:title>
  <dc:creator>Amit Pant</dc:creator>
  <cp:lastModifiedBy>Microsoft account</cp:lastModifiedBy>
  <cp:revision>45</cp:revision>
  <dcterms:created xsi:type="dcterms:W3CDTF">2021-05-14T14:47:33Z</dcterms:created>
  <dcterms:modified xsi:type="dcterms:W3CDTF">2021-05-15T13:54:29Z</dcterms:modified>
</cp:coreProperties>
</file>