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0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6468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4422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681971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34981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5817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27811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74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698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12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81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56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6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96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pPr/>
              <a:t>Sunday, 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1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pPr/>
              <a:t>Sunday, May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184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862" y="2876550"/>
            <a:ext cx="4185894" cy="220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</a:t>
            </a:r>
            <a:r>
              <a:rPr lang="en-US" dirty="0" smtClean="0">
                <a:latin typeface="The Hand Extrablack"/>
                <a:ea typeface="Verdana"/>
                <a:cs typeface="TH SarabunPSK"/>
              </a:rPr>
              <a:t>ANALYSIS</a:t>
            </a:r>
            <a:endParaRPr lang="en-US" dirty="0">
              <a:latin typeface="The Hand Extrablack"/>
              <a:ea typeface="Verdana"/>
              <a:cs typeface="TH SarabunPSK"/>
            </a:endParaRP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=""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Picture 18" descr="Logo&#10;&#10;Description automatically generated">
            <a:extLst>
              <a:ext uri="{FF2B5EF4-FFF2-40B4-BE49-F238E27FC236}">
                <a16:creationId xmlns=""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87" y="-453623"/>
            <a:ext cx="4536141" cy="3882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9162490" y="5365376"/>
            <a:ext cx="27656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/>
              </a:rPr>
              <a:t>SUBMITTED BY</a:t>
            </a:r>
            <a:r>
              <a:rPr lang="en-US" sz="2200" b="1" dirty="0">
                <a:latin typeface="Gill Sans MT"/>
              </a:rPr>
              <a:t>:</a:t>
            </a:r>
          </a:p>
          <a:p>
            <a:r>
              <a:rPr lang="en-US" dirty="0"/>
              <a:t>   </a:t>
            </a:r>
            <a:r>
              <a:rPr lang="en-US" dirty="0" smtClean="0"/>
              <a:t>NEHA SONI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shops in Banglore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743075" y="828675"/>
            <a:ext cx="8632402" cy="4476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Final Dashboard</a:t>
            </a: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095376" y="356567"/>
            <a:ext cx="9258299" cy="4567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Koramangala area has more number of shops with a total of 61 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=""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4311" y="3216150"/>
            <a:ext cx="9158150" cy="1698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9277" y="-1018057"/>
            <a:ext cx="1248214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In KORAMANGALA location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Khicidi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Experiment' is the shop with best rating of 4.8 and price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for two is 200 Rupees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Kanti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Sweets' shop has less price of 150 Rupees,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'Taco Bell' has a highest price of 00 rupees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823" y="1221939"/>
            <a:ext cx="1208121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b="1" u="sng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 BTM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'Chinese Bae' is the shop with highest price of 450</a:t>
            </a:r>
            <a:r>
              <a:rPr kumimoji="0" lang="en-US" altLang="en-US" i="0" u="none" strike="noStrike" cap="none" normalizeH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upees and its rating is 4.5.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'Tandoori Merchant' shop has less price of 100 Rupees, with a rating of 4.2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'99 VARIETY DOSA AND PAV BHAJI-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Malli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Mane Food' &amp; '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Svadu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Pure Ghee Sweet' has a price of 200 rupees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0823" y="2670671"/>
            <a:ext cx="1176117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b="1" u="sng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 HSR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'Mumbai Tiffin' &amp; 'AI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Daaz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 have best rating of 4.4 and price is around 400 Rupees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'New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Udipi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Grand' has least price of around 150 Rupees, with best rating of 4.3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Dindigul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Thalapakatti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Biriyani' shop has high price,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4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Power BI 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2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2200275" y="2628900"/>
            <a:ext cx="7219950" cy="184785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chemeClr val="accent3">
                    <a:lumMod val="60000"/>
                    <a:lumOff val="40000"/>
                  </a:schemeClr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he Hand Extrablack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</a:rPr>
              <a:t>ETL OPERATIONS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Cleaning poorly formatted columns from the extracted raw data.</a:t>
            </a:r>
          </a:p>
          <a:p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7AC138-52F3-59A7-3F01-586C3FAE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20" y="523875"/>
            <a:ext cx="8154829" cy="4372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EE86CB-7CB0-99D8-0A89-9548FAE50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52551" y="323850"/>
            <a:ext cx="8877300" cy="4768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386861"/>
            <a:ext cx="8159261" cy="46247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In Bangalore  there are 114 Nos of Hotel,8 Nos of locations and 55 Nos of Areas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4" y="1774209"/>
            <a:ext cx="8149468" cy="22317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China  hotel </a:t>
            </a:r>
            <a:r>
              <a:rPr lang="en-US" sz="2200" b="1" dirty="0">
                <a:latin typeface="Century Gothic"/>
              </a:rPr>
              <a:t>has highest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527/-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265295"/>
            <a:ext cx="6441743" cy="494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Dosa 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</p:spTree>
    <p:extLst>
      <p:ext uri="{BB962C8B-B14F-4D97-AF65-F5344CB8AC3E}">
        <p14:creationId xmlns="" xmlns:p14="http://schemas.microsoft.com/office/powerpoint/2010/main" val="252715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361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SWIGGY DATA ANALYSIS</vt:lpstr>
      <vt:lpstr>ARCHITECTURE</vt:lpstr>
      <vt:lpstr>ETL OPERATIONS</vt:lpstr>
      <vt:lpstr>INSIGHTS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Prince Raj</dc:creator>
  <cp:lastModifiedBy>Windows User</cp:lastModifiedBy>
  <cp:revision>195</cp:revision>
  <dcterms:created xsi:type="dcterms:W3CDTF">2021-09-15T13:14:11Z</dcterms:created>
  <dcterms:modified xsi:type="dcterms:W3CDTF">2023-05-14T09:57:33Z</dcterms:modified>
</cp:coreProperties>
</file>