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9" r:id="rId9"/>
    <p:sldId id="261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690689"/>
            <a:ext cx="12191999" cy="516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28686" y="-112643"/>
            <a:ext cx="7963314" cy="69706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6" y="457200"/>
            <a:ext cx="3932237" cy="1096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405" y="20494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2F44-274F-4448-86B2-33418204F892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5988-45EC-114B-81CA-0D377041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Jeopardy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Neha </a:t>
            </a:r>
            <a:r>
              <a:rPr lang="en-US" dirty="0" err="1" smtClean="0"/>
              <a:t>Srivatsa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K=5, TFIDF </a:t>
            </a:r>
            <a:r>
              <a:rPr lang="en-US" dirty="0" err="1" smtClean="0"/>
              <a:t>Vectorized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4675"/>
            <a:ext cx="4368795" cy="27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3066376"/>
            <a:ext cx="5410200" cy="31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K=20, TFIDF </a:t>
            </a:r>
            <a:r>
              <a:rPr lang="en-US" dirty="0" err="1" smtClean="0"/>
              <a:t>Vectorized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754080"/>
            <a:ext cx="4400549" cy="25578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42" y="2116184"/>
            <a:ext cx="4476958" cy="29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K=15, </a:t>
            </a:r>
            <a:r>
              <a:rPr lang="en-US" dirty="0" err="1" smtClean="0"/>
              <a:t>CountVectorized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057400"/>
            <a:ext cx="4071937" cy="268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3506728"/>
            <a:ext cx="4843462" cy="28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Learnings &amp; Future </a:t>
            </a:r>
            <a:r>
              <a:rPr lang="en-US" dirty="0" err="1" smtClean="0"/>
              <a:t>Stepts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2880" y="1906587"/>
            <a:ext cx="10985708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Kmeans</a:t>
            </a:r>
            <a:r>
              <a:rPr lang="en-US" dirty="0" smtClean="0"/>
              <a:t> clustering needs additional refinement to account for uneven sample sizes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 into other clustering algorithms, such as affinity propagation, that may see more success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Try running a Random Forest model rather than a linear regression, once clusters have been determined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Expand dataset to include right/wrong answers and daily double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9559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06" y="1885950"/>
            <a:ext cx="3389799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comes from J! Archive, a fan-created website of Jeopardy questions and answers from 1983—present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Downloaded the website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Parsed the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Put it in a SQL Database which was read into the final 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6" y="857250"/>
            <a:ext cx="7095413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Dataset has 330, 563 records and 8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purpose of the analysis was to re-categorize the data based on the clues (questions) provided and then determine which categories are the most common and which are the most valuable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63" y="805656"/>
            <a:ext cx="7258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04888"/>
            <a:ext cx="4695196" cy="392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61" y="2404888"/>
            <a:ext cx="4788580" cy="392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3305" y="1863122"/>
            <a:ext cx="40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Most Frequent Categories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78861" y="1863122"/>
            <a:ext cx="401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Valuable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</a:t>
            </a:r>
            <a:r>
              <a:rPr lang="en-US" dirty="0" smtClean="0"/>
              <a:t> text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TF-IDF </a:t>
            </a:r>
            <a:r>
              <a:rPr lang="en-US" dirty="0" err="1" smtClean="0"/>
              <a:t>Vectorizer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CountVectorizer</a:t>
            </a:r>
            <a:r>
              <a:rPr lang="en-US" dirty="0" smtClean="0"/>
              <a:t> to </a:t>
            </a:r>
            <a:r>
              <a:rPr lang="en-US" dirty="0" err="1" smtClean="0"/>
              <a:t>vectorize</a:t>
            </a:r>
            <a:r>
              <a:rPr lang="en-US" dirty="0" smtClean="0"/>
              <a:t> the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transform to transform the data into a matrix of the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hstack</a:t>
            </a:r>
            <a:r>
              <a:rPr lang="en-US" dirty="0" smtClean="0"/>
              <a:t> to horizontally stack the vectors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1724528"/>
            <a:ext cx="7214490" cy="28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6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Tried to fit an LDA Model using the first 75000 rows of data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Attempted to adjust the number of topics, but they remained unclear and unidentifiable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28" y="842962"/>
            <a:ext cx="7163472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Model with </a:t>
            </a:r>
            <a:r>
              <a:rPr lang="en-US" dirty="0" err="1" smtClean="0"/>
              <a:t>CountVectorized</a:t>
            </a:r>
            <a:r>
              <a:rPr lang="en-US" dirty="0" smtClean="0"/>
              <a:t> also produced nonsensical clusters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87" y="1005681"/>
            <a:ext cx="6156325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3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596900"/>
            <a:ext cx="8521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6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Used the “Elbow method” to plot K clusters against the variance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Decided to use 15, but try different values for K to see which ends up with the best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75" y="1249363"/>
            <a:ext cx="6421437" cy="38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270</Words>
  <Application>Microsoft Macintosh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Jeopardy Data Analysis</vt:lpstr>
      <vt:lpstr>Dataset</vt:lpstr>
      <vt:lpstr>Dataset</vt:lpstr>
      <vt:lpstr>Exploratory Data Analysis</vt:lpstr>
      <vt:lpstr>Vectorize text data</vt:lpstr>
      <vt:lpstr>LDA Model</vt:lpstr>
      <vt:lpstr>LDA Model</vt:lpstr>
      <vt:lpstr>PowerPoint Presentation</vt:lpstr>
      <vt:lpstr>Determining K</vt:lpstr>
      <vt:lpstr>K=5, TFIDF Vectorized</vt:lpstr>
      <vt:lpstr>K=20, TFIDF Vectorized</vt:lpstr>
      <vt:lpstr>K=15, CountVectorized</vt:lpstr>
      <vt:lpstr>Learnings &amp; Future Stepts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Data Analysis</dc:title>
  <dc:creator>Neha Srivatsa</dc:creator>
  <cp:lastModifiedBy>Neha Srivatsa</cp:lastModifiedBy>
  <cp:revision>19</cp:revision>
  <dcterms:created xsi:type="dcterms:W3CDTF">2017-06-22T01:30:47Z</dcterms:created>
  <dcterms:modified xsi:type="dcterms:W3CDTF">2017-06-22T22:10:21Z</dcterms:modified>
</cp:coreProperties>
</file>