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7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2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9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4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5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4350" y="428625"/>
            <a:ext cx="1092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Natural Language Processing with Amazon </a:t>
            </a:r>
            <a:r>
              <a:rPr lang="en-US" sz="2400" smtClean="0"/>
              <a:t>Food Reviews </a:t>
            </a:r>
            <a:endParaRPr lang="en-US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62212"/>
              </p:ext>
            </p:extLst>
          </p:nvPr>
        </p:nvGraphicFramePr>
        <p:xfrm>
          <a:off x="403225" y="1408619"/>
          <a:ext cx="11041073" cy="1068584"/>
        </p:xfrm>
        <a:graphic>
          <a:graphicData uri="http://schemas.openxmlformats.org/drawingml/2006/table">
            <a:tbl>
              <a:tblPr/>
              <a:tblGrid>
                <a:gridCol w="325438"/>
                <a:gridCol w="828675"/>
                <a:gridCol w="1300165"/>
                <a:gridCol w="914397"/>
                <a:gridCol w="1385888"/>
                <a:gridCol w="1443037"/>
                <a:gridCol w="542925"/>
                <a:gridCol w="871538"/>
                <a:gridCol w="1400175"/>
                <a:gridCol w="2028835"/>
              </a:tblGrid>
              <a:tr h="92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ProductId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UserId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ProfileName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HelpfulnessNumerator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HelpfulnessDenominator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Score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Time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Summary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Text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430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B001E4KFG0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A3SGXH7AUHU8GW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delmartian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1303862400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Good Quality Dog Food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 have bought several of the Vitality 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12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B00813GRG4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A1D87F6ZCVE5NK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dll pa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1346976000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Not as Advertised</a:t>
                      </a: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arrived labeled as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Jumbo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804" marR="9804" marT="9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813" y="3443288"/>
            <a:ext cx="4586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 Overview</a:t>
            </a:r>
          </a:p>
          <a:p>
            <a:endParaRPr lang="en-US" dirty="0"/>
          </a:p>
          <a:p>
            <a:r>
              <a:rPr lang="en-US" dirty="0" smtClean="0"/>
              <a:t>Time Span: October 1999—October 2012</a:t>
            </a:r>
          </a:p>
          <a:p>
            <a:r>
              <a:rPr lang="en-US" dirty="0" smtClean="0"/>
              <a:t>10 columns</a:t>
            </a:r>
          </a:p>
          <a:p>
            <a:r>
              <a:rPr lang="en-US" dirty="0" smtClean="0"/>
              <a:t>568,454 Total Reviews</a:t>
            </a:r>
          </a:p>
          <a:p>
            <a:r>
              <a:rPr lang="en-US" dirty="0" smtClean="0"/>
              <a:t>256,059 Users</a:t>
            </a:r>
          </a:p>
          <a:p>
            <a:r>
              <a:rPr lang="en-US" dirty="0" smtClean="0"/>
              <a:t>74,258 Products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00700" y="2995532"/>
            <a:ext cx="6281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to Answer</a:t>
            </a:r>
          </a:p>
          <a:p>
            <a:endParaRPr lang="en-US" dirty="0"/>
          </a:p>
          <a:p>
            <a:r>
              <a:rPr lang="en-US" dirty="0" smtClean="0"/>
              <a:t>Do certain words appear more frequently in reviews that are considered more helpful or have a higher score?</a:t>
            </a:r>
          </a:p>
          <a:p>
            <a:endParaRPr lang="en-US" dirty="0"/>
          </a:p>
          <a:p>
            <a:r>
              <a:rPr lang="en-US" dirty="0" smtClean="0"/>
              <a:t>Do users who post more often tend to use certain words more frequently or have posts with longer lengths?</a:t>
            </a:r>
          </a:p>
          <a:p>
            <a:endParaRPr lang="en-US" dirty="0"/>
          </a:p>
          <a:p>
            <a:r>
              <a:rPr lang="en-US" dirty="0" smtClean="0"/>
              <a:t>Do users who have more experience posting receive higher helpfulness percentages than those who are not experienced?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34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130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Srivatsa</dc:creator>
  <cp:lastModifiedBy>Neha Srivatsa</cp:lastModifiedBy>
  <cp:revision>4</cp:revision>
  <dcterms:created xsi:type="dcterms:W3CDTF">2017-05-11T10:02:34Z</dcterms:created>
  <dcterms:modified xsi:type="dcterms:W3CDTF">2017-05-11T10:54:23Z</dcterms:modified>
</cp:coreProperties>
</file>