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1349-2191-C0FF-509B-2127E36F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3AC3C-76AE-2924-4430-95895ED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A709-FC14-B2D3-0394-5F2EA871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F840-8108-1838-39C2-E7332C87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4005-4B02-A7D8-EB1A-B6D62C21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56DF-9220-CEF7-1A59-C5E929F0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203A3-0F3B-162A-DF1B-CC4D8D56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20F0-1AE2-9254-6CF0-F81118B3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2506-886B-E198-0A5D-E413E9A7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B63B-EA3A-F023-1F00-6F278084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4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3E498-8CD9-339B-9C42-8F7B21727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ECE5E-799E-5222-6B6D-5FA64791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2010-2C5A-A7AC-3BE8-9FE12EDD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0D34-C898-A224-1876-5D9D001D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B7E3-CFAC-8EC5-41E4-B45A0E62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0B71-1273-B661-BAF1-358769B0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6483-BDE4-87F4-0909-A1F29D12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5988-854F-05C8-BD63-FFAF600E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6C6B-E4E2-D768-9619-C30584EE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3965-26F6-52C8-D74C-3916F22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C803-F367-6CF1-24CC-A52F5484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6B94-8CAB-24F1-FF30-DA0E90CB7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ACDD-CD53-3B4B-5399-63EC4F0E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D8D3-DCB0-134A-241E-EA840A03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754A-B9DA-1FB8-A510-214A6494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07D1-3102-F502-56BD-C7AA65FF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7A5-24BC-CFC4-8FB7-7ED78B551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D9BFB-6492-3C45-E33B-68E045D7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D8B1-A2DD-F6A0-5FE6-2B63B152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59D2-4B97-CEF0-E1B2-C64CD52E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0ACF-19BD-4E8C-228C-B395DE80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24C-2EFC-BA04-E55D-4C52F9E9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94952-205A-C7AE-C289-41E72D1B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B62DE-C686-6EF5-916F-A2D59FCF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871BC-F535-07FB-8BDD-F0A1C10F4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878AA-5A98-ABBD-4E65-FAFF6D8CA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9AC1-06B7-9E2B-FCB7-F11A04F6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7A534-AE45-54C8-0205-78C8C3FA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9573D-8553-0F49-1525-005AFAD8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9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BD41-4704-BCB6-1361-48B68DFF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D657-D514-F176-5BCD-5133C232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C6B13-66B9-4A66-21A5-43EAAC26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3A4AE-1331-2BAA-5B79-B37DE67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C484D-5953-C8DF-17A8-524697C6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35473-62D8-F9BC-AD0A-A3778F4D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2ED91-8A3B-07EC-FD13-D181E057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ECF8-88E6-1D26-12F8-7B206B39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4660-4FE3-0213-5AE7-54777E86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9CE3-6C81-55BF-C4E7-C036AADE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E11E-9640-1B20-22DA-FB7CD583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0F1BB-B88E-54AC-C66E-0004DF9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3C6D5-0A97-07B5-D9BB-1AF24189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8E78-1815-DAC4-FF6B-794FE52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1D41-2D0F-041F-3FB5-4055AC173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5BE59-70EE-0F5B-9BD7-67F7B5FE8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0F18-C637-7A13-9745-89CC6C93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E9AA-2AA8-9484-1CFC-C5F01027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26CA-5BC1-5611-961A-17920953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682ED-E726-6B3B-B474-6784E7C6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8EF1-86C2-ECBC-231F-BE82EC219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E9D1-0855-E489-0E6B-5E96D0059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7158-46F3-C349-91B9-E9E83C83A2E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019C-A501-E2F1-AD46-E0C5C8C56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6A5B-413B-1C98-9DCA-1E3802166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507B-D923-B043-BB66-3F3F06E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l Motors Building (Manhattan) - Wikipedia">
            <a:extLst>
              <a:ext uri="{FF2B5EF4-FFF2-40B4-BE49-F238E27FC236}">
                <a16:creationId xmlns:a16="http://schemas.microsoft.com/office/drawing/2014/main" id="{DE0C0BD8-C632-E512-68C2-929FD2102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2" y="141266"/>
            <a:ext cx="2261470" cy="301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national Building - New York City, New York">
            <a:extLst>
              <a:ext uri="{FF2B5EF4-FFF2-40B4-BE49-F238E27FC236}">
                <a16:creationId xmlns:a16="http://schemas.microsoft.com/office/drawing/2014/main" id="{D32A5EE9-D59D-0FCC-E57D-76125F07E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4"/>
          <a:stretch/>
        </p:blipFill>
        <p:spPr bwMode="auto">
          <a:xfrm>
            <a:off x="2837734" y="141266"/>
            <a:ext cx="2360568" cy="32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lis Tower - Wikipedia">
            <a:extLst>
              <a:ext uri="{FF2B5EF4-FFF2-40B4-BE49-F238E27FC236}">
                <a16:creationId xmlns:a16="http://schemas.microsoft.com/office/drawing/2014/main" id="{14652CB7-60DF-EBA1-9E04-8342FD996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8" r="36138" b="28037"/>
          <a:stretch/>
        </p:blipFill>
        <p:spPr bwMode="auto">
          <a:xfrm>
            <a:off x="5466894" y="0"/>
            <a:ext cx="1272110" cy="493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</dc:creator>
  <cp:lastModifiedBy>NE</cp:lastModifiedBy>
  <cp:revision>1</cp:revision>
  <dcterms:created xsi:type="dcterms:W3CDTF">2022-10-13T18:30:20Z</dcterms:created>
  <dcterms:modified xsi:type="dcterms:W3CDTF">2022-10-13T18:46:56Z</dcterms:modified>
</cp:coreProperties>
</file>