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8" r:id="rId2"/>
    <p:sldId id="272" r:id="rId3"/>
    <p:sldId id="276" r:id="rId4"/>
    <p:sldId id="283" r:id="rId5"/>
    <p:sldId id="260" r:id="rId6"/>
    <p:sldId id="261" r:id="rId7"/>
    <p:sldId id="274" r:id="rId8"/>
    <p:sldId id="275" r:id="rId9"/>
    <p:sldId id="264" r:id="rId10"/>
    <p:sldId id="277" r:id="rId11"/>
    <p:sldId id="263" r:id="rId12"/>
    <p:sldId id="265" r:id="rId13"/>
    <p:sldId id="282" r:id="rId14"/>
    <p:sldId id="266" r:id="rId15"/>
    <p:sldId id="267" r:id="rId16"/>
    <p:sldId id="268" r:id="rId17"/>
    <p:sldId id="280" r:id="rId18"/>
    <p:sldId id="271" r:id="rId19"/>
    <p:sldId id="279" r:id="rId20"/>
    <p:sldId id="27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5E83D6-7B64-471F-8117-42847419AB2C}">
          <p14:sldIdLst>
            <p14:sldId id="258"/>
            <p14:sldId id="272"/>
            <p14:sldId id="276"/>
            <p14:sldId id="283"/>
            <p14:sldId id="260"/>
            <p14:sldId id="261"/>
            <p14:sldId id="274"/>
            <p14:sldId id="275"/>
            <p14:sldId id="264"/>
            <p14:sldId id="277"/>
            <p14:sldId id="263"/>
            <p14:sldId id="265"/>
            <p14:sldId id="282"/>
            <p14:sldId id="266"/>
            <p14:sldId id="267"/>
            <p14:sldId id="268"/>
            <p14:sldId id="280"/>
            <p14:sldId id="271"/>
            <p14:sldId id="279"/>
            <p14:sldId id="270"/>
            <p14:sldId id="281"/>
          </p14:sldIdLst>
        </p14:section>
        <p14:section name="Untitled Section" id="{309BA900-A090-4CDC-8EB1-FB93C38F6C3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8FBBB-E827-4CBC-8E6B-F1EE381B67AB}" v="1899" dt="2019-12-09T03:05:59.277"/>
    <p1510:client id="{5F1C5D73-2D67-4B53-93A4-DBA7E584B0AA}" v="475" dt="2019-12-09T16:59:37.234"/>
    <p1510:client id="{75D054A4-2DF9-4819-A74D-903207344D1C}" v="23" dt="2019-12-09T04:31:12.311"/>
    <p1510:client id="{9AA6C798-81FB-40A0-B2B9-DCFB632D5137}" v="115" dt="2019-12-09T17:38:52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FB436CA-F191-47B1-813F-F3EA3DDEECD8}"/>
    <pc:docChg chg="addSld delSld modSld modSection">
      <pc:chgData name="" userId="" providerId="" clId="Web-{CFB436CA-F191-47B1-813F-F3EA3DDEECD8}" dt="2019-12-09T02:23:02.244" v="66" actId="14100"/>
      <pc:docMkLst>
        <pc:docMk/>
      </pc:docMkLst>
      <pc:sldChg chg="del">
        <pc:chgData name="" userId="" providerId="" clId="Web-{CFB436CA-F191-47B1-813F-F3EA3DDEECD8}" dt="2019-12-09T02:20:05.969" v="56"/>
        <pc:sldMkLst>
          <pc:docMk/>
          <pc:sldMk cId="1591899577" sldId="273"/>
        </pc:sldMkLst>
      </pc:sldChg>
      <pc:sldChg chg="addSp delSp modSp">
        <pc:chgData name="" userId="" providerId="" clId="Web-{CFB436CA-F191-47B1-813F-F3EA3DDEECD8}" dt="2019-12-09T02:23:02.244" v="66" actId="14100"/>
        <pc:sldMkLst>
          <pc:docMk/>
          <pc:sldMk cId="2234276070" sldId="279"/>
        </pc:sldMkLst>
        <pc:picChg chg="del">
          <ac:chgData name="" userId="" providerId="" clId="Web-{CFB436CA-F191-47B1-813F-F3EA3DDEECD8}" dt="2019-12-09T02:22:28.791" v="61"/>
          <ac:picMkLst>
            <pc:docMk/>
            <pc:sldMk cId="2234276070" sldId="279"/>
            <ac:picMk id="7" creationId="{00000000-0000-0000-0000-000000000000}"/>
          </ac:picMkLst>
        </pc:picChg>
        <pc:picChg chg="add mod">
          <ac:chgData name="" userId="" providerId="" clId="Web-{CFB436CA-F191-47B1-813F-F3EA3DDEECD8}" dt="2019-12-09T02:23:02.244" v="66" actId="14100"/>
          <ac:picMkLst>
            <pc:docMk/>
            <pc:sldMk cId="2234276070" sldId="279"/>
            <ac:picMk id="12" creationId="{542CDD4D-236D-4157-8BBE-85A46293E9CA}"/>
          </ac:picMkLst>
        </pc:picChg>
      </pc:sldChg>
      <pc:sldChg chg="modSp add replId">
        <pc:chgData name="" userId="" providerId="" clId="Web-{CFB436CA-F191-47B1-813F-F3EA3DDEECD8}" dt="2019-12-09T02:20:11.125" v="59" actId="20577"/>
        <pc:sldMkLst>
          <pc:docMk/>
          <pc:sldMk cId="1562335961" sldId="280"/>
        </pc:sldMkLst>
        <pc:spChg chg="mod">
          <ac:chgData name="" userId="" providerId="" clId="Web-{CFB436CA-F191-47B1-813F-F3EA3DDEECD8}" dt="2019-12-09T02:20:11.125" v="59" actId="20577"/>
          <ac:spMkLst>
            <pc:docMk/>
            <pc:sldMk cId="1562335961" sldId="280"/>
            <ac:spMk id="6" creationId="{E3D789D3-81EF-4A5E-B44C-6B93F4583BC5}"/>
          </ac:spMkLst>
        </pc:spChg>
      </pc:sldChg>
    </pc:docChg>
  </pc:docChgLst>
  <pc:docChgLst>
    <pc:chgData clId="Web-{FCC9976F-E3F2-439C-AB8D-2477590799F7}"/>
    <pc:docChg chg="modSld">
      <pc:chgData name="" userId="" providerId="" clId="Web-{FCC9976F-E3F2-439C-AB8D-2477590799F7}" dt="2019-12-09T16:59:35.140" v="37"/>
      <pc:docMkLst>
        <pc:docMk/>
      </pc:docMkLst>
      <pc:sldChg chg="modSp">
        <pc:chgData name="" userId="" providerId="" clId="Web-{FCC9976F-E3F2-439C-AB8D-2477590799F7}" dt="2019-12-09T16:59:35.140" v="37"/>
        <pc:sldMkLst>
          <pc:docMk/>
          <pc:sldMk cId="2234276070" sldId="279"/>
        </pc:sldMkLst>
        <pc:graphicFrameChg chg="mod modGraphic">
          <ac:chgData name="" userId="" providerId="" clId="Web-{FCC9976F-E3F2-439C-AB8D-2477590799F7}" dt="2019-12-09T16:59:35.140" v="37"/>
          <ac:graphicFrameMkLst>
            <pc:docMk/>
            <pc:sldMk cId="2234276070" sldId="279"/>
            <ac:graphicFrameMk id="5" creationId="{00000000-0000-0000-0000-000000000000}"/>
          </ac:graphicFrameMkLst>
        </pc:graphicFrameChg>
      </pc:sldChg>
    </pc:docChg>
  </pc:docChgLst>
  <pc:docChgLst>
    <pc:chgData clId="Web-{0CF8FBBB-E827-4CBC-8E6B-F1EE381B67AB}"/>
    <pc:docChg chg="addSld delSld modSld addMainMaster delMainMaster modSection">
      <pc:chgData name="" userId="" providerId="" clId="Web-{0CF8FBBB-E827-4CBC-8E6B-F1EE381B67AB}" dt="2019-12-09T02:00:51.122" v="877" actId="1076"/>
      <pc:docMkLst>
        <pc:docMk/>
      </pc:docMkLst>
      <pc:sldChg chg="modSp mod modClrScheme chgLayout">
        <pc:chgData name="" userId="" providerId="" clId="Web-{0CF8FBBB-E827-4CBC-8E6B-F1EE381B67AB}" dt="2019-12-09T01:57:10.388" v="876" actId="1076"/>
        <pc:sldMkLst>
          <pc:docMk/>
          <pc:sldMk cId="2181908667" sldId="258"/>
        </pc:sldMkLst>
        <pc:spChg chg="mod ord">
          <ac:chgData name="" userId="" providerId="" clId="Web-{0CF8FBBB-E827-4CBC-8E6B-F1EE381B67AB}" dt="2019-12-09T01:57:03.450" v="875" actId="1076"/>
          <ac:spMkLst>
            <pc:docMk/>
            <pc:sldMk cId="2181908667" sldId="258"/>
            <ac:spMk id="4" creationId="{00000000-0000-0000-0000-000000000000}"/>
          </ac:spMkLst>
        </pc:spChg>
        <pc:spChg chg="mod">
          <ac:chgData name="" userId="" providerId="" clId="Web-{0CF8FBBB-E827-4CBC-8E6B-F1EE381B67AB}" dt="2019-12-09T01:57:10.388" v="876" actId="1076"/>
          <ac:spMkLst>
            <pc:docMk/>
            <pc:sldMk cId="2181908667" sldId="258"/>
            <ac:spMk id="9" creationId="{00000000-0000-0000-0000-000000000000}"/>
          </ac:spMkLst>
        </pc:spChg>
        <pc:picChg chg="mod">
          <ac:chgData name="" userId="" providerId="" clId="Web-{0CF8FBBB-E827-4CBC-8E6B-F1EE381B67AB}" dt="2019-12-09T01:56:57.450" v="874" actId="1076"/>
          <ac:picMkLst>
            <pc:docMk/>
            <pc:sldMk cId="2181908667" sldId="258"/>
            <ac:picMk id="3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53:35.997" v="850" actId="20577"/>
        <pc:sldMkLst>
          <pc:docMk/>
          <pc:sldMk cId="3086375361" sldId="259"/>
        </pc:sldMkLst>
        <pc:spChg chg="mod ord">
          <ac:chgData name="" userId="" providerId="" clId="Web-{0CF8FBBB-E827-4CBC-8E6B-F1EE381B67AB}" dt="2019-12-09T01:19:14.775" v="56" actId="1076"/>
          <ac:spMkLst>
            <pc:docMk/>
            <pc:sldMk cId="3086375361" sldId="259"/>
            <ac:spMk id="2" creationId="{00000000-0000-0000-0000-000000000000}"/>
          </ac:spMkLst>
        </pc:spChg>
        <pc:spChg chg="mod ord">
          <ac:chgData name="" userId="" providerId="" clId="Web-{0CF8FBBB-E827-4CBC-8E6B-F1EE381B67AB}" dt="2019-12-09T01:53:35.997" v="850" actId="20577"/>
          <ac:spMkLst>
            <pc:docMk/>
            <pc:sldMk cId="3086375361" sldId="259"/>
            <ac:spMk id="3" creationId="{00000000-0000-0000-0000-000000000000}"/>
          </ac:spMkLst>
        </pc:spChg>
        <pc:picChg chg="mod">
          <ac:chgData name="" userId="" providerId="" clId="Web-{0CF8FBBB-E827-4CBC-8E6B-F1EE381B67AB}" dt="2019-12-09T01:19:57.306" v="66" actId="1076"/>
          <ac:picMkLst>
            <pc:docMk/>
            <pc:sldMk cId="3086375361" sldId="259"/>
            <ac:picMk id="4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54:08.544" v="854" actId="14100"/>
        <pc:sldMkLst>
          <pc:docMk/>
          <pc:sldMk cId="2345165725" sldId="260"/>
        </pc:sldMkLst>
        <pc:spChg chg="mod ord">
          <ac:chgData name="" userId="" providerId="" clId="Web-{0CF8FBBB-E827-4CBC-8E6B-F1EE381B67AB}" dt="2019-12-09T01:20:16.806" v="72" actId="1076"/>
          <ac:spMkLst>
            <pc:docMk/>
            <pc:sldMk cId="2345165725" sldId="260"/>
            <ac:spMk id="2" creationId="{00000000-0000-0000-0000-000000000000}"/>
          </ac:spMkLst>
        </pc:spChg>
        <pc:spChg chg="mod ord">
          <ac:chgData name="" userId="" providerId="" clId="Web-{0CF8FBBB-E827-4CBC-8E6B-F1EE381B67AB}" dt="2019-12-09T01:14:24.931" v="13"/>
          <ac:spMkLst>
            <pc:docMk/>
            <pc:sldMk cId="2345165725" sldId="260"/>
            <ac:spMk id="3" creationId="{00000000-0000-0000-0000-000000000000}"/>
          </ac:spMkLst>
        </pc:spChg>
        <pc:picChg chg="mod">
          <ac:chgData name="" userId="" providerId="" clId="Web-{0CF8FBBB-E827-4CBC-8E6B-F1EE381B67AB}" dt="2019-12-09T01:54:08.544" v="854" actId="14100"/>
          <ac:picMkLst>
            <pc:docMk/>
            <pc:sldMk cId="2345165725" sldId="260"/>
            <ac:picMk id="9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468628647" sldId="261"/>
        </pc:sldMkLst>
        <pc:spChg chg="mod ord">
          <ac:chgData name="" userId="" providerId="" clId="Web-{0CF8FBBB-E827-4CBC-8E6B-F1EE381B67AB}" dt="2019-12-09T01:14:24.931" v="13"/>
          <ac:spMkLst>
            <pc:docMk/>
            <pc:sldMk cId="468628647" sldId="261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1:14:24.931" v="13"/>
          <ac:picMkLst>
            <pc:docMk/>
            <pc:sldMk cId="468628647" sldId="261"/>
            <ac:picMk id="4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3382764915" sldId="263"/>
        </pc:sldMkLst>
        <pc:spChg chg="mod ord">
          <ac:chgData name="" userId="" providerId="" clId="Web-{0CF8FBBB-E827-4CBC-8E6B-F1EE381B67AB}" dt="2019-12-09T01:14:24.931" v="13"/>
          <ac:spMkLst>
            <pc:docMk/>
            <pc:sldMk cId="3382764915" sldId="263"/>
            <ac:spMk id="2" creationId="{00000000-0000-0000-0000-000000000000}"/>
          </ac:spMkLst>
        </pc:spChg>
        <pc:spChg chg="mod ord">
          <ac:chgData name="" userId="" providerId="" clId="Web-{0CF8FBBB-E827-4CBC-8E6B-F1EE381B67AB}" dt="2019-12-09T01:14:24.931" v="13"/>
          <ac:spMkLst>
            <pc:docMk/>
            <pc:sldMk cId="3382764915" sldId="263"/>
            <ac:spMk id="3" creationId="{00000000-0000-0000-0000-000000000000}"/>
          </ac:spMkLst>
        </pc:sp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1580339782" sldId="264"/>
        </pc:sldMkLst>
        <pc:spChg chg="mod ord">
          <ac:chgData name="" userId="" providerId="" clId="Web-{0CF8FBBB-E827-4CBC-8E6B-F1EE381B67AB}" dt="2019-12-09T01:14:24.931" v="13"/>
          <ac:spMkLst>
            <pc:docMk/>
            <pc:sldMk cId="1580339782" sldId="264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1:14:24.931" v="13"/>
          <ac:picMkLst>
            <pc:docMk/>
            <pc:sldMk cId="1580339782" sldId="264"/>
            <ac:picMk id="1030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2782935558" sldId="265"/>
        </pc:sldMkLst>
        <pc:spChg chg="mod ord">
          <ac:chgData name="" userId="" providerId="" clId="Web-{0CF8FBBB-E827-4CBC-8E6B-F1EE381B67AB}" dt="2019-12-09T01:14:24.931" v="13"/>
          <ac:spMkLst>
            <pc:docMk/>
            <pc:sldMk cId="2782935558" sldId="265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1:14:24.931" v="13"/>
          <ac:picMkLst>
            <pc:docMk/>
            <pc:sldMk cId="2782935558" sldId="265"/>
            <ac:picMk id="2050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2:00:51.122" v="877" actId="1076"/>
        <pc:sldMkLst>
          <pc:docMk/>
          <pc:sldMk cId="571299356" sldId="266"/>
        </pc:sldMkLst>
        <pc:spChg chg="mod ord">
          <ac:chgData name="" userId="" providerId="" clId="Web-{0CF8FBBB-E827-4CBC-8E6B-F1EE381B67AB}" dt="2019-12-09T01:14:24.931" v="13"/>
          <ac:spMkLst>
            <pc:docMk/>
            <pc:sldMk cId="571299356" sldId="266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2:00:51.122" v="877" actId="1076"/>
          <ac:picMkLst>
            <pc:docMk/>
            <pc:sldMk cId="571299356" sldId="266"/>
            <ac:picMk id="3074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222523248" sldId="267"/>
        </pc:sldMkLst>
        <pc:spChg chg="mod ord">
          <ac:chgData name="" userId="" providerId="" clId="Web-{0CF8FBBB-E827-4CBC-8E6B-F1EE381B67AB}" dt="2019-12-09T01:14:24.931" v="13"/>
          <ac:spMkLst>
            <pc:docMk/>
            <pc:sldMk cId="222523248" sldId="267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1:14:24.931" v="13"/>
          <ac:picMkLst>
            <pc:docMk/>
            <pc:sldMk cId="222523248" sldId="267"/>
            <ac:picMk id="4098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1189847088" sldId="268"/>
        </pc:sldMkLst>
        <pc:spChg chg="mod ord">
          <ac:chgData name="" userId="" providerId="" clId="Web-{0CF8FBBB-E827-4CBC-8E6B-F1EE381B67AB}" dt="2019-12-09T01:14:24.931" v="13"/>
          <ac:spMkLst>
            <pc:docMk/>
            <pc:sldMk cId="1189847088" sldId="268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1:14:24.931" v="13"/>
          <ac:picMkLst>
            <pc:docMk/>
            <pc:sldMk cId="1189847088" sldId="268"/>
            <ac:picMk id="5122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1543420737" sldId="269"/>
        </pc:sldMkLst>
        <pc:spChg chg="mod ord">
          <ac:chgData name="" userId="" providerId="" clId="Web-{0CF8FBBB-E827-4CBC-8E6B-F1EE381B67AB}" dt="2019-12-09T01:14:24.931" v="13"/>
          <ac:spMkLst>
            <pc:docMk/>
            <pc:sldMk cId="1543420737" sldId="269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1:14:24.931" v="13"/>
          <ac:picMkLst>
            <pc:docMk/>
            <pc:sldMk cId="1543420737" sldId="269"/>
            <ac:picMk id="4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3173885384" sldId="270"/>
        </pc:sldMkLst>
        <pc:spChg chg="mod ord">
          <ac:chgData name="" userId="" providerId="" clId="Web-{0CF8FBBB-E827-4CBC-8E6B-F1EE381B67AB}" dt="2019-12-09T01:14:24.931" v="13"/>
          <ac:spMkLst>
            <pc:docMk/>
            <pc:sldMk cId="3173885384" sldId="270"/>
            <ac:spMk id="2" creationId="{00000000-0000-0000-0000-000000000000}"/>
          </ac:spMkLst>
        </pc:spChg>
        <pc:picChg chg="mod ord">
          <ac:chgData name="" userId="" providerId="" clId="Web-{0CF8FBBB-E827-4CBC-8E6B-F1EE381B67AB}" dt="2019-12-09T01:14:24.931" v="13"/>
          <ac:picMkLst>
            <pc:docMk/>
            <pc:sldMk cId="3173885384" sldId="270"/>
            <ac:picMk id="6146" creationId="{00000000-0000-0000-0000-000000000000}"/>
          </ac:picMkLst>
        </pc:picChg>
      </pc:sldChg>
      <pc:sldChg chg="modSp mod modClrScheme chgLayout">
        <pc:chgData name="" userId="" providerId="" clId="Web-{0CF8FBBB-E827-4CBC-8E6B-F1EE381B67AB}" dt="2019-12-09T01:14:24.931" v="13"/>
        <pc:sldMkLst>
          <pc:docMk/>
          <pc:sldMk cId="1816735052" sldId="271"/>
        </pc:sldMkLst>
        <pc:spChg chg="mod ord">
          <ac:chgData name="" userId="" providerId="" clId="Web-{0CF8FBBB-E827-4CBC-8E6B-F1EE381B67AB}" dt="2019-12-09T01:14:24.931" v="13"/>
          <ac:spMkLst>
            <pc:docMk/>
            <pc:sldMk cId="1816735052" sldId="271"/>
            <ac:spMk id="2" creationId="{00000000-0000-0000-0000-000000000000}"/>
          </ac:spMkLst>
        </pc:spChg>
        <pc:spChg chg="mod ord">
          <ac:chgData name="" userId="" providerId="" clId="Web-{0CF8FBBB-E827-4CBC-8E6B-F1EE381B67AB}" dt="2019-12-09T01:14:24.931" v="13"/>
          <ac:spMkLst>
            <pc:docMk/>
            <pc:sldMk cId="1816735052" sldId="271"/>
            <ac:spMk id="3" creationId="{00000000-0000-0000-0000-000000000000}"/>
          </ac:spMkLst>
        </pc:spChg>
      </pc:sldChg>
      <pc:sldChg chg="addSp delSp modSp mod modClrScheme chgLayout">
        <pc:chgData name="" userId="" providerId="" clId="Web-{0CF8FBBB-E827-4CBC-8E6B-F1EE381B67AB}" dt="2019-12-09T01:48:13.982" v="810" actId="20577"/>
        <pc:sldMkLst>
          <pc:docMk/>
          <pc:sldMk cId="2261423872" sldId="272"/>
        </pc:sldMkLst>
        <pc:spChg chg="mod ord">
          <ac:chgData name="" userId="" providerId="" clId="Web-{0CF8FBBB-E827-4CBC-8E6B-F1EE381B67AB}" dt="2019-12-09T01:48:13.982" v="810" actId="20577"/>
          <ac:spMkLst>
            <pc:docMk/>
            <pc:sldMk cId="2261423872" sldId="272"/>
            <ac:spMk id="2" creationId="{00000000-0000-0000-0000-000000000000}"/>
          </ac:spMkLst>
        </pc:spChg>
        <pc:spChg chg="add del mod">
          <ac:chgData name="" userId="" providerId="" clId="Web-{0CF8FBBB-E827-4CBC-8E6B-F1EE381B67AB}" dt="2019-12-09T01:34:49.352" v="226"/>
          <ac:spMkLst>
            <pc:docMk/>
            <pc:sldMk cId="2261423872" sldId="272"/>
            <ac:spMk id="1265" creationId="{B92C362E-EED1-41E3-99FF-D11895246474}"/>
          </ac:spMkLst>
        </pc:spChg>
        <pc:graphicFrameChg chg="del mod ord modGraphic">
          <ac:chgData name="" userId="" providerId="" clId="Web-{0CF8FBBB-E827-4CBC-8E6B-F1EE381B67AB}" dt="2019-12-09T01:33:21.430" v="219"/>
          <ac:graphicFrameMkLst>
            <pc:docMk/>
            <pc:sldMk cId="2261423872" sldId="272"/>
            <ac:graphicFrameMk id="4" creationId="{00000000-0000-0000-0000-000000000000}"/>
          </ac:graphicFrameMkLst>
        </pc:graphicFrameChg>
        <pc:graphicFrameChg chg="add del mod ord modGraphic">
          <ac:chgData name="" userId="" providerId="" clId="Web-{0CF8FBBB-E827-4CBC-8E6B-F1EE381B67AB}" dt="2019-12-09T01:33:29.633" v="221"/>
          <ac:graphicFrameMkLst>
            <pc:docMk/>
            <pc:sldMk cId="2261423872" sldId="272"/>
            <ac:graphicFrameMk id="1266" creationId="{8F498E90-C164-4AF5-9CD5-49CCF740B616}"/>
          </ac:graphicFrameMkLst>
        </pc:graphicFrameChg>
        <pc:graphicFrameChg chg="add del mod ord modGraphic">
          <ac:chgData name="" userId="" providerId="" clId="Web-{0CF8FBBB-E827-4CBC-8E6B-F1EE381B67AB}" dt="2019-12-09T01:33:47.633" v="223"/>
          <ac:graphicFrameMkLst>
            <pc:docMk/>
            <pc:sldMk cId="2261423872" sldId="272"/>
            <ac:graphicFrameMk id="1274" creationId="{E24F063A-0413-4E92-A2F0-7C69DB4D851A}"/>
          </ac:graphicFrameMkLst>
        </pc:graphicFrameChg>
        <pc:graphicFrameChg chg="add del mod ord modGraphic">
          <ac:chgData name="" userId="" providerId="" clId="Web-{0CF8FBBB-E827-4CBC-8E6B-F1EE381B67AB}" dt="2019-12-09T01:34:03.758" v="225"/>
          <ac:graphicFrameMkLst>
            <pc:docMk/>
            <pc:sldMk cId="2261423872" sldId="272"/>
            <ac:graphicFrameMk id="1282" creationId="{89BC3FF7-1B36-433A-9E6E-9B272446A944}"/>
          </ac:graphicFrameMkLst>
        </pc:graphicFrameChg>
        <pc:graphicFrameChg chg="add mod ord modGraphic">
          <ac:chgData name="" userId="" providerId="" clId="Web-{0CF8FBBB-E827-4CBC-8E6B-F1EE381B67AB}" dt="2019-12-09T01:48:04.279" v="809" actId="20577"/>
          <ac:graphicFrameMkLst>
            <pc:docMk/>
            <pc:sldMk cId="2261423872" sldId="272"/>
            <ac:graphicFrameMk id="1290" creationId="{DAD45607-D162-4C42-9618-E1DE43EF36A2}"/>
          </ac:graphicFrameMkLst>
        </pc:graphicFrameChg>
      </pc:sldChg>
      <pc:sldChg chg="new del">
        <pc:chgData name="" userId="" providerId="" clId="Web-{0CF8FBBB-E827-4CBC-8E6B-F1EE381B67AB}" dt="2019-12-09T01:21:55.290" v="74"/>
        <pc:sldMkLst>
          <pc:docMk/>
          <pc:sldMk cId="2008972313" sldId="274"/>
        </pc:sldMkLst>
      </pc:sldChg>
      <pc:sldChg chg="addSp delSp modSp new">
        <pc:chgData name="" userId="" providerId="" clId="Web-{0CF8FBBB-E827-4CBC-8E6B-F1EE381B67AB}" dt="2019-12-09T01:56:47.654" v="871" actId="20577"/>
        <pc:sldMkLst>
          <pc:docMk/>
          <pc:sldMk cId="558550113" sldId="276"/>
        </pc:sldMkLst>
        <pc:spChg chg="del mod">
          <ac:chgData name="" userId="" providerId="" clId="Web-{0CF8FBBB-E827-4CBC-8E6B-F1EE381B67AB}" dt="2019-12-09T01:56:33.482" v="862"/>
          <ac:spMkLst>
            <pc:docMk/>
            <pc:sldMk cId="558550113" sldId="276"/>
            <ac:spMk id="2" creationId="{3B37D418-09F8-482E-8764-5361F17D8F84}"/>
          </ac:spMkLst>
        </pc:spChg>
        <pc:spChg chg="del mod">
          <ac:chgData name="" userId="" providerId="" clId="Web-{0CF8FBBB-E827-4CBC-8E6B-F1EE381B67AB}" dt="2019-12-09T01:50:52.076" v="817"/>
          <ac:spMkLst>
            <pc:docMk/>
            <pc:sldMk cId="558550113" sldId="276"/>
            <ac:spMk id="3" creationId="{77F2DEA3-AC0F-4E1B-AC26-5462880DBE03}"/>
          </ac:spMkLst>
        </pc:spChg>
        <pc:spChg chg="add del mod">
          <ac:chgData name="" userId="" providerId="" clId="Web-{0CF8FBBB-E827-4CBC-8E6B-F1EE381B67AB}" dt="2019-12-09T01:55:06.810" v="858"/>
          <ac:spMkLst>
            <pc:docMk/>
            <pc:sldMk cId="558550113" sldId="276"/>
            <ac:spMk id="4" creationId="{9B634D35-E8D1-4433-82B1-00D086CCAF9D}"/>
          </ac:spMkLst>
        </pc:spChg>
        <pc:spChg chg="add mod">
          <ac:chgData name="" userId="" providerId="" clId="Web-{0CF8FBBB-E827-4CBC-8E6B-F1EE381B67AB}" dt="2019-12-09T01:56:47.654" v="871" actId="20577"/>
          <ac:spMkLst>
            <pc:docMk/>
            <pc:sldMk cId="558550113" sldId="276"/>
            <ac:spMk id="6" creationId="{E3D789D3-81EF-4A5E-B44C-6B93F4583BC5}"/>
          </ac:spMkLst>
        </pc:spChg>
        <pc:spChg chg="add del mod">
          <ac:chgData name="" userId="" providerId="" clId="Web-{0CF8FBBB-E827-4CBC-8E6B-F1EE381B67AB}" dt="2019-12-09T01:56:36.935" v="863"/>
          <ac:spMkLst>
            <pc:docMk/>
            <pc:sldMk cId="558550113" sldId="276"/>
            <ac:spMk id="8" creationId="{440ED777-7280-4E0F-9219-A25C3280298B}"/>
          </ac:spMkLst>
        </pc:spChg>
      </pc:sldChg>
      <pc:sldMasterChg chg="del delSldLayout">
        <pc:chgData name="" userId="" providerId="" clId="Web-{0CF8FBBB-E827-4CBC-8E6B-F1EE381B67AB}" dt="2019-12-09T01:11:55.416" v="0"/>
        <pc:sldMasterMkLst>
          <pc:docMk/>
          <pc:sldMasterMk cId="0" sldId="2147483648"/>
        </pc:sldMasterMkLst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" userId="" providerId="" clId="Web-{0CF8FBBB-E827-4CBC-8E6B-F1EE381B67AB}" dt="2019-12-09T01:11:55.416" v="0"/>
          <pc:sldLayoutMkLst>
            <pc:docMk/>
            <pc:sldMasterMk cId="0" sldId="2147483648"/>
            <pc:sldLayoutMk cId="0" sldId="2147483664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2:02.228" v="1"/>
        <pc:sldMasterMkLst>
          <pc:docMk/>
          <pc:sldMasterMk cId="2868970358" sldId="2147483665"/>
        </pc:sldMasterMkLst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4093780142" sldId="2147483666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2935142847" sldId="2147483667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2335899850" sldId="2147483668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1050502394" sldId="2147483669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3206843612" sldId="2147483670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1191125929" sldId="2147483671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614753267" sldId="2147483672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3872651238" sldId="2147483673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4289988513" sldId="2147483674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82113873" sldId="2147483675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4234352845" sldId="2147483676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3865561949" sldId="2147483677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3485940458" sldId="2147483678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834452788" sldId="2147483679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861794944" sldId="2147483680"/>
          </pc:sldLayoutMkLst>
        </pc:sldLayoutChg>
        <pc:sldLayoutChg chg="add del mod replId">
          <pc:chgData name="" userId="" providerId="" clId="Web-{0CF8FBBB-E827-4CBC-8E6B-F1EE381B67AB}" dt="2019-12-09T01:12:02.228" v="1"/>
          <pc:sldLayoutMkLst>
            <pc:docMk/>
            <pc:sldMasterMk cId="2868970358" sldId="2147483665"/>
            <pc:sldLayoutMk cId="264760208" sldId="2147483681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3:10.431" v="8"/>
        <pc:sldMasterMkLst>
          <pc:docMk/>
          <pc:sldMasterMk cId="2799687158" sldId="2147483682"/>
        </pc:sldMasterMkLst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2816067592" sldId="2147483683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2705478539" sldId="2147483684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432451071" sldId="2147483685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3766322526" sldId="2147483686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3244839191" sldId="2147483687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1397948166" sldId="2147483688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787516823" sldId="2147483689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2845767706" sldId="2147483690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1000556366" sldId="2147483691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2672846311" sldId="2147483692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88072648" sldId="2147483693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3859059693" sldId="2147483694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3409228199" sldId="2147483695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2176032734" sldId="2147483696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4263577022" sldId="2147483697"/>
          </pc:sldLayoutMkLst>
        </pc:sldLayoutChg>
        <pc:sldLayoutChg chg="add del mod replId">
          <pc:chgData name="" userId="" providerId="" clId="Web-{0CF8FBBB-E827-4CBC-8E6B-F1EE381B67AB}" dt="2019-12-09T01:13:10.431" v="8"/>
          <pc:sldLayoutMkLst>
            <pc:docMk/>
            <pc:sldMasterMk cId="2799687158" sldId="2147483682"/>
            <pc:sldLayoutMk cId="2973082753" sldId="2147483698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3:16.384" v="9"/>
        <pc:sldMasterMkLst>
          <pc:docMk/>
          <pc:sldMasterMk cId="14486878" sldId="2147483699"/>
        </pc:sldMasterMkLst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2219385579" sldId="2147483700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3165497752" sldId="2147483701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1045937531" sldId="2147483702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1435480845" sldId="2147483703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883658195" sldId="2147483704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78843531" sldId="2147483705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944120424" sldId="2147483706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1974209994" sldId="2147483707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71645716" sldId="2147483708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3287349000" sldId="2147483709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1298870449" sldId="2147483710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810845134" sldId="2147483711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2405479084" sldId="2147483712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1558302318" sldId="2147483713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1429030695" sldId="2147483714"/>
          </pc:sldLayoutMkLst>
        </pc:sldLayoutChg>
        <pc:sldLayoutChg chg="add del mod replId">
          <pc:chgData name="" userId="" providerId="" clId="Web-{0CF8FBBB-E827-4CBC-8E6B-F1EE381B67AB}" dt="2019-12-09T01:13:16.384" v="9"/>
          <pc:sldLayoutMkLst>
            <pc:docMk/>
            <pc:sldMasterMk cId="14486878" sldId="2147483699"/>
            <pc:sldLayoutMk cId="1274741911" sldId="2147483715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2:57.041" v="7"/>
        <pc:sldMasterMkLst>
          <pc:docMk/>
          <pc:sldMasterMk cId="1211719395" sldId="2147483699"/>
        </pc:sldMasterMkLst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1532422874" sldId="2147483700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3316510670" sldId="2147483701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3923926480" sldId="2147483702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3151835791" sldId="2147483703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1828153014" sldId="2147483704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3355623852" sldId="2147483705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683269229" sldId="2147483706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1122874642" sldId="2147483707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3239385524" sldId="2147483708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697348460" sldId="2147483709"/>
          </pc:sldLayoutMkLst>
        </pc:sldLayoutChg>
        <pc:sldLayoutChg chg="add del mod replId">
          <pc:chgData name="" userId="" providerId="" clId="Web-{0CF8FBBB-E827-4CBC-8E6B-F1EE381B67AB}" dt="2019-12-09T01:12:57.041" v="7"/>
          <pc:sldLayoutMkLst>
            <pc:docMk/>
            <pc:sldMasterMk cId="1211719395" sldId="2147483699"/>
            <pc:sldLayoutMk cId="814772972" sldId="2147483710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2:53.760" v="6"/>
        <pc:sldMasterMkLst>
          <pc:docMk/>
          <pc:sldMasterMk cId="3336950151" sldId="2147483711"/>
        </pc:sldMasterMkLst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2017714430" sldId="2147483712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849946786" sldId="2147483713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3320168153" sldId="2147483714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3131291102" sldId="2147483715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612496989" sldId="2147483716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3365886923" sldId="2147483717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376643028" sldId="2147483718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3056630104" sldId="2147483719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2134407787" sldId="2147483720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1345461773" sldId="2147483721"/>
          </pc:sldLayoutMkLst>
        </pc:sldLayoutChg>
        <pc:sldLayoutChg chg="add del mod replId">
          <pc:chgData name="" userId="" providerId="" clId="Web-{0CF8FBBB-E827-4CBC-8E6B-F1EE381B67AB}" dt="2019-12-09T01:12:53.760" v="6"/>
          <pc:sldLayoutMkLst>
            <pc:docMk/>
            <pc:sldMasterMk cId="3336950151" sldId="2147483711"/>
            <pc:sldLayoutMk cId="3368339098" sldId="2147483722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3:23.197" v="10"/>
        <pc:sldMasterMkLst>
          <pc:docMk/>
          <pc:sldMasterMk cId="3540332117" sldId="2147483716"/>
        </pc:sldMasterMkLst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476529904" sldId="2147483717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2372013005" sldId="2147483718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18064754" sldId="2147483719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4098916226" sldId="2147483720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06589398" sldId="2147483721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3875013391" sldId="2147483722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817356970" sldId="2147483723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3248548748" sldId="2147483724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780005274" sldId="2147483725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311246986" sldId="2147483726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4124121860" sldId="2147483727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3378703606" sldId="2147483728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644325530" sldId="2147483729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526522509" sldId="2147483730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1791002744" sldId="2147483731"/>
          </pc:sldLayoutMkLst>
        </pc:sldLayoutChg>
        <pc:sldLayoutChg chg="add del mod replId">
          <pc:chgData name="" userId="" providerId="" clId="Web-{0CF8FBBB-E827-4CBC-8E6B-F1EE381B67AB}" dt="2019-12-09T01:13:23.197" v="10"/>
          <pc:sldLayoutMkLst>
            <pc:docMk/>
            <pc:sldMasterMk cId="3540332117" sldId="2147483716"/>
            <pc:sldLayoutMk cId="860676566" sldId="2147483732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2:48.541" v="5"/>
        <pc:sldMasterMkLst>
          <pc:docMk/>
          <pc:sldMasterMk cId="2791049660" sldId="2147483723"/>
        </pc:sldMasterMkLst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3193603283" sldId="2147483724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1828278153" sldId="2147483725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808354963" sldId="2147483726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1646192054" sldId="2147483727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2447973182" sldId="2147483728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1493539057" sldId="2147483729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3908236295" sldId="2147483730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3982373196" sldId="2147483731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4125877086" sldId="2147483732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2674345470" sldId="2147483733"/>
          </pc:sldLayoutMkLst>
        </pc:sldLayoutChg>
        <pc:sldLayoutChg chg="add del mod replId">
          <pc:chgData name="" userId="" providerId="" clId="Web-{0CF8FBBB-E827-4CBC-8E6B-F1EE381B67AB}" dt="2019-12-09T01:12:48.541" v="5"/>
          <pc:sldLayoutMkLst>
            <pc:docMk/>
            <pc:sldMasterMk cId="2791049660" sldId="2147483723"/>
            <pc:sldLayoutMk cId="3037781609" sldId="2147483734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4:05.197" v="11"/>
        <pc:sldMasterMkLst>
          <pc:docMk/>
          <pc:sldMasterMk cId="1636912639" sldId="2147483733"/>
        </pc:sldMasterMkLst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822875636" sldId="2147483734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2795508723" sldId="2147483735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709426910" sldId="2147483736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3328635086" sldId="2147483737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1122641519" sldId="2147483738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4277101742" sldId="2147483739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2364510160" sldId="2147483740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1255025646" sldId="2147483741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2666602815" sldId="2147483742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1991999607" sldId="2147483743"/>
          </pc:sldLayoutMkLst>
        </pc:sldLayoutChg>
        <pc:sldLayoutChg chg="add del mod replId">
          <pc:chgData name="" userId="" providerId="" clId="Web-{0CF8FBBB-E827-4CBC-8E6B-F1EE381B67AB}" dt="2019-12-09T01:14:05.197" v="11"/>
          <pc:sldLayoutMkLst>
            <pc:docMk/>
            <pc:sldMasterMk cId="1636912639" sldId="2147483733"/>
            <pc:sldLayoutMk cId="3296091894" sldId="2147483744"/>
          </pc:sldLayoutMkLst>
        </pc:sldLayoutChg>
      </pc:sldMasterChg>
      <pc:sldMasterChg chg="add del addSldLayout delSldLayout modSldLayout">
        <pc:chgData name="" userId="" providerId="" clId="Web-{0CF8FBBB-E827-4CBC-8E6B-F1EE381B67AB}" dt="2019-12-09T01:14:24.931" v="13"/>
        <pc:sldMasterMkLst>
          <pc:docMk/>
          <pc:sldMasterMk cId="2028736463" sldId="2147483745"/>
        </pc:sldMasterMkLst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232582235" sldId="2147483746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1800329756" sldId="2147483747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40641284" sldId="2147483748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2523006392" sldId="2147483749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403734960" sldId="2147483750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1426403782" sldId="2147483751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3978796177" sldId="2147483752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32885738" sldId="2147483753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289032666" sldId="2147483754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3725665495" sldId="2147483755"/>
          </pc:sldLayoutMkLst>
        </pc:sldLayoutChg>
        <pc:sldLayoutChg chg="add del mod replId">
          <pc:chgData name="" userId="" providerId="" clId="Web-{0CF8FBBB-E827-4CBC-8E6B-F1EE381B67AB}" dt="2019-12-09T01:14:24.931" v="13"/>
          <pc:sldLayoutMkLst>
            <pc:docMk/>
            <pc:sldMasterMk cId="2028736463" sldId="2147483745"/>
            <pc:sldLayoutMk cId="2784261395" sldId="2147483756"/>
          </pc:sldLayoutMkLst>
        </pc:sldLayoutChg>
      </pc:sldMasterChg>
      <pc:sldMasterChg chg="add addSldLayout modSldLayout">
        <pc:chgData name="" userId="" providerId="" clId="Web-{0CF8FBBB-E827-4CBC-8E6B-F1EE381B67AB}" dt="2019-12-09T01:14:24.931" v="13"/>
        <pc:sldMasterMkLst>
          <pc:docMk/>
          <pc:sldMasterMk cId="2964662205" sldId="2147483757"/>
        </pc:sldMasterMkLst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4030581633" sldId="2147483758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2696284596" sldId="2147483759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4046356446" sldId="2147483760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3012643416" sldId="2147483761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3071460534" sldId="2147483762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2256229368" sldId="2147483763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3362904788" sldId="2147483764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357768797" sldId="2147483765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3281271935" sldId="2147483766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1957860947" sldId="2147483767"/>
          </pc:sldLayoutMkLst>
        </pc:sldLayoutChg>
        <pc:sldLayoutChg chg="add mod replId">
          <pc:chgData name="" userId="" providerId="" clId="Web-{0CF8FBBB-E827-4CBC-8E6B-F1EE381B67AB}" dt="2019-12-09T01:14:24.931" v="13"/>
          <pc:sldLayoutMkLst>
            <pc:docMk/>
            <pc:sldMasterMk cId="2964662205" sldId="2147483757"/>
            <pc:sldLayoutMk cId="2324599683" sldId="2147483768"/>
          </pc:sldLayoutMkLst>
        </pc:sldLayoutChg>
      </pc:sldMasterChg>
    </pc:docChg>
  </pc:docChgLst>
  <pc:docChgLst>
    <pc:chgData clId="Web-{E2067614-941A-4DCE-84F5-A07A484637B2}"/>
    <pc:docChg chg="addSld modSld modSection">
      <pc:chgData name="" userId="" providerId="" clId="Web-{E2067614-941A-4DCE-84F5-A07A484637B2}" dt="2019-12-09T02:08:06.357" v="207"/>
      <pc:docMkLst>
        <pc:docMk/>
      </pc:docMkLst>
      <pc:sldChg chg="delSp modSp">
        <pc:chgData name="" userId="" providerId="" clId="Web-{E2067614-941A-4DCE-84F5-A07A484637B2}" dt="2019-12-09T01:52:40.888" v="195"/>
        <pc:sldMkLst>
          <pc:docMk/>
          <pc:sldMk cId="1543420737" sldId="269"/>
        </pc:sldMkLst>
        <pc:spChg chg="mod">
          <ac:chgData name="" userId="" providerId="" clId="Web-{E2067614-941A-4DCE-84F5-A07A484637B2}" dt="2019-12-09T01:25:49.853" v="105" actId="1076"/>
          <ac:spMkLst>
            <pc:docMk/>
            <pc:sldMk cId="1543420737" sldId="269"/>
            <ac:spMk id="2" creationId="{00000000-0000-0000-0000-000000000000}"/>
          </ac:spMkLst>
        </pc:spChg>
        <pc:graphicFrameChg chg="mod modGraphic">
          <ac:chgData name="" userId="" providerId="" clId="Web-{E2067614-941A-4DCE-84F5-A07A484637B2}" dt="2019-12-09T01:25:03.118" v="101"/>
          <ac:graphicFrameMkLst>
            <pc:docMk/>
            <pc:sldMk cId="1543420737" sldId="269"/>
            <ac:graphicFrameMk id="5" creationId="{00000000-0000-0000-0000-000000000000}"/>
          </ac:graphicFrameMkLst>
        </pc:graphicFrameChg>
        <pc:picChg chg="mod">
          <ac:chgData name="" userId="" providerId="" clId="Web-{E2067614-941A-4DCE-84F5-A07A484637B2}" dt="2019-12-09T01:25:06.649" v="102" actId="1076"/>
          <ac:picMkLst>
            <pc:docMk/>
            <pc:sldMk cId="1543420737" sldId="269"/>
            <ac:picMk id="4" creationId="{00000000-0000-0000-0000-000000000000}"/>
          </ac:picMkLst>
        </pc:picChg>
        <pc:picChg chg="del mod">
          <ac:chgData name="" userId="" providerId="" clId="Web-{E2067614-941A-4DCE-84F5-A07A484637B2}" dt="2019-12-09T01:52:40.888" v="195"/>
          <ac:picMkLst>
            <pc:docMk/>
            <pc:sldMk cId="1543420737" sldId="269"/>
            <ac:picMk id="6" creationId="{00000000-0000-0000-0000-000000000000}"/>
          </ac:picMkLst>
        </pc:picChg>
        <pc:picChg chg="mod">
          <ac:chgData name="" userId="" providerId="" clId="Web-{E2067614-941A-4DCE-84F5-A07A484637B2}" dt="2019-12-09T01:25:14.024" v="104" actId="1076"/>
          <ac:picMkLst>
            <pc:docMk/>
            <pc:sldMk cId="1543420737" sldId="269"/>
            <ac:picMk id="7" creationId="{00000000-0000-0000-0000-000000000000}"/>
          </ac:picMkLst>
        </pc:picChg>
      </pc:sldChg>
      <pc:sldChg chg="modSp">
        <pc:chgData name="" userId="" providerId="" clId="Web-{E2067614-941A-4DCE-84F5-A07A484637B2}" dt="2019-12-09T01:24:34.118" v="98" actId="1076"/>
        <pc:sldMkLst>
          <pc:docMk/>
          <pc:sldMk cId="3173885384" sldId="270"/>
        </pc:sldMkLst>
        <pc:spChg chg="mod">
          <ac:chgData name="" userId="" providerId="" clId="Web-{E2067614-941A-4DCE-84F5-A07A484637B2}" dt="2019-12-09T01:24:34.118" v="98" actId="1076"/>
          <ac:spMkLst>
            <pc:docMk/>
            <pc:sldMk cId="3173885384" sldId="270"/>
            <ac:spMk id="2" creationId="{00000000-0000-0000-0000-000000000000}"/>
          </ac:spMkLst>
        </pc:spChg>
        <pc:picChg chg="mod">
          <ac:chgData name="" userId="" providerId="" clId="Web-{E2067614-941A-4DCE-84F5-A07A484637B2}" dt="2019-12-09T01:24:02.587" v="97" actId="1076"/>
          <ac:picMkLst>
            <pc:docMk/>
            <pc:sldMk cId="3173885384" sldId="270"/>
            <ac:picMk id="6146" creationId="{00000000-0000-0000-0000-000000000000}"/>
          </ac:picMkLst>
        </pc:picChg>
      </pc:sldChg>
      <pc:sldChg chg="addSp delSp modSp">
        <pc:chgData name="" userId="" providerId="" clId="Web-{E2067614-941A-4DCE-84F5-A07A484637B2}" dt="2019-12-09T01:23:13.493" v="60" actId="1076"/>
        <pc:sldMkLst>
          <pc:docMk/>
          <pc:sldMk cId="1816735052" sldId="271"/>
        </pc:sldMkLst>
        <pc:spChg chg="mod">
          <ac:chgData name="" userId="" providerId="" clId="Web-{E2067614-941A-4DCE-84F5-A07A484637B2}" dt="2019-12-09T01:23:13.493" v="60" actId="1076"/>
          <ac:spMkLst>
            <pc:docMk/>
            <pc:sldMk cId="1816735052" sldId="271"/>
            <ac:spMk id="2" creationId="{00000000-0000-0000-0000-000000000000}"/>
          </ac:spMkLst>
        </pc:spChg>
        <pc:spChg chg="del mod">
          <ac:chgData name="" userId="" providerId="" clId="Web-{E2067614-941A-4DCE-84F5-A07A484637B2}" dt="2019-12-09T01:22:55.400" v="57"/>
          <ac:spMkLst>
            <pc:docMk/>
            <pc:sldMk cId="1816735052" sldId="271"/>
            <ac:spMk id="3" creationId="{00000000-0000-0000-0000-000000000000}"/>
          </ac:spMkLst>
        </pc:spChg>
        <pc:graphicFrameChg chg="add modGraphic">
          <ac:chgData name="" userId="" providerId="" clId="Web-{E2067614-941A-4DCE-84F5-A07A484637B2}" dt="2019-12-09T01:23:03.478" v="59" actId="20577"/>
          <ac:graphicFrameMkLst>
            <pc:docMk/>
            <pc:sldMk cId="1816735052" sldId="271"/>
            <ac:graphicFrameMk id="4" creationId="{EAA24F7F-C797-4A06-9E1E-C2C8B12FE488}"/>
          </ac:graphicFrameMkLst>
        </pc:graphicFrameChg>
      </pc:sldChg>
      <pc:sldChg chg="addSp delSp modSp new">
        <pc:chgData name="" userId="" providerId="" clId="Web-{E2067614-941A-4DCE-84F5-A07A484637B2}" dt="2019-12-09T01:35:33.118" v="192" actId="20577"/>
        <pc:sldMkLst>
          <pc:docMk/>
          <pc:sldMk cId="1591899577" sldId="273"/>
        </pc:sldMkLst>
        <pc:spChg chg="del mod">
          <ac:chgData name="" userId="" providerId="" clId="Web-{E2067614-941A-4DCE-84F5-A07A484637B2}" dt="2019-12-09T01:20:32.290" v="19"/>
          <ac:spMkLst>
            <pc:docMk/>
            <pc:sldMk cId="1591899577" sldId="273"/>
            <ac:spMk id="2" creationId="{A6BC27E7-7BE4-4AB6-ADD4-A05A91E0828C}"/>
          </ac:spMkLst>
        </pc:spChg>
        <pc:spChg chg="del">
          <ac:chgData name="" userId="" providerId="" clId="Web-{E2067614-941A-4DCE-84F5-A07A484637B2}" dt="2019-12-09T01:20:45.712" v="20"/>
          <ac:spMkLst>
            <pc:docMk/>
            <pc:sldMk cId="1591899577" sldId="273"/>
            <ac:spMk id="3" creationId="{2F9081FB-1132-46B0-9FD8-AADC16D4FAD4}"/>
          </ac:spMkLst>
        </pc:spChg>
        <pc:spChg chg="add del mod">
          <ac:chgData name="" userId="" providerId="" clId="Web-{E2067614-941A-4DCE-84F5-A07A484637B2}" dt="2019-12-09T01:29:58.368" v="116"/>
          <ac:spMkLst>
            <pc:docMk/>
            <pc:sldMk cId="1591899577" sldId="273"/>
            <ac:spMk id="4" creationId="{E52F4067-B5C8-4012-9AD5-5AA31EF96F50}"/>
          </ac:spMkLst>
        </pc:spChg>
        <pc:spChg chg="add mod">
          <ac:chgData name="" userId="" providerId="" clId="Web-{E2067614-941A-4DCE-84F5-A07A484637B2}" dt="2019-12-09T01:35:33.118" v="192" actId="20577"/>
          <ac:spMkLst>
            <pc:docMk/>
            <pc:sldMk cId="1591899577" sldId="273"/>
            <ac:spMk id="5" creationId="{78BD4700-2D6A-484C-90BA-92F1B56F7BD6}"/>
          </ac:spMkLst>
        </pc:spChg>
      </pc:sldChg>
      <pc:sldChg chg="add replId">
        <pc:chgData name="" userId="" providerId="" clId="Web-{E2067614-941A-4DCE-84F5-A07A484637B2}" dt="2019-12-09T01:52:43.122" v="196"/>
        <pc:sldMkLst>
          <pc:docMk/>
          <pc:sldMk cId="695920374" sldId="278"/>
        </pc:sldMkLst>
      </pc:sldChg>
      <pc:sldChg chg="addSp delSp modSp add replId">
        <pc:chgData name="" userId="" providerId="" clId="Web-{E2067614-941A-4DCE-84F5-A07A484637B2}" dt="2019-12-09T02:08:06.357" v="207"/>
        <pc:sldMkLst>
          <pc:docMk/>
          <pc:sldMk cId="2234276070" sldId="279"/>
        </pc:sldMkLst>
        <pc:spChg chg="add del mod">
          <ac:chgData name="" userId="" providerId="" clId="Web-{E2067614-941A-4DCE-84F5-A07A484637B2}" dt="2019-12-09T02:08:06.357" v="207"/>
          <ac:spMkLst>
            <pc:docMk/>
            <pc:sldMk cId="2234276070" sldId="279"/>
            <ac:spMk id="11" creationId="{A8BA3A7B-FA63-4990-A606-FF8D87BDFE68}"/>
          </ac:spMkLst>
        </pc:spChg>
        <pc:picChg chg="add mod">
          <ac:chgData name="" userId="" providerId="" clId="Web-{E2067614-941A-4DCE-84F5-A07A484637B2}" dt="2019-12-09T01:54:28.404" v="201" actId="14100"/>
          <ac:picMkLst>
            <pc:docMk/>
            <pc:sldMk cId="2234276070" sldId="279"/>
            <ac:picMk id="3" creationId="{1C6C9377-B32A-4F43-B984-75123F7F2A78}"/>
          </ac:picMkLst>
        </pc:picChg>
        <pc:picChg chg="del">
          <ac:chgData name="" userId="" providerId="" clId="Web-{E2067614-941A-4DCE-84F5-A07A484637B2}" dt="2019-12-09T02:07:24.357" v="203"/>
          <ac:picMkLst>
            <pc:docMk/>
            <pc:sldMk cId="2234276070" sldId="279"/>
            <ac:picMk id="4" creationId="{00000000-0000-0000-0000-000000000000}"/>
          </ac:picMkLst>
        </pc:picChg>
        <pc:picChg chg="add mod">
          <ac:chgData name="" userId="" providerId="" clId="Web-{E2067614-941A-4DCE-84F5-A07A484637B2}" dt="2019-12-09T02:07:47.592" v="205" actId="14100"/>
          <ac:picMkLst>
            <pc:docMk/>
            <pc:sldMk cId="2234276070" sldId="279"/>
            <ac:picMk id="8" creationId="{16FD3FAC-0148-4D73-A48B-5BE5C5015F20}"/>
          </ac:picMkLst>
        </pc:picChg>
      </pc:sldChg>
    </pc:docChg>
  </pc:docChgLst>
  <pc:docChgLst>
    <pc:chgData clId="Web-{CC24FC35-52D5-49AF-BBCB-11C7076C8E29}"/>
    <pc:docChg chg="modSld">
      <pc:chgData name="" userId="" providerId="" clId="Web-{CC24FC35-52D5-49AF-BBCB-11C7076C8E29}" dt="2019-12-09T03:03:56.137" v="95" actId="1076"/>
      <pc:docMkLst>
        <pc:docMk/>
      </pc:docMkLst>
      <pc:sldChg chg="addSp modSp">
        <pc:chgData name="" userId="" providerId="" clId="Web-{CC24FC35-52D5-49AF-BBCB-11C7076C8E29}" dt="2019-12-09T02:57:54.153" v="11" actId="14100"/>
        <pc:sldMkLst>
          <pc:docMk/>
          <pc:sldMk cId="3173885384" sldId="270"/>
        </pc:sldMkLst>
        <pc:picChg chg="add mod">
          <ac:chgData name="" userId="" providerId="" clId="Web-{CC24FC35-52D5-49AF-BBCB-11C7076C8E29}" dt="2019-12-09T02:57:48.590" v="10" actId="1076"/>
          <ac:picMkLst>
            <pc:docMk/>
            <pc:sldMk cId="3173885384" sldId="270"/>
            <ac:picMk id="3" creationId="{5ACEC30A-5F65-4274-AFDA-77B587B037C4}"/>
          </ac:picMkLst>
        </pc:picChg>
        <pc:picChg chg="mod">
          <ac:chgData name="" userId="" providerId="" clId="Web-{CC24FC35-52D5-49AF-BBCB-11C7076C8E29}" dt="2019-12-09T02:57:54.153" v="11" actId="14100"/>
          <ac:picMkLst>
            <pc:docMk/>
            <pc:sldMk cId="3173885384" sldId="270"/>
            <ac:picMk id="6146" creationId="{00000000-0000-0000-0000-000000000000}"/>
          </ac:picMkLst>
        </pc:picChg>
      </pc:sldChg>
      <pc:sldChg chg="modSp">
        <pc:chgData name="" userId="" providerId="" clId="Web-{CC24FC35-52D5-49AF-BBCB-11C7076C8E29}" dt="2019-12-09T03:03:56.137" v="95" actId="1076"/>
        <pc:sldMkLst>
          <pc:docMk/>
          <pc:sldMk cId="1816735052" sldId="271"/>
        </pc:sldMkLst>
        <pc:spChg chg="mod">
          <ac:chgData name="" userId="" providerId="" clId="Web-{CC24FC35-52D5-49AF-BBCB-11C7076C8E29}" dt="2019-12-09T03:03:56.137" v="95" actId="1076"/>
          <ac:spMkLst>
            <pc:docMk/>
            <pc:sldMk cId="1816735052" sldId="271"/>
            <ac:spMk id="2" creationId="{00000000-0000-0000-0000-000000000000}"/>
          </ac:spMkLst>
        </pc:spChg>
        <pc:graphicFrameChg chg="modGraphic">
          <ac:chgData name="" userId="" providerId="" clId="Web-{CC24FC35-52D5-49AF-BBCB-11C7076C8E29}" dt="2019-12-09T03:03:46.231" v="94" actId="20577"/>
          <ac:graphicFrameMkLst>
            <pc:docMk/>
            <pc:sldMk cId="1816735052" sldId="271"/>
            <ac:graphicFrameMk id="4" creationId="{EAA24F7F-C797-4A06-9E1E-C2C8B12FE488}"/>
          </ac:graphicFrameMkLst>
        </pc:graphicFrameChg>
      </pc:sldChg>
    </pc:docChg>
  </pc:docChgLst>
  <pc:docChgLst>
    <pc:chgData clId="Web-{9AA6C798-81FB-40A0-B2B9-DCFB632D5137}"/>
    <pc:docChg chg="addSld delSld modSld modSection">
      <pc:chgData name="" userId="" providerId="" clId="Web-{9AA6C798-81FB-40A0-B2B9-DCFB632D5137}" dt="2019-12-09T17:38:52.154" v="111"/>
      <pc:docMkLst>
        <pc:docMk/>
      </pc:docMkLst>
      <pc:sldChg chg="addSp modSp del">
        <pc:chgData name="" userId="" providerId="" clId="Web-{9AA6C798-81FB-40A0-B2B9-DCFB632D5137}" dt="2019-12-09T17:38:52.154" v="111"/>
        <pc:sldMkLst>
          <pc:docMk/>
          <pc:sldMk cId="3086375361" sldId="259"/>
        </pc:sldMkLst>
        <pc:spChg chg="mod">
          <ac:chgData name="" userId="" providerId="" clId="Web-{9AA6C798-81FB-40A0-B2B9-DCFB632D5137}" dt="2019-12-09T17:31:03.764" v="28" actId="1076"/>
          <ac:spMkLst>
            <pc:docMk/>
            <pc:sldMk cId="3086375361" sldId="259"/>
            <ac:spMk id="2" creationId="{00000000-0000-0000-0000-000000000000}"/>
          </ac:spMkLst>
        </pc:spChg>
        <pc:spChg chg="mod">
          <ac:chgData name="" userId="" providerId="" clId="Web-{9AA6C798-81FB-40A0-B2B9-DCFB632D5137}" dt="2019-12-09T17:31:46.561" v="34" actId="20577"/>
          <ac:spMkLst>
            <pc:docMk/>
            <pc:sldMk cId="3086375361" sldId="259"/>
            <ac:spMk id="3" creationId="{00000000-0000-0000-0000-000000000000}"/>
          </ac:spMkLst>
        </pc:spChg>
        <pc:spChg chg="add mod">
          <ac:chgData name="" userId="" providerId="" clId="Web-{9AA6C798-81FB-40A0-B2B9-DCFB632D5137}" dt="2019-12-09T17:36:46.998" v="97" actId="14100"/>
          <ac:spMkLst>
            <pc:docMk/>
            <pc:sldMk cId="3086375361" sldId="259"/>
            <ac:spMk id="6" creationId="{E1BE844D-4F94-455C-8028-DFB5233A50E9}"/>
          </ac:spMkLst>
        </pc:spChg>
        <pc:spChg chg="add mod">
          <ac:chgData name="" userId="" providerId="" clId="Web-{9AA6C798-81FB-40A0-B2B9-DCFB632D5137}" dt="2019-12-09T17:37:24.545" v="104" actId="14100"/>
          <ac:spMkLst>
            <pc:docMk/>
            <pc:sldMk cId="3086375361" sldId="259"/>
            <ac:spMk id="8" creationId="{F47D3365-75B8-41FE-8202-EC9D0ED6667B}"/>
          </ac:spMkLst>
        </pc:spChg>
        <pc:spChg chg="add mod">
          <ac:chgData name="" userId="" providerId="" clId="Web-{9AA6C798-81FB-40A0-B2B9-DCFB632D5137}" dt="2019-12-09T17:36:54.108" v="99" actId="14100"/>
          <ac:spMkLst>
            <pc:docMk/>
            <pc:sldMk cId="3086375361" sldId="259"/>
            <ac:spMk id="10" creationId="{A2260BD4-1170-4463-83D6-DD0E23E78B88}"/>
          </ac:spMkLst>
        </pc:spChg>
        <pc:spChg chg="add mod">
          <ac:chgData name="" userId="" providerId="" clId="Web-{9AA6C798-81FB-40A0-B2B9-DCFB632D5137}" dt="2019-12-09T17:37:12.592" v="103" actId="1076"/>
          <ac:spMkLst>
            <pc:docMk/>
            <pc:sldMk cId="3086375361" sldId="259"/>
            <ac:spMk id="12" creationId="{8E5FB2FB-60B5-4AC7-A040-2DFA1E3C4DC6}"/>
          </ac:spMkLst>
        </pc:spChg>
        <pc:spChg chg="add mod">
          <ac:chgData name="" userId="" providerId="" clId="Web-{9AA6C798-81FB-40A0-B2B9-DCFB632D5137}" dt="2019-12-09T17:37:04.451" v="101" actId="1076"/>
          <ac:spMkLst>
            <pc:docMk/>
            <pc:sldMk cId="3086375361" sldId="259"/>
            <ac:spMk id="14" creationId="{84C22AEE-E253-41D8-AD86-BC912EBFF0A5}"/>
          </ac:spMkLst>
        </pc:spChg>
        <pc:spChg chg="add mod">
          <ac:chgData name="" userId="" providerId="" clId="Web-{9AA6C798-81FB-40A0-B2B9-DCFB632D5137}" dt="2019-12-09T17:37:08.045" v="102" actId="1076"/>
          <ac:spMkLst>
            <pc:docMk/>
            <pc:sldMk cId="3086375361" sldId="259"/>
            <ac:spMk id="16" creationId="{87E3B0A1-4414-4A52-AD99-4988B1673934}"/>
          </ac:spMkLst>
        </pc:spChg>
        <pc:picChg chg="mod">
          <ac:chgData name="" userId="" providerId="" clId="Web-{9AA6C798-81FB-40A0-B2B9-DCFB632D5137}" dt="2019-12-09T17:36:05.311" v="93" actId="1076"/>
          <ac:picMkLst>
            <pc:docMk/>
            <pc:sldMk cId="3086375361" sldId="259"/>
            <ac:picMk id="4" creationId="{00000000-0000-0000-0000-000000000000}"/>
          </ac:picMkLst>
        </pc:picChg>
      </pc:sldChg>
      <pc:sldChg chg="addSp delSp modSp add replId">
        <pc:chgData name="" userId="" providerId="" clId="Web-{9AA6C798-81FB-40A0-B2B9-DCFB632D5137}" dt="2019-12-09T17:38:20.998" v="110" actId="1076"/>
        <pc:sldMkLst>
          <pc:docMk/>
          <pc:sldMk cId="3848760017" sldId="283"/>
        </pc:sldMkLst>
        <pc:spChg chg="mod">
          <ac:chgData name="" userId="" providerId="" clId="Web-{9AA6C798-81FB-40A0-B2B9-DCFB632D5137}" dt="2019-12-09T17:38:02.436" v="109" actId="1076"/>
          <ac:spMkLst>
            <pc:docMk/>
            <pc:sldMk cId="3848760017" sldId="283"/>
            <ac:spMk id="6" creationId="{E1BE844D-4F94-455C-8028-DFB5233A50E9}"/>
          </ac:spMkLst>
        </pc:spChg>
        <pc:spChg chg="mod">
          <ac:chgData name="" userId="" providerId="" clId="Web-{9AA6C798-81FB-40A0-B2B9-DCFB632D5137}" dt="2019-12-09T17:38:20.998" v="110" actId="1076"/>
          <ac:spMkLst>
            <pc:docMk/>
            <pc:sldMk cId="3848760017" sldId="283"/>
            <ac:spMk id="8" creationId="{F47D3365-75B8-41FE-8202-EC9D0ED6667B}"/>
          </ac:spMkLst>
        </pc:spChg>
        <pc:picChg chg="add del">
          <ac:chgData name="" userId="" providerId="" clId="Web-{9AA6C798-81FB-40A0-B2B9-DCFB632D5137}" dt="2019-12-09T17:37:47.654" v="107"/>
          <ac:picMkLst>
            <pc:docMk/>
            <pc:sldMk cId="3848760017" sldId="283"/>
            <ac:picMk id="4" creationId="{00000000-0000-0000-0000-000000000000}"/>
          </ac:picMkLst>
        </pc:picChg>
      </pc:sldChg>
    </pc:docChg>
  </pc:docChgLst>
  <pc:docChgLst>
    <pc:chgData clId="Web-{37478676-745A-4DB6-B781-759C01D0F53D}"/>
    <pc:docChg chg="addSld delSld modSld sldOrd modSection">
      <pc:chgData name="" userId="" providerId="" clId="Web-{37478676-745A-4DB6-B781-759C01D0F53D}" dt="2019-12-09T03:05:59.277" v="634" actId="14100"/>
      <pc:docMkLst>
        <pc:docMk/>
      </pc:docMkLst>
      <pc:sldChg chg="modSp">
        <pc:chgData name="" userId="" providerId="" clId="Web-{37478676-745A-4DB6-B781-759C01D0F53D}" dt="2019-12-09T02:07:18.905" v="416" actId="20577"/>
        <pc:sldMkLst>
          <pc:docMk/>
          <pc:sldMk cId="2181908667" sldId="258"/>
        </pc:sldMkLst>
        <pc:spChg chg="mod">
          <ac:chgData name="" userId="" providerId="" clId="Web-{37478676-745A-4DB6-B781-759C01D0F53D}" dt="2019-12-09T02:07:18.905" v="416" actId="20577"/>
          <ac:spMkLst>
            <pc:docMk/>
            <pc:sldMk cId="2181908667" sldId="258"/>
            <ac:spMk id="9" creationId="{00000000-0000-0000-0000-000000000000}"/>
          </ac:spMkLst>
        </pc:spChg>
      </pc:sldChg>
      <pc:sldChg chg="modSp">
        <pc:chgData name="" userId="" providerId="" clId="Web-{37478676-745A-4DB6-B781-759C01D0F53D}" dt="2019-12-09T02:08:22.357" v="427" actId="14100"/>
        <pc:sldMkLst>
          <pc:docMk/>
          <pc:sldMk cId="3086375361" sldId="259"/>
        </pc:sldMkLst>
        <pc:spChg chg="mod">
          <ac:chgData name="" userId="" providerId="" clId="Web-{37478676-745A-4DB6-B781-759C01D0F53D}" dt="2019-12-09T02:08:14.888" v="425" actId="20577"/>
          <ac:spMkLst>
            <pc:docMk/>
            <pc:sldMk cId="3086375361" sldId="259"/>
            <ac:spMk id="2" creationId="{00000000-0000-0000-0000-000000000000}"/>
          </ac:spMkLst>
        </pc:spChg>
        <pc:picChg chg="mod">
          <ac:chgData name="" userId="" providerId="" clId="Web-{37478676-745A-4DB6-B781-759C01D0F53D}" dt="2019-12-09T02:08:22.357" v="427" actId="14100"/>
          <ac:picMkLst>
            <pc:docMk/>
            <pc:sldMk cId="3086375361" sldId="259"/>
            <ac:picMk id="4" creationId="{00000000-0000-0000-0000-000000000000}"/>
          </ac:picMkLst>
        </pc:picChg>
      </pc:sldChg>
      <pc:sldChg chg="addSp delSp modSp ord">
        <pc:chgData name="" userId="" providerId="" clId="Web-{37478676-745A-4DB6-B781-759C01D0F53D}" dt="2019-12-09T03:05:59.277" v="634" actId="14100"/>
        <pc:sldMkLst>
          <pc:docMk/>
          <pc:sldMk cId="3382764915" sldId="263"/>
        </pc:sldMkLst>
        <pc:spChg chg="mod">
          <ac:chgData name="" userId="" providerId="" clId="Web-{37478676-745A-4DB6-B781-759C01D0F53D}" dt="2019-12-09T03:05:59.277" v="634" actId="14100"/>
          <ac:spMkLst>
            <pc:docMk/>
            <pc:sldMk cId="3382764915" sldId="263"/>
            <ac:spMk id="2" creationId="{00000000-0000-0000-0000-000000000000}"/>
          </ac:spMkLst>
        </pc:spChg>
        <pc:spChg chg="add del mod">
          <ac:chgData name="" userId="" providerId="" clId="Web-{37478676-745A-4DB6-B781-759C01D0F53D}" dt="2019-12-09T03:05:53.340" v="633" actId="14100"/>
          <ac:spMkLst>
            <pc:docMk/>
            <pc:sldMk cId="3382764915" sldId="263"/>
            <ac:spMk id="3" creationId="{00000000-0000-0000-0000-000000000000}"/>
          </ac:spMkLst>
        </pc:spChg>
        <pc:spChg chg="add del mod">
          <ac:chgData name="" userId="" providerId="" clId="Web-{37478676-745A-4DB6-B781-759C01D0F53D}" dt="2019-12-09T01:28:49.056" v="13"/>
          <ac:spMkLst>
            <pc:docMk/>
            <pc:sldMk cId="3382764915" sldId="263"/>
            <ac:spMk id="5" creationId="{B74BB454-6AFC-48B2-8305-EC752D4107B0}"/>
          </ac:spMkLst>
        </pc:spChg>
      </pc:sldChg>
      <pc:sldChg chg="modSp">
        <pc:chgData name="" userId="" providerId="" clId="Web-{37478676-745A-4DB6-B781-759C01D0F53D}" dt="2019-12-09T01:42:14.185" v="202" actId="14100"/>
        <pc:sldMkLst>
          <pc:docMk/>
          <pc:sldMk cId="1580339782" sldId="264"/>
        </pc:sldMkLst>
        <pc:spChg chg="mod">
          <ac:chgData name="" userId="" providerId="" clId="Web-{37478676-745A-4DB6-B781-759C01D0F53D}" dt="2019-12-09T01:42:14.185" v="202" actId="14100"/>
          <ac:spMkLst>
            <pc:docMk/>
            <pc:sldMk cId="1580339782" sldId="264"/>
            <ac:spMk id="2" creationId="{00000000-0000-0000-0000-000000000000}"/>
          </ac:spMkLst>
        </pc:spChg>
        <pc:picChg chg="mod">
          <ac:chgData name="" userId="" providerId="" clId="Web-{37478676-745A-4DB6-B781-759C01D0F53D}" dt="2019-12-09T01:42:04.717" v="201" actId="14100"/>
          <ac:picMkLst>
            <pc:docMk/>
            <pc:sldMk cId="1580339782" sldId="264"/>
            <ac:picMk id="1030" creationId="{00000000-0000-0000-0000-000000000000}"/>
          </ac:picMkLst>
        </pc:picChg>
      </pc:sldChg>
      <pc:sldChg chg="modSp">
        <pc:chgData name="" userId="" providerId="" clId="Web-{37478676-745A-4DB6-B781-759C01D0F53D}" dt="2019-12-09T02:35:33.884" v="562" actId="14100"/>
        <pc:sldMkLst>
          <pc:docMk/>
          <pc:sldMk cId="2782935558" sldId="265"/>
        </pc:sldMkLst>
        <pc:spChg chg="mod">
          <ac:chgData name="" userId="" providerId="" clId="Web-{37478676-745A-4DB6-B781-759C01D0F53D}" dt="2019-12-09T01:51:11.419" v="287" actId="14100"/>
          <ac:spMkLst>
            <pc:docMk/>
            <pc:sldMk cId="2782935558" sldId="265"/>
            <ac:spMk id="2" creationId="{00000000-0000-0000-0000-000000000000}"/>
          </ac:spMkLst>
        </pc:spChg>
        <pc:picChg chg="mod">
          <ac:chgData name="" userId="" providerId="" clId="Web-{37478676-745A-4DB6-B781-759C01D0F53D}" dt="2019-12-09T02:35:33.884" v="562" actId="14100"/>
          <ac:picMkLst>
            <pc:docMk/>
            <pc:sldMk cId="2782935558" sldId="265"/>
            <ac:picMk id="2050" creationId="{00000000-0000-0000-0000-000000000000}"/>
          </ac:picMkLst>
        </pc:picChg>
      </pc:sldChg>
      <pc:sldChg chg="modSp">
        <pc:chgData name="" userId="" providerId="" clId="Web-{37478676-745A-4DB6-B781-759C01D0F53D}" dt="2019-12-09T02:20:06.758" v="550" actId="20577"/>
        <pc:sldMkLst>
          <pc:docMk/>
          <pc:sldMk cId="571299356" sldId="266"/>
        </pc:sldMkLst>
        <pc:spChg chg="mod">
          <ac:chgData name="" userId="" providerId="" clId="Web-{37478676-745A-4DB6-B781-759C01D0F53D}" dt="2019-12-09T02:20:06.758" v="550" actId="20577"/>
          <ac:spMkLst>
            <pc:docMk/>
            <pc:sldMk cId="571299356" sldId="266"/>
            <ac:spMk id="2" creationId="{00000000-0000-0000-0000-000000000000}"/>
          </ac:spMkLst>
        </pc:spChg>
      </pc:sldChg>
      <pc:sldChg chg="modSp">
        <pc:chgData name="" userId="" providerId="" clId="Web-{37478676-745A-4DB6-B781-759C01D0F53D}" dt="2019-12-09T02:20:32.312" v="555" actId="1076"/>
        <pc:sldMkLst>
          <pc:docMk/>
          <pc:sldMk cId="222523248" sldId="267"/>
        </pc:sldMkLst>
        <pc:spChg chg="mod">
          <ac:chgData name="" userId="" providerId="" clId="Web-{37478676-745A-4DB6-B781-759C01D0F53D}" dt="2019-12-09T02:20:19.042" v="553" actId="14100"/>
          <ac:spMkLst>
            <pc:docMk/>
            <pc:sldMk cId="222523248" sldId="267"/>
            <ac:spMk id="2" creationId="{00000000-0000-0000-0000-000000000000}"/>
          </ac:spMkLst>
        </pc:spChg>
        <pc:picChg chg="mod">
          <ac:chgData name="" userId="" providerId="" clId="Web-{37478676-745A-4DB6-B781-759C01D0F53D}" dt="2019-12-09T02:20:32.312" v="555" actId="1076"/>
          <ac:picMkLst>
            <pc:docMk/>
            <pc:sldMk cId="222523248" sldId="267"/>
            <ac:picMk id="4098" creationId="{00000000-0000-0000-0000-000000000000}"/>
          </ac:picMkLst>
        </pc:picChg>
      </pc:sldChg>
      <pc:sldChg chg="modSp">
        <pc:chgData name="" userId="" providerId="" clId="Web-{37478676-745A-4DB6-B781-759C01D0F53D}" dt="2019-12-09T02:21:03.694" v="560" actId="14100"/>
        <pc:sldMkLst>
          <pc:docMk/>
          <pc:sldMk cId="1189847088" sldId="268"/>
        </pc:sldMkLst>
        <pc:spChg chg="mod">
          <ac:chgData name="" userId="" providerId="" clId="Web-{37478676-745A-4DB6-B781-759C01D0F53D}" dt="2019-12-09T02:20:52.550" v="557" actId="14100"/>
          <ac:spMkLst>
            <pc:docMk/>
            <pc:sldMk cId="1189847088" sldId="268"/>
            <ac:spMk id="2" creationId="{00000000-0000-0000-0000-000000000000}"/>
          </ac:spMkLst>
        </pc:spChg>
        <pc:picChg chg="mod">
          <ac:chgData name="" userId="" providerId="" clId="Web-{37478676-745A-4DB6-B781-759C01D0F53D}" dt="2019-12-09T02:21:03.694" v="560" actId="14100"/>
          <ac:picMkLst>
            <pc:docMk/>
            <pc:sldMk cId="1189847088" sldId="268"/>
            <ac:picMk id="5122" creationId="{00000000-0000-0000-0000-000000000000}"/>
          </ac:picMkLst>
        </pc:picChg>
      </pc:sldChg>
      <pc:sldChg chg="modSp del">
        <pc:chgData name="" userId="" providerId="" clId="Web-{37478676-745A-4DB6-B781-759C01D0F53D}" dt="2019-12-09T02:02:47.622" v="380"/>
        <pc:sldMkLst>
          <pc:docMk/>
          <pc:sldMk cId="1543420737" sldId="269"/>
        </pc:sldMkLst>
        <pc:picChg chg="mod">
          <ac:chgData name="" userId="" providerId="" clId="Web-{37478676-745A-4DB6-B781-759C01D0F53D}" dt="2019-12-09T02:00:29.903" v="376" actId="1076"/>
          <ac:picMkLst>
            <pc:docMk/>
            <pc:sldMk cId="1543420737" sldId="269"/>
            <ac:picMk id="4" creationId="{00000000-0000-0000-0000-000000000000}"/>
          </ac:picMkLst>
        </pc:picChg>
        <pc:picChg chg="mod">
          <ac:chgData name="" userId="" providerId="" clId="Web-{37478676-745A-4DB6-B781-759C01D0F53D}" dt="2019-12-09T02:00:48.231" v="378" actId="1076"/>
          <ac:picMkLst>
            <pc:docMk/>
            <pc:sldMk cId="1543420737" sldId="269"/>
            <ac:picMk id="7" creationId="{00000000-0000-0000-0000-000000000000}"/>
          </ac:picMkLst>
        </pc:picChg>
      </pc:sldChg>
      <pc:sldChg chg="modSp">
        <pc:chgData name="" userId="" providerId="" clId="Web-{37478676-745A-4DB6-B781-759C01D0F53D}" dt="2019-12-09T01:30:51.227" v="21" actId="20577"/>
        <pc:sldMkLst>
          <pc:docMk/>
          <pc:sldMk cId="2261423872" sldId="272"/>
        </pc:sldMkLst>
        <pc:graphicFrameChg chg="modGraphic">
          <ac:chgData name="" userId="" providerId="" clId="Web-{37478676-745A-4DB6-B781-759C01D0F53D}" dt="2019-12-09T01:30:51.227" v="21" actId="20577"/>
          <ac:graphicFrameMkLst>
            <pc:docMk/>
            <pc:sldMk cId="2261423872" sldId="272"/>
            <ac:graphicFrameMk id="4" creationId="{00000000-0000-0000-0000-000000000000}"/>
          </ac:graphicFrameMkLst>
        </pc:graphicFrameChg>
      </pc:sldChg>
      <pc:sldChg chg="modSp new">
        <pc:chgData name="" userId="" providerId="" clId="Web-{37478676-745A-4DB6-B781-759C01D0F53D}" dt="2019-12-09T01:40:21.482" v="169" actId="20577"/>
        <pc:sldMkLst>
          <pc:docMk/>
          <pc:sldMk cId="937155145" sldId="274"/>
        </pc:sldMkLst>
        <pc:spChg chg="mod">
          <ac:chgData name="" userId="" providerId="" clId="Web-{37478676-745A-4DB6-B781-759C01D0F53D}" dt="2019-12-09T01:40:21.482" v="169" actId="20577"/>
          <ac:spMkLst>
            <pc:docMk/>
            <pc:sldMk cId="937155145" sldId="274"/>
            <ac:spMk id="2" creationId="{6DA76078-A79B-4D4E-91E6-3A620B09E143}"/>
          </ac:spMkLst>
        </pc:spChg>
      </pc:sldChg>
      <pc:sldChg chg="addSp delSp modSp new ord">
        <pc:chgData name="" userId="" providerId="" clId="Web-{37478676-745A-4DB6-B781-759C01D0F53D}" dt="2019-12-09T01:50:02.810" v="282" actId="20577"/>
        <pc:sldMkLst>
          <pc:docMk/>
          <pc:sldMk cId="1136326088" sldId="275"/>
        </pc:sldMkLst>
        <pc:spChg chg="mod">
          <ac:chgData name="" userId="" providerId="" clId="Web-{37478676-745A-4DB6-B781-759C01D0F53D}" dt="2019-12-09T01:50:02.810" v="282" actId="20577"/>
          <ac:spMkLst>
            <pc:docMk/>
            <pc:sldMk cId="1136326088" sldId="275"/>
            <ac:spMk id="2" creationId="{42131369-9CB3-4556-A41E-B6B67DCE0187}"/>
          </ac:spMkLst>
        </pc:spChg>
        <pc:spChg chg="add del">
          <ac:chgData name="" userId="" providerId="" clId="Web-{37478676-745A-4DB6-B781-759C01D0F53D}" dt="2019-12-09T01:48:15.841" v="220"/>
          <ac:spMkLst>
            <pc:docMk/>
            <pc:sldMk cId="1136326088" sldId="275"/>
            <ac:spMk id="3" creationId="{EA47D4D8-5108-44AA-BEF1-CE28D1D3C78E}"/>
          </ac:spMkLst>
        </pc:spChg>
        <pc:graphicFrameChg chg="add del mod ord modGraphic">
          <ac:chgData name="" userId="" providerId="" clId="Web-{37478676-745A-4DB6-B781-759C01D0F53D}" dt="2019-12-09T01:45:50.404" v="213"/>
          <ac:graphicFrameMkLst>
            <pc:docMk/>
            <pc:sldMk cId="1136326088" sldId="275"/>
            <ac:graphicFrameMk id="4" creationId="{BDE1BA36-8C66-4CF0-A89E-40C2A347B27E}"/>
          </ac:graphicFrameMkLst>
        </pc:graphicFrameChg>
        <pc:graphicFrameChg chg="add del mod ord modGraphic">
          <ac:chgData name="" userId="" providerId="" clId="Web-{37478676-745A-4DB6-B781-759C01D0F53D}" dt="2019-12-09T01:46:04.529" v="215"/>
          <ac:graphicFrameMkLst>
            <pc:docMk/>
            <pc:sldMk cId="1136326088" sldId="275"/>
            <ac:graphicFrameMk id="12" creationId="{108CA1A1-1150-43E7-8C8F-E0549E0F52EB}"/>
          </ac:graphicFrameMkLst>
        </pc:graphicFrameChg>
        <pc:graphicFrameChg chg="add del mod ord modGraphic">
          <ac:chgData name="" userId="" providerId="" clId="Web-{37478676-745A-4DB6-B781-759C01D0F53D}" dt="2019-12-09T01:47:07.904" v="217"/>
          <ac:graphicFrameMkLst>
            <pc:docMk/>
            <pc:sldMk cId="1136326088" sldId="275"/>
            <ac:graphicFrameMk id="20" creationId="{924629C7-2A2B-4B72-915A-DA9FC48318C7}"/>
          </ac:graphicFrameMkLst>
        </pc:graphicFrameChg>
        <pc:graphicFrameChg chg="add del mod ord modGraphic">
          <ac:chgData name="" userId="" providerId="" clId="Web-{37478676-745A-4DB6-B781-759C01D0F53D}" dt="2019-12-09T01:47:32.451" v="219"/>
          <ac:graphicFrameMkLst>
            <pc:docMk/>
            <pc:sldMk cId="1136326088" sldId="275"/>
            <ac:graphicFrameMk id="27" creationId="{6FE050EC-840E-4B80-A0DA-19FD25FBF95C}"/>
          </ac:graphicFrameMkLst>
        </pc:graphicFrameChg>
        <pc:graphicFrameChg chg="add mod ord modGraphic">
          <ac:chgData name="" userId="" providerId="" clId="Web-{37478676-745A-4DB6-B781-759C01D0F53D}" dt="2019-12-09T01:49:59.310" v="273" actId="20577"/>
          <ac:graphicFrameMkLst>
            <pc:docMk/>
            <pc:sldMk cId="1136326088" sldId="275"/>
            <ac:graphicFrameMk id="36" creationId="{911333BD-5216-4AEB-AE20-4ECA35D085CC}"/>
          </ac:graphicFrameMkLst>
        </pc:graphicFrameChg>
      </pc:sldChg>
      <pc:sldChg chg="new del">
        <pc:chgData name="" userId="" providerId="" clId="Web-{37478676-745A-4DB6-B781-759C01D0F53D}" dt="2019-12-09T01:43:33.779" v="204"/>
        <pc:sldMkLst>
          <pc:docMk/>
          <pc:sldMk cId="3645293755" sldId="275"/>
        </pc:sldMkLst>
      </pc:sldChg>
      <pc:sldChg chg="addSp delSp modSp new ord">
        <pc:chgData name="" userId="" providerId="" clId="Web-{37478676-745A-4DB6-B781-759C01D0F53D}" dt="2019-12-09T02:16:27.450" v="546" actId="14100"/>
        <pc:sldMkLst>
          <pc:docMk/>
          <pc:sldMk cId="4005184952" sldId="277"/>
        </pc:sldMkLst>
        <pc:spChg chg="del mod">
          <ac:chgData name="" userId="" providerId="" clId="Web-{37478676-745A-4DB6-B781-759C01D0F53D}" dt="2019-12-09T02:10:13.201" v="456"/>
          <ac:spMkLst>
            <pc:docMk/>
            <pc:sldMk cId="4005184952" sldId="277"/>
            <ac:spMk id="2" creationId="{3FC0B7F7-2E53-428E-AF12-E41242EBC3C6}"/>
          </ac:spMkLst>
        </pc:spChg>
        <pc:spChg chg="del">
          <ac:chgData name="" userId="" providerId="" clId="Web-{37478676-745A-4DB6-B781-759C01D0F53D}" dt="2019-12-09T01:55:09.013" v="290"/>
          <ac:spMkLst>
            <pc:docMk/>
            <pc:sldMk cId="4005184952" sldId="277"/>
            <ac:spMk id="3" creationId="{A35CF4D2-C341-4731-8138-25A71DC53F93}"/>
          </ac:spMkLst>
        </pc:spChg>
        <pc:spChg chg="add del">
          <ac:chgData name="" userId="" providerId="" clId="Web-{37478676-745A-4DB6-B781-759C01D0F53D}" dt="2019-12-09T02:08:57.076" v="429"/>
          <ac:spMkLst>
            <pc:docMk/>
            <pc:sldMk cId="4005184952" sldId="277"/>
            <ac:spMk id="329" creationId="{BA592114-BDF0-4D38-8A7A-FE7C6A8CD326}"/>
          </ac:spMkLst>
        </pc:spChg>
        <pc:spChg chg="add del mod">
          <ac:chgData name="" userId="" providerId="" clId="Web-{37478676-745A-4DB6-B781-759C01D0F53D}" dt="2019-12-09T02:10:45.279" v="460"/>
          <ac:spMkLst>
            <pc:docMk/>
            <pc:sldMk cId="4005184952" sldId="277"/>
            <ac:spMk id="331" creationId="{D52C5449-999C-4D83-8049-7208C5CA7F8D}"/>
          </ac:spMkLst>
        </pc:spChg>
        <pc:spChg chg="add mod">
          <ac:chgData name="" userId="" providerId="" clId="Web-{37478676-745A-4DB6-B781-759C01D0F53D}" dt="2019-12-09T02:10:37.357" v="459" actId="20577"/>
          <ac:spMkLst>
            <pc:docMk/>
            <pc:sldMk cId="4005184952" sldId="277"/>
            <ac:spMk id="332" creationId="{7515BC6F-433F-41B9-B014-97C942ED3936}"/>
          </ac:spMkLst>
        </pc:spChg>
        <pc:spChg chg="add mod">
          <ac:chgData name="" userId="" providerId="" clId="Web-{37478676-745A-4DB6-B781-759C01D0F53D}" dt="2019-12-09T02:14:47.637" v="510" actId="1076"/>
          <ac:spMkLst>
            <pc:docMk/>
            <pc:sldMk cId="4005184952" sldId="277"/>
            <ac:spMk id="333" creationId="{6F530F74-371B-4757-8F7E-A2C98A049354}"/>
          </ac:spMkLst>
        </pc:spChg>
        <pc:spChg chg="add mod">
          <ac:chgData name="" userId="" providerId="" clId="Web-{37478676-745A-4DB6-B781-759C01D0F53D}" dt="2019-12-09T02:14:43.082" v="509" actId="1076"/>
          <ac:spMkLst>
            <pc:docMk/>
            <pc:sldMk cId="4005184952" sldId="277"/>
            <ac:spMk id="334" creationId="{284DED6E-F704-42F5-AAC6-4FC4BD39A6E9}"/>
          </ac:spMkLst>
        </pc:spChg>
        <pc:spChg chg="add mod">
          <ac:chgData name="" userId="" providerId="" clId="Web-{37478676-745A-4DB6-B781-759C01D0F53D}" dt="2019-12-09T02:16:27.450" v="546" actId="14100"/>
          <ac:spMkLst>
            <pc:docMk/>
            <pc:sldMk cId="4005184952" sldId="277"/>
            <ac:spMk id="335" creationId="{3851EB11-D568-4EE3-82DA-3D59D3FAB040}"/>
          </ac:spMkLst>
        </pc:spChg>
        <pc:spChg chg="add mod">
          <ac:chgData name="" userId="" providerId="" clId="Web-{37478676-745A-4DB6-B781-759C01D0F53D}" dt="2019-12-09T02:15:10.025" v="517" actId="20577"/>
          <ac:spMkLst>
            <pc:docMk/>
            <pc:sldMk cId="4005184952" sldId="277"/>
            <ac:spMk id="336" creationId="{C639C84A-4282-4BF1-8ADA-AECB247007E1}"/>
          </ac:spMkLst>
        </pc:spChg>
        <pc:graphicFrameChg chg="add del mod ord modGraphic">
          <ac:chgData name="" userId="" providerId="" clId="Web-{37478676-745A-4DB6-B781-759C01D0F53D}" dt="2019-12-09T02:09:04.935" v="430"/>
          <ac:graphicFrameMkLst>
            <pc:docMk/>
            <pc:sldMk cId="4005184952" sldId="277"/>
            <ac:graphicFrameMk id="4" creationId="{D0B03B7F-8564-4F86-B726-2BA81339DE10}"/>
          </ac:graphicFrameMkLst>
        </pc:graphicFrameChg>
      </pc:sldChg>
      <pc:sldChg chg="del">
        <pc:chgData name="" userId="" providerId="" clId="Web-{37478676-745A-4DB6-B781-759C01D0F53D}" dt="2019-12-09T02:02:37.013" v="379"/>
        <pc:sldMkLst>
          <pc:docMk/>
          <pc:sldMk cId="695920374" sldId="278"/>
        </pc:sldMkLst>
      </pc:sldChg>
      <pc:sldChg chg="modSp">
        <pc:chgData name="" userId="" providerId="" clId="Web-{37478676-745A-4DB6-B781-759C01D0F53D}" dt="2019-12-09T02:54:15.447" v="629" actId="20577"/>
        <pc:sldMkLst>
          <pc:docMk/>
          <pc:sldMk cId="2234276070" sldId="279"/>
        </pc:sldMkLst>
        <pc:spChg chg="mod">
          <ac:chgData name="" userId="" providerId="" clId="Web-{37478676-745A-4DB6-B781-759C01D0F53D}" dt="2019-12-09T02:54:15.447" v="629" actId="20577"/>
          <ac:spMkLst>
            <pc:docMk/>
            <pc:sldMk cId="2234276070" sldId="279"/>
            <ac:spMk id="2" creationId="{00000000-0000-0000-0000-000000000000}"/>
          </ac:spMkLst>
        </pc:spChg>
      </pc:sldChg>
      <pc:sldChg chg="addSp modSp new">
        <pc:chgData name="" userId="" providerId="" clId="Web-{37478676-745A-4DB6-B781-759C01D0F53D}" dt="2019-12-09T02:48:45.103" v="582" actId="20577"/>
        <pc:sldMkLst>
          <pc:docMk/>
          <pc:sldMk cId="3089419986" sldId="281"/>
        </pc:sldMkLst>
        <pc:spChg chg="add mod">
          <ac:chgData name="" userId="" providerId="" clId="Web-{37478676-745A-4DB6-B781-759C01D0F53D}" dt="2019-12-09T02:48:45.103" v="582" actId="20577"/>
          <ac:spMkLst>
            <pc:docMk/>
            <pc:sldMk cId="3089419986" sldId="281"/>
            <ac:spMk id="2" creationId="{44E74324-A640-4739-B4BE-80527C811277}"/>
          </ac:spMkLst>
        </pc:spChg>
      </pc:sldChg>
      <pc:sldChg chg="addSp delSp modSp new ord">
        <pc:chgData name="" userId="" providerId="" clId="Web-{37478676-745A-4DB6-B781-759C01D0F53D}" dt="2019-12-09T02:53:38.165" v="628" actId="1076"/>
        <pc:sldMkLst>
          <pc:docMk/>
          <pc:sldMk cId="3167916931" sldId="282"/>
        </pc:sldMkLst>
        <pc:spChg chg="del mod">
          <ac:chgData name="" userId="" providerId="" clId="Web-{37478676-745A-4DB6-B781-759C01D0F53D}" dt="2019-12-09T02:51:37.025" v="594"/>
          <ac:spMkLst>
            <pc:docMk/>
            <pc:sldMk cId="3167916931" sldId="282"/>
            <ac:spMk id="2" creationId="{F0736A90-F3E4-49F5-A456-B25ACB1E2E21}"/>
          </ac:spMkLst>
        </pc:spChg>
        <pc:spChg chg="del">
          <ac:chgData name="" userId="" providerId="" clId="Web-{37478676-745A-4DB6-B781-759C01D0F53D}" dt="2019-12-09T02:50:40.947" v="585"/>
          <ac:spMkLst>
            <pc:docMk/>
            <pc:sldMk cId="3167916931" sldId="282"/>
            <ac:spMk id="3" creationId="{9E93510A-D434-48F7-9C10-07E2BB234A4C}"/>
          </ac:spMkLst>
        </pc:spChg>
        <pc:spChg chg="add del mod">
          <ac:chgData name="" userId="" providerId="" clId="Web-{37478676-745A-4DB6-B781-759C01D0F53D}" dt="2019-12-09T02:51:49.259" v="596"/>
          <ac:spMkLst>
            <pc:docMk/>
            <pc:sldMk cId="3167916931" sldId="282"/>
            <ac:spMk id="6" creationId="{34F2FA30-3BB8-4D33-A0CA-2FE5BE6E89D2}"/>
          </ac:spMkLst>
        </pc:spChg>
        <pc:spChg chg="add mod">
          <ac:chgData name="" userId="" providerId="" clId="Web-{37478676-745A-4DB6-B781-759C01D0F53D}" dt="2019-12-09T02:53:18.322" v="626" actId="1076"/>
          <ac:spMkLst>
            <pc:docMk/>
            <pc:sldMk cId="3167916931" sldId="282"/>
            <ac:spMk id="7" creationId="{3AD93013-A0AF-4CFB-91A0-02B238F88F7C}"/>
          </ac:spMkLst>
        </pc:spChg>
        <pc:spChg chg="add mod">
          <ac:chgData name="" userId="" providerId="" clId="Web-{37478676-745A-4DB6-B781-759C01D0F53D}" dt="2019-12-09T02:53:38.165" v="628" actId="1076"/>
          <ac:spMkLst>
            <pc:docMk/>
            <pc:sldMk cId="3167916931" sldId="282"/>
            <ac:spMk id="8" creationId="{36A1124C-3832-4898-AFC4-5D38EB80F572}"/>
          </ac:spMkLst>
        </pc:spChg>
        <pc:picChg chg="add mod ord">
          <ac:chgData name="" userId="" providerId="" clId="Web-{37478676-745A-4DB6-B781-759C01D0F53D}" dt="2019-12-09T02:53:15.119" v="625" actId="1076"/>
          <ac:picMkLst>
            <pc:docMk/>
            <pc:sldMk cId="3167916931" sldId="282"/>
            <ac:picMk id="4" creationId="{2D9D7FFB-1090-4238-ACC7-8F1E020B61E7}"/>
          </ac:picMkLst>
        </pc:picChg>
      </pc:sldChg>
    </pc:docChg>
  </pc:docChgLst>
  <pc:docChgLst>
    <pc:chgData clId="Web-{5F1C5D73-2D67-4B53-93A4-DBA7E584B0AA}"/>
    <pc:docChg chg="modSld">
      <pc:chgData name="" userId="" providerId="" clId="Web-{5F1C5D73-2D67-4B53-93A4-DBA7E584B0AA}" dt="2019-12-09T16:50:38.875" v="431" actId="20577"/>
      <pc:docMkLst>
        <pc:docMk/>
      </pc:docMkLst>
      <pc:sldChg chg="modSp">
        <pc:chgData name="" userId="" providerId="" clId="Web-{5F1C5D73-2D67-4B53-93A4-DBA7E584B0AA}" dt="2019-12-09T16:46:36.110" v="380" actId="20577"/>
        <pc:sldMkLst>
          <pc:docMk/>
          <pc:sldMk cId="3086375361" sldId="259"/>
        </pc:sldMkLst>
        <pc:spChg chg="mod">
          <ac:chgData name="" userId="" providerId="" clId="Web-{5F1C5D73-2D67-4B53-93A4-DBA7E584B0AA}" dt="2019-12-09T16:46:36.110" v="380" actId="20577"/>
          <ac:spMkLst>
            <pc:docMk/>
            <pc:sldMk cId="3086375361" sldId="259"/>
            <ac:spMk id="3" creationId="{00000000-0000-0000-0000-000000000000}"/>
          </ac:spMkLst>
        </pc:spChg>
        <pc:picChg chg="mod">
          <ac:chgData name="" userId="" providerId="" clId="Web-{5F1C5D73-2D67-4B53-93A4-DBA7E584B0AA}" dt="2019-12-09T16:45:00.828" v="368" actId="14100"/>
          <ac:picMkLst>
            <pc:docMk/>
            <pc:sldMk cId="3086375361" sldId="259"/>
            <ac:picMk id="4" creationId="{00000000-0000-0000-0000-000000000000}"/>
          </ac:picMkLst>
        </pc:picChg>
      </pc:sldChg>
      <pc:sldChg chg="addSp delSp modSp mod modClrScheme chgLayout">
        <pc:chgData name="" userId="" providerId="" clId="Web-{5F1C5D73-2D67-4B53-93A4-DBA7E584B0AA}" dt="2019-12-09T16:50:31.547" v="430" actId="20577"/>
        <pc:sldMkLst>
          <pc:docMk/>
          <pc:sldMk cId="2345165725" sldId="260"/>
        </pc:sldMkLst>
        <pc:spChg chg="mod ord">
          <ac:chgData name="" userId="" providerId="" clId="Web-{5F1C5D73-2D67-4B53-93A4-DBA7E584B0AA}" dt="2019-12-09T16:40:05.001" v="317" actId="1076"/>
          <ac:spMkLst>
            <pc:docMk/>
            <pc:sldMk cId="2345165725" sldId="260"/>
            <ac:spMk id="2" creationId="{00000000-0000-0000-0000-000000000000}"/>
          </ac:spMkLst>
        </pc:spChg>
        <pc:spChg chg="del mod ord">
          <ac:chgData name="" userId="" providerId="" clId="Web-{5F1C5D73-2D67-4B53-93A4-DBA7E584B0AA}" dt="2019-12-09T16:38:10.032" v="307"/>
          <ac:spMkLst>
            <pc:docMk/>
            <pc:sldMk cId="2345165725" sldId="260"/>
            <ac:spMk id="3" creationId="{00000000-0000-0000-0000-000000000000}"/>
          </ac:spMkLst>
        </pc:spChg>
        <pc:spChg chg="add del mod ord">
          <ac:chgData name="" userId="" providerId="" clId="Web-{5F1C5D73-2D67-4B53-93A4-DBA7E584B0AA}" dt="2019-12-09T16:23:48.954" v="155"/>
          <ac:spMkLst>
            <pc:docMk/>
            <pc:sldMk cId="2345165725" sldId="260"/>
            <ac:spMk id="24" creationId="{D5A8DA7B-2A53-4772-9B66-BCDC52A9EEF6}"/>
          </ac:spMkLst>
        </pc:spChg>
        <pc:spChg chg="add del mod">
          <ac:chgData name="" userId="" providerId="" clId="Web-{5F1C5D73-2D67-4B53-93A4-DBA7E584B0AA}" dt="2019-12-09T16:38:30.766" v="312"/>
          <ac:spMkLst>
            <pc:docMk/>
            <pc:sldMk cId="2345165725" sldId="260"/>
            <ac:spMk id="28" creationId="{929EC708-1731-488A-86FF-BC8F45F59AB0}"/>
          </ac:spMkLst>
        </pc:spChg>
        <pc:spChg chg="add del mod">
          <ac:chgData name="" userId="" providerId="" clId="Web-{5F1C5D73-2D67-4B53-93A4-DBA7E584B0AA}" dt="2019-12-09T16:41:24.094" v="332"/>
          <ac:spMkLst>
            <pc:docMk/>
            <pc:sldMk cId="2345165725" sldId="260"/>
            <ac:spMk id="29" creationId="{37E89C51-F396-458A-B92F-E22C52092A52}"/>
          </ac:spMkLst>
        </pc:spChg>
        <pc:spChg chg="add del">
          <ac:chgData name="" userId="" providerId="" clId="Web-{5F1C5D73-2D67-4B53-93A4-DBA7E584B0AA}" dt="2019-12-09T16:40:51.750" v="322"/>
          <ac:spMkLst>
            <pc:docMk/>
            <pc:sldMk cId="2345165725" sldId="260"/>
            <ac:spMk id="30" creationId="{37E89C51-F396-458A-B92F-E22C52092A52}"/>
          </ac:spMkLst>
        </pc:spChg>
        <pc:spChg chg="add del mod">
          <ac:chgData name="" userId="" providerId="" clId="Web-{5F1C5D73-2D67-4B53-93A4-DBA7E584B0AA}" dt="2019-12-09T16:42:45.438" v="346"/>
          <ac:spMkLst>
            <pc:docMk/>
            <pc:sldMk cId="2345165725" sldId="260"/>
            <ac:spMk id="31" creationId="{37E89C51-F396-458A-B92F-E22C52092A52}"/>
          </ac:spMkLst>
        </pc:spChg>
        <pc:spChg chg="add del">
          <ac:chgData name="" userId="" providerId="" clId="Web-{5F1C5D73-2D67-4B53-93A4-DBA7E584B0AA}" dt="2019-12-09T16:41:42.657" v="334"/>
          <ac:spMkLst>
            <pc:docMk/>
            <pc:sldMk cId="2345165725" sldId="260"/>
            <ac:spMk id="32" creationId="{37E89C51-F396-458A-B92F-E22C52092A52}"/>
          </ac:spMkLst>
        </pc:spChg>
        <pc:spChg chg="add mod">
          <ac:chgData name="" userId="" providerId="" clId="Web-{5F1C5D73-2D67-4B53-93A4-DBA7E584B0AA}" dt="2019-12-09T16:50:31.547" v="430" actId="20577"/>
          <ac:spMkLst>
            <pc:docMk/>
            <pc:sldMk cId="2345165725" sldId="260"/>
            <ac:spMk id="34" creationId="{D1B74EC5-393C-4781-AD7E-F1767072996D}"/>
          </ac:spMkLst>
        </pc:spChg>
        <pc:graphicFrameChg chg="add del mod modGraphic">
          <ac:chgData name="" userId="" providerId="" clId="Web-{5F1C5D73-2D67-4B53-93A4-DBA7E584B0AA}" dt="2019-12-09T16:22:40.454" v="147"/>
          <ac:graphicFrameMkLst>
            <pc:docMk/>
            <pc:sldMk cId="2345165725" sldId="260"/>
            <ac:graphicFrameMk id="6" creationId="{54A08783-6803-4418-B867-6FC353CBF15D}"/>
          </ac:graphicFrameMkLst>
        </pc:graphicFrameChg>
        <pc:graphicFrameChg chg="add del mod modGraphic">
          <ac:chgData name="" userId="" providerId="" clId="Web-{5F1C5D73-2D67-4B53-93A4-DBA7E584B0AA}" dt="2019-12-09T16:23:04.829" v="149"/>
          <ac:graphicFrameMkLst>
            <pc:docMk/>
            <pc:sldMk cId="2345165725" sldId="260"/>
            <ac:graphicFrameMk id="17" creationId="{322FF9C2-C475-47B6-8F44-9CC91C6E02B2}"/>
          </ac:graphicFrameMkLst>
        </pc:graphicFrameChg>
        <pc:picChg chg="del mod">
          <ac:chgData name="" userId="" providerId="" clId="Web-{5F1C5D73-2D67-4B53-93A4-DBA7E584B0AA}" dt="2019-12-09T16:23:14.017" v="151"/>
          <ac:picMkLst>
            <pc:docMk/>
            <pc:sldMk cId="2345165725" sldId="260"/>
            <ac:picMk id="9" creationId="{00000000-0000-0000-0000-000000000000}"/>
          </ac:picMkLst>
        </pc:picChg>
        <pc:picChg chg="add mod ord">
          <ac:chgData name="" userId="" providerId="" clId="Web-{5F1C5D73-2D67-4B53-93A4-DBA7E584B0AA}" dt="2019-12-09T16:43:51.954" v="363" actId="1076"/>
          <ac:picMkLst>
            <pc:docMk/>
            <pc:sldMk cId="2345165725" sldId="260"/>
            <ac:picMk id="25" creationId="{4DAA4D88-A00E-464F-AA71-46281DDC81C1}"/>
          </ac:picMkLst>
        </pc:picChg>
      </pc:sldChg>
      <pc:sldChg chg="modSp">
        <pc:chgData name="" userId="" providerId="" clId="Web-{5F1C5D73-2D67-4B53-93A4-DBA7E584B0AA}" dt="2019-12-09T16:09:12.642" v="15" actId="20577"/>
        <pc:sldMkLst>
          <pc:docMk/>
          <pc:sldMk cId="468628647" sldId="261"/>
        </pc:sldMkLst>
        <pc:spChg chg="mod">
          <ac:chgData name="" userId="" providerId="" clId="Web-{5F1C5D73-2D67-4B53-93A4-DBA7E584B0AA}" dt="2019-12-09T16:09:12.642" v="15" actId="20577"/>
          <ac:spMkLst>
            <pc:docMk/>
            <pc:sldMk cId="468628647" sldId="261"/>
            <ac:spMk id="2" creationId="{00000000-0000-0000-0000-000000000000}"/>
          </ac:spMkLst>
        </pc:spChg>
      </pc:sldChg>
      <pc:sldChg chg="modSp">
        <pc:chgData name="" userId="" providerId="" clId="Web-{5F1C5D73-2D67-4B53-93A4-DBA7E584B0AA}" dt="2019-12-09T16:14:30.095" v="82" actId="1076"/>
        <pc:sldMkLst>
          <pc:docMk/>
          <pc:sldMk cId="3382764915" sldId="263"/>
        </pc:sldMkLst>
        <pc:spChg chg="mod">
          <ac:chgData name="" userId="" providerId="" clId="Web-{5F1C5D73-2D67-4B53-93A4-DBA7E584B0AA}" dt="2019-12-09T16:14:15.751" v="81" actId="14100"/>
          <ac:spMkLst>
            <pc:docMk/>
            <pc:sldMk cId="3382764915" sldId="263"/>
            <ac:spMk id="2" creationId="{00000000-0000-0000-0000-000000000000}"/>
          </ac:spMkLst>
        </pc:spChg>
        <pc:spChg chg="mod">
          <ac:chgData name="" userId="" providerId="" clId="Web-{5F1C5D73-2D67-4B53-93A4-DBA7E584B0AA}" dt="2019-12-09T16:14:30.095" v="82" actId="1076"/>
          <ac:spMkLst>
            <pc:docMk/>
            <pc:sldMk cId="3382764915" sldId="263"/>
            <ac:spMk id="3" creationId="{00000000-0000-0000-0000-000000000000}"/>
          </ac:spMkLst>
        </pc:spChg>
      </pc:sldChg>
      <pc:sldChg chg="modSp">
        <pc:chgData name="" userId="" providerId="" clId="Web-{5F1C5D73-2D67-4B53-93A4-DBA7E584B0AA}" dt="2019-12-09T16:11:37.548" v="35" actId="1076"/>
        <pc:sldMkLst>
          <pc:docMk/>
          <pc:sldMk cId="1580339782" sldId="264"/>
        </pc:sldMkLst>
        <pc:spChg chg="mod">
          <ac:chgData name="" userId="" providerId="" clId="Web-{5F1C5D73-2D67-4B53-93A4-DBA7E584B0AA}" dt="2019-12-09T16:11:37.548" v="35" actId="1076"/>
          <ac:spMkLst>
            <pc:docMk/>
            <pc:sldMk cId="1580339782" sldId="264"/>
            <ac:spMk id="2" creationId="{00000000-0000-0000-0000-000000000000}"/>
          </ac:spMkLst>
        </pc:spChg>
        <pc:picChg chg="mod">
          <ac:chgData name="" userId="" providerId="" clId="Web-{5F1C5D73-2D67-4B53-93A4-DBA7E584B0AA}" dt="2019-12-09T16:11:22.282" v="32" actId="1076"/>
          <ac:picMkLst>
            <pc:docMk/>
            <pc:sldMk cId="1580339782" sldId="264"/>
            <ac:picMk id="1030" creationId="{00000000-0000-0000-0000-000000000000}"/>
          </ac:picMkLst>
        </pc:picChg>
      </pc:sldChg>
      <pc:sldChg chg="modSp">
        <pc:chgData name="" userId="" providerId="" clId="Web-{5F1C5D73-2D67-4B53-93A4-DBA7E584B0AA}" dt="2019-12-09T16:15:13.673" v="91" actId="1076"/>
        <pc:sldMkLst>
          <pc:docMk/>
          <pc:sldMk cId="2782935558" sldId="265"/>
        </pc:sldMkLst>
        <pc:spChg chg="mod">
          <ac:chgData name="" userId="" providerId="" clId="Web-{5F1C5D73-2D67-4B53-93A4-DBA7E584B0AA}" dt="2019-12-09T16:14:44.689" v="85" actId="20577"/>
          <ac:spMkLst>
            <pc:docMk/>
            <pc:sldMk cId="2782935558" sldId="265"/>
            <ac:spMk id="2" creationId="{00000000-0000-0000-0000-000000000000}"/>
          </ac:spMkLst>
        </pc:spChg>
        <pc:picChg chg="mod">
          <ac:chgData name="" userId="" providerId="" clId="Web-{5F1C5D73-2D67-4B53-93A4-DBA7E584B0AA}" dt="2019-12-09T16:15:13.673" v="91" actId="1076"/>
          <ac:picMkLst>
            <pc:docMk/>
            <pc:sldMk cId="2782935558" sldId="265"/>
            <ac:picMk id="2050" creationId="{00000000-0000-0000-0000-000000000000}"/>
          </ac:picMkLst>
        </pc:picChg>
      </pc:sldChg>
      <pc:sldChg chg="modSp">
        <pc:chgData name="" userId="" providerId="" clId="Web-{5F1C5D73-2D67-4B53-93A4-DBA7E584B0AA}" dt="2019-12-09T16:15:48.032" v="95" actId="20577"/>
        <pc:sldMkLst>
          <pc:docMk/>
          <pc:sldMk cId="571299356" sldId="266"/>
        </pc:sldMkLst>
        <pc:spChg chg="mod">
          <ac:chgData name="" userId="" providerId="" clId="Web-{5F1C5D73-2D67-4B53-93A4-DBA7E584B0AA}" dt="2019-12-09T16:15:48.032" v="95" actId="20577"/>
          <ac:spMkLst>
            <pc:docMk/>
            <pc:sldMk cId="571299356" sldId="266"/>
            <ac:spMk id="2" creationId="{00000000-0000-0000-0000-000000000000}"/>
          </ac:spMkLst>
        </pc:spChg>
      </pc:sldChg>
      <pc:sldChg chg="modSp">
        <pc:chgData name="" userId="" providerId="" clId="Web-{5F1C5D73-2D67-4B53-93A4-DBA7E584B0AA}" dt="2019-12-09T16:16:01.532" v="100" actId="20577"/>
        <pc:sldMkLst>
          <pc:docMk/>
          <pc:sldMk cId="222523248" sldId="267"/>
        </pc:sldMkLst>
        <pc:spChg chg="mod">
          <ac:chgData name="" userId="" providerId="" clId="Web-{5F1C5D73-2D67-4B53-93A4-DBA7E584B0AA}" dt="2019-12-09T16:16:01.532" v="100" actId="20577"/>
          <ac:spMkLst>
            <pc:docMk/>
            <pc:sldMk cId="222523248" sldId="267"/>
            <ac:spMk id="2" creationId="{00000000-0000-0000-0000-000000000000}"/>
          </ac:spMkLst>
        </pc:spChg>
      </pc:sldChg>
      <pc:sldChg chg="modSp">
        <pc:chgData name="" userId="" providerId="" clId="Web-{5F1C5D73-2D67-4B53-93A4-DBA7E584B0AA}" dt="2019-12-09T16:17:11.017" v="107" actId="1076"/>
        <pc:sldMkLst>
          <pc:docMk/>
          <pc:sldMk cId="1189847088" sldId="268"/>
        </pc:sldMkLst>
        <pc:spChg chg="mod">
          <ac:chgData name="" userId="" providerId="" clId="Web-{5F1C5D73-2D67-4B53-93A4-DBA7E584B0AA}" dt="2019-12-09T16:17:11.017" v="107" actId="1076"/>
          <ac:spMkLst>
            <pc:docMk/>
            <pc:sldMk cId="1189847088" sldId="268"/>
            <ac:spMk id="2" creationId="{00000000-0000-0000-0000-000000000000}"/>
          </ac:spMkLst>
        </pc:spChg>
      </pc:sldChg>
      <pc:sldChg chg="modSp">
        <pc:chgData name="" userId="" providerId="" clId="Web-{5F1C5D73-2D67-4B53-93A4-DBA7E584B0AA}" dt="2019-12-09T16:17:58.610" v="114" actId="20577"/>
        <pc:sldMkLst>
          <pc:docMk/>
          <pc:sldMk cId="3173885384" sldId="270"/>
        </pc:sldMkLst>
        <pc:spChg chg="mod">
          <ac:chgData name="" userId="" providerId="" clId="Web-{5F1C5D73-2D67-4B53-93A4-DBA7E584B0AA}" dt="2019-12-09T16:17:58.610" v="114" actId="20577"/>
          <ac:spMkLst>
            <pc:docMk/>
            <pc:sldMk cId="3173885384" sldId="270"/>
            <ac:spMk id="2" creationId="{00000000-0000-0000-0000-000000000000}"/>
          </ac:spMkLst>
        </pc:spChg>
      </pc:sldChg>
      <pc:sldChg chg="modSp">
        <pc:chgData name="" userId="" providerId="" clId="Web-{5F1C5D73-2D67-4B53-93A4-DBA7E584B0AA}" dt="2019-12-09T16:08:06.361" v="5" actId="20577"/>
        <pc:sldMkLst>
          <pc:docMk/>
          <pc:sldMk cId="2261423872" sldId="272"/>
        </pc:sldMkLst>
        <pc:spChg chg="mod">
          <ac:chgData name="" userId="" providerId="" clId="Web-{5F1C5D73-2D67-4B53-93A4-DBA7E584B0AA}" dt="2019-12-09T16:08:06.361" v="5" actId="20577"/>
          <ac:spMkLst>
            <pc:docMk/>
            <pc:sldMk cId="2261423872" sldId="272"/>
            <ac:spMk id="2" creationId="{00000000-0000-0000-0000-000000000000}"/>
          </ac:spMkLst>
        </pc:spChg>
      </pc:sldChg>
      <pc:sldChg chg="modSp">
        <pc:chgData name="" userId="" providerId="" clId="Web-{5F1C5D73-2D67-4B53-93A4-DBA7E584B0AA}" dt="2019-12-09T16:11:00.251" v="24" actId="20577"/>
        <pc:sldMkLst>
          <pc:docMk/>
          <pc:sldMk cId="1136326088" sldId="275"/>
        </pc:sldMkLst>
        <pc:spChg chg="mod">
          <ac:chgData name="" userId="" providerId="" clId="Web-{5F1C5D73-2D67-4B53-93A4-DBA7E584B0AA}" dt="2019-12-09T16:11:00.251" v="24" actId="20577"/>
          <ac:spMkLst>
            <pc:docMk/>
            <pc:sldMk cId="1136326088" sldId="275"/>
            <ac:spMk id="2" creationId="{42131369-9CB3-4556-A41E-B6B67DCE0187}"/>
          </ac:spMkLst>
        </pc:spChg>
      </pc:sldChg>
      <pc:sldChg chg="modSp">
        <pc:chgData name="" userId="" providerId="" clId="Web-{5F1C5D73-2D67-4B53-93A4-DBA7E584B0AA}" dt="2019-12-09T16:06:10.267" v="2" actId="20577"/>
        <pc:sldMkLst>
          <pc:docMk/>
          <pc:sldMk cId="558550113" sldId="276"/>
        </pc:sldMkLst>
        <pc:spChg chg="mod">
          <ac:chgData name="" userId="" providerId="" clId="Web-{5F1C5D73-2D67-4B53-93A4-DBA7E584B0AA}" dt="2019-12-09T16:06:10.267" v="2" actId="20577"/>
          <ac:spMkLst>
            <pc:docMk/>
            <pc:sldMk cId="558550113" sldId="276"/>
            <ac:spMk id="6" creationId="{E3D789D3-81EF-4A5E-B44C-6B93F4583BC5}"/>
          </ac:spMkLst>
        </pc:spChg>
      </pc:sldChg>
      <pc:sldChg chg="modSp">
        <pc:chgData name="" userId="" providerId="" clId="Web-{5F1C5D73-2D67-4B53-93A4-DBA7E584B0AA}" dt="2019-12-09T16:06:34.173" v="4" actId="20577"/>
        <pc:sldMkLst>
          <pc:docMk/>
          <pc:sldMk cId="3089419986" sldId="281"/>
        </pc:sldMkLst>
        <pc:spChg chg="mod">
          <ac:chgData name="" userId="" providerId="" clId="Web-{5F1C5D73-2D67-4B53-93A4-DBA7E584B0AA}" dt="2019-12-09T16:06:34.173" v="4" actId="20577"/>
          <ac:spMkLst>
            <pc:docMk/>
            <pc:sldMk cId="3089419986" sldId="281"/>
            <ac:spMk id="2" creationId="{44E74324-A640-4739-B4BE-80527C811277}"/>
          </ac:spMkLst>
        </pc:spChg>
      </pc:sldChg>
      <pc:sldChg chg="modSp">
        <pc:chgData name="" userId="" providerId="" clId="Web-{5F1C5D73-2D67-4B53-93A4-DBA7E584B0AA}" dt="2019-12-09T16:15:33.907" v="94" actId="20577"/>
        <pc:sldMkLst>
          <pc:docMk/>
          <pc:sldMk cId="3167916931" sldId="282"/>
        </pc:sldMkLst>
        <pc:spChg chg="mod">
          <ac:chgData name="" userId="" providerId="" clId="Web-{5F1C5D73-2D67-4B53-93A4-DBA7E584B0AA}" dt="2019-12-09T16:15:33.907" v="94" actId="20577"/>
          <ac:spMkLst>
            <pc:docMk/>
            <pc:sldMk cId="3167916931" sldId="282"/>
            <ac:spMk id="7" creationId="{3AD93013-A0AF-4CFB-91A0-02B238F88F7C}"/>
          </ac:spMkLst>
        </pc:spChg>
      </pc:sldChg>
    </pc:docChg>
  </pc:docChgLst>
  <pc:docChgLst>
    <pc:chgData clId="Web-{75D054A4-2DF9-4819-A74D-903207344D1C}"/>
    <pc:docChg chg="modSld">
      <pc:chgData name="" userId="" providerId="" clId="Web-{75D054A4-2DF9-4819-A74D-903207344D1C}" dt="2019-12-09T04:31:12.311" v="28" actId="1076"/>
      <pc:docMkLst>
        <pc:docMk/>
      </pc:docMkLst>
      <pc:sldChg chg="addSp delSp modSp">
        <pc:chgData name="" userId="" providerId="" clId="Web-{75D054A4-2DF9-4819-A74D-903207344D1C}" dt="2019-12-09T04:29:13.993" v="13" actId="14100"/>
        <pc:sldMkLst>
          <pc:docMk/>
          <pc:sldMk cId="3382764915" sldId="263"/>
        </pc:sldMkLst>
        <pc:spChg chg="mod">
          <ac:chgData name="" userId="" providerId="" clId="Web-{75D054A4-2DF9-4819-A74D-903207344D1C}" dt="2019-12-09T04:29:13.993" v="13" actId="14100"/>
          <ac:spMkLst>
            <pc:docMk/>
            <pc:sldMk cId="3382764915" sldId="263"/>
            <ac:spMk id="3" creationId="{00000000-0000-0000-0000-000000000000}"/>
          </ac:spMkLst>
        </pc:spChg>
        <pc:graphicFrameChg chg="add del mod">
          <ac:chgData name="" userId="" providerId="" clId="Web-{75D054A4-2DF9-4819-A74D-903207344D1C}" dt="2019-12-09T04:28:58.915" v="6"/>
          <ac:graphicFrameMkLst>
            <pc:docMk/>
            <pc:sldMk cId="3382764915" sldId="263"/>
            <ac:graphicFrameMk id="5" creationId="{0BA0C3E0-620A-417C-8E4B-BEF419E62D45}"/>
          </ac:graphicFrameMkLst>
        </pc:graphicFrameChg>
      </pc:sldChg>
      <pc:sldChg chg="addSp modSp">
        <pc:chgData name="" userId="" providerId="" clId="Web-{75D054A4-2DF9-4819-A74D-903207344D1C}" dt="2019-12-09T04:31:12.311" v="28" actId="1076"/>
        <pc:sldMkLst>
          <pc:docMk/>
          <pc:sldMk cId="3167916931" sldId="282"/>
        </pc:sldMkLst>
        <pc:spChg chg="add mod">
          <ac:chgData name="" userId="" providerId="" clId="Web-{75D054A4-2DF9-4819-A74D-903207344D1C}" dt="2019-12-09T04:29:57.040" v="20" actId="14100"/>
          <ac:spMkLst>
            <pc:docMk/>
            <pc:sldMk cId="3167916931" sldId="282"/>
            <ac:spMk id="2" creationId="{D5AE16E6-1315-438A-B4FB-33D64FABE4DF}"/>
          </ac:spMkLst>
        </pc:spChg>
        <pc:spChg chg="mod">
          <ac:chgData name="" userId="" providerId="" clId="Web-{75D054A4-2DF9-4819-A74D-903207344D1C}" dt="2019-12-09T04:29:40.806" v="17" actId="1076"/>
          <ac:spMkLst>
            <pc:docMk/>
            <pc:sldMk cId="3167916931" sldId="282"/>
            <ac:spMk id="7" creationId="{3AD93013-A0AF-4CFB-91A0-02B238F88F7C}"/>
          </ac:spMkLst>
        </pc:spChg>
        <pc:picChg chg="add mod">
          <ac:chgData name="" userId="" providerId="" clId="Web-{75D054A4-2DF9-4819-A74D-903207344D1C}" dt="2019-12-09T04:31:12.311" v="28" actId="1076"/>
          <ac:picMkLst>
            <pc:docMk/>
            <pc:sldMk cId="3167916931" sldId="282"/>
            <ac:picMk id="3" creationId="{DFF23D57-3F09-4B57-A141-C2904E9D156F}"/>
          </ac:picMkLst>
        </pc:picChg>
        <pc:picChg chg="mod">
          <ac:chgData name="" userId="" providerId="" clId="Web-{75D054A4-2DF9-4819-A74D-903207344D1C}" dt="2019-12-09T04:29:31.353" v="16" actId="14100"/>
          <ac:picMkLst>
            <pc:docMk/>
            <pc:sldMk cId="3167916931" sldId="282"/>
            <ac:picMk id="4" creationId="{2D9D7FFB-1090-4238-ACC7-8F1E020B61E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55C0B-41A9-4615-AA94-CA6CFB52BE5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8F2DF-3898-4D7B-BF78-F22BEFB502C1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</a:t>
          </a:r>
          <a:r>
            <a:rPr lang="en-US" b="0" i="0" u="none" strike="noStrike" cap="none" baseline="0" noProof="0" dirty="0">
              <a:latin typeface="Corbel"/>
            </a:rPr>
            <a:t>Drop Columns</a:t>
          </a:r>
          <a:endParaRPr lang="en-US" dirty="0"/>
        </a:p>
      </dgm:t>
    </dgm:pt>
    <dgm:pt modelId="{297B87ED-32F2-41F8-909D-AF9E6D6530D1}" type="parTrans" cxnId="{36342B17-AC7A-4C80-AAB0-7D12A5560F42}">
      <dgm:prSet/>
      <dgm:spPr/>
      <dgm:t>
        <a:bodyPr/>
        <a:lstStyle/>
        <a:p>
          <a:endParaRPr lang="en-US"/>
        </a:p>
      </dgm:t>
    </dgm:pt>
    <dgm:pt modelId="{F972132B-F86F-4C68-ABFB-4CC322AD7DBC}" type="sibTrans" cxnId="{36342B17-AC7A-4C80-AAB0-7D12A5560F42}">
      <dgm:prSet/>
      <dgm:spPr/>
      <dgm:t>
        <a:bodyPr/>
        <a:lstStyle/>
        <a:p>
          <a:endParaRPr lang="en-US"/>
        </a:p>
      </dgm:t>
    </dgm:pt>
    <dgm:pt modelId="{DD648604-C571-41CE-8A14-722A85492812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Ehail fee and store and forward flag.</a:t>
          </a:r>
          <a:endParaRPr lang="en-US" dirty="0"/>
        </a:p>
      </dgm:t>
    </dgm:pt>
    <dgm:pt modelId="{7997D7BD-7B3A-4C09-841B-0B1D507962AC}" type="parTrans" cxnId="{3CBB8733-80B3-4AF0-9E05-238FDEFB7B3E}">
      <dgm:prSet/>
      <dgm:spPr/>
      <dgm:t>
        <a:bodyPr/>
        <a:lstStyle/>
        <a:p>
          <a:endParaRPr lang="en-US"/>
        </a:p>
      </dgm:t>
    </dgm:pt>
    <dgm:pt modelId="{7D9AEC6C-D04A-42D9-9A0E-968CD737C588}" type="sibTrans" cxnId="{3CBB8733-80B3-4AF0-9E05-238FDEFB7B3E}">
      <dgm:prSet/>
      <dgm:spPr/>
      <dgm:t>
        <a:bodyPr/>
        <a:lstStyle/>
        <a:p>
          <a:endParaRPr lang="en-US"/>
        </a:p>
      </dgm:t>
    </dgm:pt>
    <dgm:pt modelId="{8494B494-454D-4A19-BD94-31A46860DE28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Added columns</a:t>
          </a:r>
          <a:endParaRPr lang="en-US" dirty="0"/>
        </a:p>
      </dgm:t>
    </dgm:pt>
    <dgm:pt modelId="{AACF2663-D453-48F9-89A9-52F7FF3C36A7}" type="parTrans" cxnId="{5681780B-4FC7-49FE-BEBA-5438A068D070}">
      <dgm:prSet/>
      <dgm:spPr/>
      <dgm:t>
        <a:bodyPr/>
        <a:lstStyle/>
        <a:p>
          <a:endParaRPr lang="en-US"/>
        </a:p>
      </dgm:t>
    </dgm:pt>
    <dgm:pt modelId="{E5CDC42D-4874-4B4F-80BA-59821C40E100}" type="sibTrans" cxnId="{5681780B-4FC7-49FE-BEBA-5438A068D070}">
      <dgm:prSet/>
      <dgm:spPr/>
      <dgm:t>
        <a:bodyPr/>
        <a:lstStyle/>
        <a:p>
          <a:endParaRPr lang="en-US"/>
        </a:p>
      </dgm:t>
    </dgm:pt>
    <dgm:pt modelId="{B39E277E-5B30-4B57-B8A9-B1315F00A5E6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Speed</a:t>
          </a:r>
        </a:p>
      </dgm:t>
    </dgm:pt>
    <dgm:pt modelId="{8338A290-1A64-43E7-8482-F2113A1B876E}" type="parTrans" cxnId="{391DD9DE-3AC6-4835-B0B5-E3D1418257A8}">
      <dgm:prSet/>
      <dgm:spPr/>
      <dgm:t>
        <a:bodyPr/>
        <a:lstStyle/>
        <a:p>
          <a:endParaRPr lang="en-US"/>
        </a:p>
      </dgm:t>
    </dgm:pt>
    <dgm:pt modelId="{FEDC9EED-316B-4FE5-8151-3FE142D52BC3}" type="sibTrans" cxnId="{391DD9DE-3AC6-4835-B0B5-E3D1418257A8}">
      <dgm:prSet/>
      <dgm:spPr/>
      <dgm:t>
        <a:bodyPr/>
        <a:lstStyle/>
        <a:p>
          <a:endParaRPr lang="en-US"/>
        </a:p>
      </dgm:t>
    </dgm:pt>
    <dgm:pt modelId="{724EA850-2D6F-4425-A591-C4C2FC31DDDB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Outlier Removal </a:t>
          </a:r>
          <a:endParaRPr lang="en-US" dirty="0"/>
        </a:p>
      </dgm:t>
    </dgm:pt>
    <dgm:pt modelId="{E04D797D-B5D5-4E98-93BA-7CD3C7634667}" type="parTrans" cxnId="{A6733A51-CFDC-49F4-BD26-019CF5D24799}">
      <dgm:prSet/>
      <dgm:spPr/>
      <dgm:t>
        <a:bodyPr/>
        <a:lstStyle/>
        <a:p>
          <a:endParaRPr lang="en-US"/>
        </a:p>
      </dgm:t>
    </dgm:pt>
    <dgm:pt modelId="{09F45248-D2D3-4E6F-8D77-FF9C6BA9C70A}" type="sibTrans" cxnId="{A6733A51-CFDC-49F4-BD26-019CF5D24799}">
      <dgm:prSet/>
      <dgm:spPr/>
      <dgm:t>
        <a:bodyPr/>
        <a:lstStyle/>
        <a:p>
          <a:endParaRPr lang="en-US"/>
        </a:p>
      </dgm:t>
    </dgm:pt>
    <dgm:pt modelId="{DF1E7811-316E-40D4-801B-6BF36F829230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Total amount &gt; 2.5$ </a:t>
          </a:r>
          <a:endParaRPr lang="en-US" dirty="0"/>
        </a:p>
      </dgm:t>
    </dgm:pt>
    <dgm:pt modelId="{E1B4E2AD-F9EC-44DA-89BC-1BA15DC818C7}" type="parTrans" cxnId="{A32F3FE6-8DCF-450A-8512-9ACBF573B01E}">
      <dgm:prSet/>
      <dgm:spPr/>
      <dgm:t>
        <a:bodyPr/>
        <a:lstStyle/>
        <a:p>
          <a:endParaRPr lang="en-US"/>
        </a:p>
      </dgm:t>
    </dgm:pt>
    <dgm:pt modelId="{68D19534-7660-414A-896C-2CF962E618F9}" type="sibTrans" cxnId="{A32F3FE6-8DCF-450A-8512-9ACBF573B01E}">
      <dgm:prSet/>
      <dgm:spPr/>
      <dgm:t>
        <a:bodyPr/>
        <a:lstStyle/>
        <a:p>
          <a:endParaRPr lang="en-US"/>
        </a:p>
      </dgm:t>
    </dgm:pt>
    <dgm:pt modelId="{14C0C9B9-3F1D-42B7-BBDC-F683E9A94496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 1 &gt; Passenger count &gt; 6</a:t>
          </a:r>
          <a:endParaRPr lang="en-US" dirty="0"/>
        </a:p>
      </dgm:t>
    </dgm:pt>
    <dgm:pt modelId="{5D6E1404-3F95-403A-8FF1-3A9653F8FAD6}" type="parTrans" cxnId="{0AD5FE4B-3A50-46A8-B118-E7C68EB98831}">
      <dgm:prSet/>
      <dgm:spPr/>
      <dgm:t>
        <a:bodyPr/>
        <a:lstStyle/>
        <a:p>
          <a:endParaRPr lang="en-US"/>
        </a:p>
      </dgm:t>
    </dgm:pt>
    <dgm:pt modelId="{75D5C44B-3FD9-4C0F-8F8A-F5B727C91241}" type="sibTrans" cxnId="{0AD5FE4B-3A50-46A8-B118-E7C68EB98831}">
      <dgm:prSet/>
      <dgm:spPr/>
      <dgm:t>
        <a:bodyPr/>
        <a:lstStyle/>
        <a:p>
          <a:endParaRPr lang="en-US"/>
        </a:p>
      </dgm:t>
    </dgm:pt>
    <dgm:pt modelId="{AFF10F55-3084-4181-A899-4B117272D7E8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Duration </a:t>
          </a:r>
          <a:endParaRPr lang="en-US" dirty="0"/>
        </a:p>
      </dgm:t>
    </dgm:pt>
    <dgm:pt modelId="{484955EB-A797-4F43-92BC-5F1A2A1EE48B}" type="parTrans" cxnId="{BDFD4A38-DE83-4610-AEBD-AEB89FF3226A}">
      <dgm:prSet/>
      <dgm:spPr/>
    </dgm:pt>
    <dgm:pt modelId="{0A2350D3-F8C7-433F-95F1-A2CE475EB5F8}" type="sibTrans" cxnId="{BDFD4A38-DE83-4610-AEBD-AEB89FF3226A}">
      <dgm:prSet/>
      <dgm:spPr/>
    </dgm:pt>
    <dgm:pt modelId="{46D5ADC0-459E-40E1-8362-ECD4A81E56CA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Holidays, integrated with US Federal calendar</a:t>
          </a:r>
        </a:p>
      </dgm:t>
    </dgm:pt>
    <dgm:pt modelId="{E03B428B-E0FB-4C66-A070-0611AFF81F83}" type="parTrans" cxnId="{C72B9C87-21D8-497F-87C6-B03B918B3AD1}">
      <dgm:prSet/>
      <dgm:spPr/>
    </dgm:pt>
    <dgm:pt modelId="{AA2FD868-FFF9-47CF-8445-6F2263076349}" type="sibTrans" cxnId="{C72B9C87-21D8-497F-87C6-B03B918B3AD1}">
      <dgm:prSet/>
      <dgm:spPr/>
    </dgm:pt>
    <dgm:pt modelId="{21E8E244-9462-4B47-B93A-B453659CF3E0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 Trip distances &gt;  0.5 </a:t>
          </a:r>
        </a:p>
      </dgm:t>
    </dgm:pt>
    <dgm:pt modelId="{B27A9B23-094D-42E5-98BB-C2D48C82525B}" type="parTrans" cxnId="{075ED42B-CFEE-402C-A75D-CC130F36145C}">
      <dgm:prSet/>
      <dgm:spPr/>
    </dgm:pt>
    <dgm:pt modelId="{1E2B63B3-9543-4549-902A-7F73166C2BDC}" type="sibTrans" cxnId="{075ED42B-CFEE-402C-A75D-CC130F36145C}">
      <dgm:prSet/>
      <dgm:spPr/>
    </dgm:pt>
    <dgm:pt modelId="{A4D7C010-78BD-43CA-8531-099AB7A0B1F1}" type="pres">
      <dgm:prSet presAssocID="{35755C0B-41A9-4615-AA94-CA6CFB52BE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58D41D-E3E3-4498-81D5-91532473D3D0}" type="pres">
      <dgm:prSet presAssocID="{0F78F2DF-3898-4D7B-BF78-F22BEFB502C1}" presName="composite" presStyleCnt="0"/>
      <dgm:spPr/>
    </dgm:pt>
    <dgm:pt modelId="{93233431-033C-4EDE-9DE0-6302601199A3}" type="pres">
      <dgm:prSet presAssocID="{0F78F2DF-3898-4D7B-BF78-F22BEFB502C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742C4-9C48-43CD-B269-385AD6267ECC}" type="pres">
      <dgm:prSet presAssocID="{0F78F2DF-3898-4D7B-BF78-F22BEFB502C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CDFF7-B99A-4728-A6ED-89A18B4DCF68}" type="pres">
      <dgm:prSet presAssocID="{F972132B-F86F-4C68-ABFB-4CC322AD7DBC}" presName="sp" presStyleCnt="0"/>
      <dgm:spPr/>
    </dgm:pt>
    <dgm:pt modelId="{3CA7E1B1-7FAE-472C-89EE-2FF6A1A8DCE5}" type="pres">
      <dgm:prSet presAssocID="{8494B494-454D-4A19-BD94-31A46860DE28}" presName="composite" presStyleCnt="0"/>
      <dgm:spPr/>
    </dgm:pt>
    <dgm:pt modelId="{25BE90F5-3463-479E-B154-226D014D27A4}" type="pres">
      <dgm:prSet presAssocID="{8494B494-454D-4A19-BD94-31A46860DE2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1FA4B-06F9-4945-AB65-8E53E1B1CF37}" type="pres">
      <dgm:prSet presAssocID="{8494B494-454D-4A19-BD94-31A46860DE2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CA456-1D50-4B2D-8EC3-8F3453BB98B2}" type="pres">
      <dgm:prSet presAssocID="{E5CDC42D-4874-4B4F-80BA-59821C40E100}" presName="sp" presStyleCnt="0"/>
      <dgm:spPr/>
    </dgm:pt>
    <dgm:pt modelId="{AF0E73EF-8166-4751-A3C7-A6E8CA3C0AE5}" type="pres">
      <dgm:prSet presAssocID="{724EA850-2D6F-4425-A591-C4C2FC31DDDB}" presName="composite" presStyleCnt="0"/>
      <dgm:spPr/>
    </dgm:pt>
    <dgm:pt modelId="{9F740664-C2C0-44D8-BA3C-17D954B638E1}" type="pres">
      <dgm:prSet presAssocID="{724EA850-2D6F-4425-A591-C4C2FC31DDD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6E2FD-B27E-4F24-8806-362D19133584}" type="pres">
      <dgm:prSet presAssocID="{724EA850-2D6F-4425-A591-C4C2FC31DDD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733A51-CFDC-49F4-BD26-019CF5D24799}" srcId="{35755C0B-41A9-4615-AA94-CA6CFB52BE58}" destId="{724EA850-2D6F-4425-A591-C4C2FC31DDDB}" srcOrd="2" destOrd="0" parTransId="{E04D797D-B5D5-4E98-93BA-7CD3C7634667}" sibTransId="{09F45248-D2D3-4E6F-8D77-FF9C6BA9C70A}"/>
    <dgm:cxn modelId="{B5221DFE-FBE7-42E9-BDA7-815074AF0E13}" type="presOf" srcId="{B39E277E-5B30-4B57-B8A9-B1315F00A5E6}" destId="{B981FA4B-06F9-4945-AB65-8E53E1B1CF37}" srcOrd="0" destOrd="0" presId="urn:microsoft.com/office/officeart/2005/8/layout/chevron2"/>
    <dgm:cxn modelId="{3CBB8733-80B3-4AF0-9E05-238FDEFB7B3E}" srcId="{0F78F2DF-3898-4D7B-BF78-F22BEFB502C1}" destId="{DD648604-C571-41CE-8A14-722A85492812}" srcOrd="0" destOrd="0" parTransId="{7997D7BD-7B3A-4C09-841B-0B1D507962AC}" sibTransId="{7D9AEC6C-D04A-42D9-9A0E-968CD737C588}"/>
    <dgm:cxn modelId="{391DD9DE-3AC6-4835-B0B5-E3D1418257A8}" srcId="{8494B494-454D-4A19-BD94-31A46860DE28}" destId="{B39E277E-5B30-4B57-B8A9-B1315F00A5E6}" srcOrd="0" destOrd="0" parTransId="{8338A290-1A64-43E7-8482-F2113A1B876E}" sibTransId="{FEDC9EED-316B-4FE5-8151-3FE142D52BC3}"/>
    <dgm:cxn modelId="{EDD3BA63-AA65-43CF-A7D7-876D3394C4A0}" type="presOf" srcId="{AFF10F55-3084-4181-A899-4B117272D7E8}" destId="{B981FA4B-06F9-4945-AB65-8E53E1B1CF37}" srcOrd="0" destOrd="1" presId="urn:microsoft.com/office/officeart/2005/8/layout/chevron2"/>
    <dgm:cxn modelId="{BDFD4A38-DE83-4610-AEBD-AEB89FF3226A}" srcId="{8494B494-454D-4A19-BD94-31A46860DE28}" destId="{AFF10F55-3084-4181-A899-4B117272D7E8}" srcOrd="1" destOrd="0" parTransId="{484955EB-A797-4F43-92BC-5F1A2A1EE48B}" sibTransId="{0A2350D3-F8C7-433F-95F1-A2CE475EB5F8}"/>
    <dgm:cxn modelId="{01478C65-8D6E-49A8-A1B4-13391777423D}" type="presOf" srcId="{35755C0B-41A9-4615-AA94-CA6CFB52BE58}" destId="{A4D7C010-78BD-43CA-8531-099AB7A0B1F1}" srcOrd="0" destOrd="0" presId="urn:microsoft.com/office/officeart/2005/8/layout/chevron2"/>
    <dgm:cxn modelId="{D3A1EDF1-06E1-44D3-9B27-A2423180E7E5}" type="presOf" srcId="{14C0C9B9-3F1D-42B7-BBDC-F683E9A94496}" destId="{A5C6E2FD-B27E-4F24-8806-362D19133584}" srcOrd="0" destOrd="1" presId="urn:microsoft.com/office/officeart/2005/8/layout/chevron2"/>
    <dgm:cxn modelId="{36342B17-AC7A-4C80-AAB0-7D12A5560F42}" srcId="{35755C0B-41A9-4615-AA94-CA6CFB52BE58}" destId="{0F78F2DF-3898-4D7B-BF78-F22BEFB502C1}" srcOrd="0" destOrd="0" parTransId="{297B87ED-32F2-41F8-909D-AF9E6D6530D1}" sibTransId="{F972132B-F86F-4C68-ABFB-4CC322AD7DBC}"/>
    <dgm:cxn modelId="{55F82E0A-E491-4B18-AFF4-E85D22DFAEB0}" type="presOf" srcId="{DD648604-C571-41CE-8A14-722A85492812}" destId="{B78742C4-9C48-43CD-B269-385AD6267ECC}" srcOrd="0" destOrd="0" presId="urn:microsoft.com/office/officeart/2005/8/layout/chevron2"/>
    <dgm:cxn modelId="{B7C260A5-6359-4073-8766-CFD6C527BAAF}" type="presOf" srcId="{46D5ADC0-459E-40E1-8362-ECD4A81E56CA}" destId="{B981FA4B-06F9-4945-AB65-8E53E1B1CF37}" srcOrd="0" destOrd="2" presId="urn:microsoft.com/office/officeart/2005/8/layout/chevron2"/>
    <dgm:cxn modelId="{A06841C4-7186-4EBC-A721-7F382E20DE04}" type="presOf" srcId="{21E8E244-9462-4B47-B93A-B453659CF3E0}" destId="{A5C6E2FD-B27E-4F24-8806-362D19133584}" srcOrd="0" destOrd="2" presId="urn:microsoft.com/office/officeart/2005/8/layout/chevron2"/>
    <dgm:cxn modelId="{A32F3FE6-8DCF-450A-8512-9ACBF573B01E}" srcId="{724EA850-2D6F-4425-A591-C4C2FC31DDDB}" destId="{DF1E7811-316E-40D4-801B-6BF36F829230}" srcOrd="0" destOrd="0" parTransId="{E1B4E2AD-F9EC-44DA-89BC-1BA15DC818C7}" sibTransId="{68D19534-7660-414A-896C-2CF962E618F9}"/>
    <dgm:cxn modelId="{BBB42C1A-87C3-4476-875C-63D9E40CFF17}" type="presOf" srcId="{724EA850-2D6F-4425-A591-C4C2FC31DDDB}" destId="{9F740664-C2C0-44D8-BA3C-17D954B638E1}" srcOrd="0" destOrd="0" presId="urn:microsoft.com/office/officeart/2005/8/layout/chevron2"/>
    <dgm:cxn modelId="{075ED42B-CFEE-402C-A75D-CC130F36145C}" srcId="{724EA850-2D6F-4425-A591-C4C2FC31DDDB}" destId="{21E8E244-9462-4B47-B93A-B453659CF3E0}" srcOrd="2" destOrd="0" parTransId="{B27A9B23-094D-42E5-98BB-C2D48C82525B}" sibTransId="{1E2B63B3-9543-4549-902A-7F73166C2BDC}"/>
    <dgm:cxn modelId="{9F645D8A-0AFF-441F-BF67-740F109F42AC}" type="presOf" srcId="{DF1E7811-316E-40D4-801B-6BF36F829230}" destId="{A5C6E2FD-B27E-4F24-8806-362D19133584}" srcOrd="0" destOrd="0" presId="urn:microsoft.com/office/officeart/2005/8/layout/chevron2"/>
    <dgm:cxn modelId="{5681780B-4FC7-49FE-BEBA-5438A068D070}" srcId="{35755C0B-41A9-4615-AA94-CA6CFB52BE58}" destId="{8494B494-454D-4A19-BD94-31A46860DE28}" srcOrd="1" destOrd="0" parTransId="{AACF2663-D453-48F9-89A9-52F7FF3C36A7}" sibTransId="{E5CDC42D-4874-4B4F-80BA-59821C40E100}"/>
    <dgm:cxn modelId="{B82FF98B-E53A-4506-A0F4-E7F6475F33A3}" type="presOf" srcId="{0F78F2DF-3898-4D7B-BF78-F22BEFB502C1}" destId="{93233431-033C-4EDE-9DE0-6302601199A3}" srcOrd="0" destOrd="0" presId="urn:microsoft.com/office/officeart/2005/8/layout/chevron2"/>
    <dgm:cxn modelId="{38751DCB-690D-4F02-8BBE-88852A859B7F}" type="presOf" srcId="{8494B494-454D-4A19-BD94-31A46860DE28}" destId="{25BE90F5-3463-479E-B154-226D014D27A4}" srcOrd="0" destOrd="0" presId="urn:microsoft.com/office/officeart/2005/8/layout/chevron2"/>
    <dgm:cxn modelId="{C72B9C87-21D8-497F-87C6-B03B918B3AD1}" srcId="{8494B494-454D-4A19-BD94-31A46860DE28}" destId="{46D5ADC0-459E-40E1-8362-ECD4A81E56CA}" srcOrd="2" destOrd="0" parTransId="{E03B428B-E0FB-4C66-A070-0611AFF81F83}" sibTransId="{AA2FD868-FFF9-47CF-8445-6F2263076349}"/>
    <dgm:cxn modelId="{0AD5FE4B-3A50-46A8-B118-E7C68EB98831}" srcId="{724EA850-2D6F-4425-A591-C4C2FC31DDDB}" destId="{14C0C9B9-3F1D-42B7-BBDC-F683E9A94496}" srcOrd="1" destOrd="0" parTransId="{5D6E1404-3F95-403A-8FF1-3A9653F8FAD6}" sibTransId="{75D5C44B-3FD9-4C0F-8F8A-F5B727C91241}"/>
    <dgm:cxn modelId="{2FE42EC3-EFA9-44DB-92DE-849F36094E5A}" type="presParOf" srcId="{A4D7C010-78BD-43CA-8531-099AB7A0B1F1}" destId="{1D58D41D-E3E3-4498-81D5-91532473D3D0}" srcOrd="0" destOrd="0" presId="urn:microsoft.com/office/officeart/2005/8/layout/chevron2"/>
    <dgm:cxn modelId="{DFD37D01-F5C3-4D3A-A6EF-C31367CC25E0}" type="presParOf" srcId="{1D58D41D-E3E3-4498-81D5-91532473D3D0}" destId="{93233431-033C-4EDE-9DE0-6302601199A3}" srcOrd="0" destOrd="0" presId="urn:microsoft.com/office/officeart/2005/8/layout/chevron2"/>
    <dgm:cxn modelId="{15B672B3-BC57-4A3A-89B8-37DA87C02C97}" type="presParOf" srcId="{1D58D41D-E3E3-4498-81D5-91532473D3D0}" destId="{B78742C4-9C48-43CD-B269-385AD6267ECC}" srcOrd="1" destOrd="0" presId="urn:microsoft.com/office/officeart/2005/8/layout/chevron2"/>
    <dgm:cxn modelId="{357CF2AF-0867-4F3C-AF97-5B6C21C5757C}" type="presParOf" srcId="{A4D7C010-78BD-43CA-8531-099AB7A0B1F1}" destId="{90ECDFF7-B99A-4728-A6ED-89A18B4DCF68}" srcOrd="1" destOrd="0" presId="urn:microsoft.com/office/officeart/2005/8/layout/chevron2"/>
    <dgm:cxn modelId="{C9682BBA-1148-40E1-B54A-A8B0F55CFE99}" type="presParOf" srcId="{A4D7C010-78BD-43CA-8531-099AB7A0B1F1}" destId="{3CA7E1B1-7FAE-472C-89EE-2FF6A1A8DCE5}" srcOrd="2" destOrd="0" presId="urn:microsoft.com/office/officeart/2005/8/layout/chevron2"/>
    <dgm:cxn modelId="{A2497C28-1293-4CE0-A9F0-EA3981DA03CF}" type="presParOf" srcId="{3CA7E1B1-7FAE-472C-89EE-2FF6A1A8DCE5}" destId="{25BE90F5-3463-479E-B154-226D014D27A4}" srcOrd="0" destOrd="0" presId="urn:microsoft.com/office/officeart/2005/8/layout/chevron2"/>
    <dgm:cxn modelId="{3296629D-0BC3-45B1-A8F7-F61991F73FAA}" type="presParOf" srcId="{3CA7E1B1-7FAE-472C-89EE-2FF6A1A8DCE5}" destId="{B981FA4B-06F9-4945-AB65-8E53E1B1CF37}" srcOrd="1" destOrd="0" presId="urn:microsoft.com/office/officeart/2005/8/layout/chevron2"/>
    <dgm:cxn modelId="{CA9E2B37-6866-4DB2-A06E-CF108A71AC9B}" type="presParOf" srcId="{A4D7C010-78BD-43CA-8531-099AB7A0B1F1}" destId="{D0BCA456-1D50-4B2D-8EC3-8F3453BB98B2}" srcOrd="3" destOrd="0" presId="urn:microsoft.com/office/officeart/2005/8/layout/chevron2"/>
    <dgm:cxn modelId="{7B8A537D-BD3B-4482-820A-7F7F20D4C276}" type="presParOf" srcId="{A4D7C010-78BD-43CA-8531-099AB7A0B1F1}" destId="{AF0E73EF-8166-4751-A3C7-A6E8CA3C0AE5}" srcOrd="4" destOrd="0" presId="urn:microsoft.com/office/officeart/2005/8/layout/chevron2"/>
    <dgm:cxn modelId="{5E7B4E6B-A26D-4193-94E1-B6585C557A24}" type="presParOf" srcId="{AF0E73EF-8166-4751-A3C7-A6E8CA3C0AE5}" destId="{9F740664-C2C0-44D8-BA3C-17D954B638E1}" srcOrd="0" destOrd="0" presId="urn:microsoft.com/office/officeart/2005/8/layout/chevron2"/>
    <dgm:cxn modelId="{A6A6C93A-58DF-4F37-9657-100AD2DE0232}" type="presParOf" srcId="{AF0E73EF-8166-4751-A3C7-A6E8CA3C0AE5}" destId="{A5C6E2FD-B27E-4F24-8806-362D191335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5B581-D5C6-4779-9537-62C676EC98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AABF9-E455-46F2-9506-EE01393A4FA8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Revenue time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Corbel"/>
            </a:rPr>
            <a:t> </a:t>
          </a:r>
          <a:r>
            <a:rPr lang="en-US" b="0" i="0" u="none" strike="noStrike" cap="none" baseline="0" noProof="0" dirty="0">
              <a:latin typeface="Corbel"/>
            </a:rPr>
            <a:t>series data</a:t>
          </a:r>
          <a:endParaRPr lang="en-US" dirty="0"/>
        </a:p>
      </dgm:t>
    </dgm:pt>
    <dgm:pt modelId="{3CF55BEE-4A81-40CD-95DB-8C5CE02B51E6}" type="parTrans" cxnId="{A48E07DC-E930-4891-865E-480039036BFA}">
      <dgm:prSet/>
      <dgm:spPr/>
      <dgm:t>
        <a:bodyPr/>
        <a:lstStyle/>
        <a:p>
          <a:endParaRPr lang="en-US"/>
        </a:p>
      </dgm:t>
    </dgm:pt>
    <dgm:pt modelId="{C8C66B5F-DB86-4ED7-89B2-6BEB1564B813}" type="sibTrans" cxnId="{A48E07DC-E930-4891-865E-480039036BFA}">
      <dgm:prSet/>
      <dgm:spPr/>
      <dgm:t>
        <a:bodyPr/>
        <a:lstStyle/>
        <a:p>
          <a:endParaRPr lang="en-US"/>
        </a:p>
      </dgm:t>
    </dgm:pt>
    <dgm:pt modelId="{3FEF56C2-E8A3-41C7-B412-44F2696C011C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Pick up date</a:t>
          </a:r>
          <a:endParaRPr lang="en-US" dirty="0"/>
        </a:p>
      </dgm:t>
    </dgm:pt>
    <dgm:pt modelId="{94C6721E-B2BD-4106-B293-D0678ADB4ECD}" type="parTrans" cxnId="{72141167-ADB8-401D-A79E-81E24DB040D7}">
      <dgm:prSet/>
      <dgm:spPr/>
      <dgm:t>
        <a:bodyPr/>
        <a:lstStyle/>
        <a:p>
          <a:endParaRPr lang="en-US"/>
        </a:p>
      </dgm:t>
    </dgm:pt>
    <dgm:pt modelId="{4AF1BCB8-DE19-41A8-AE6C-CF007D858126}" type="sibTrans" cxnId="{72141167-ADB8-401D-A79E-81E24DB040D7}">
      <dgm:prSet/>
      <dgm:spPr/>
      <dgm:t>
        <a:bodyPr/>
        <a:lstStyle/>
        <a:p>
          <a:endParaRPr lang="en-US"/>
        </a:p>
      </dgm:t>
    </dgm:pt>
    <dgm:pt modelId="{14110FB4-A3F1-43B9-9934-B53997DDE6DE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Holiday vs Non-holiday</a:t>
          </a:r>
          <a:endParaRPr lang="en-US" dirty="0"/>
        </a:p>
      </dgm:t>
    </dgm:pt>
    <dgm:pt modelId="{69A57AF4-C643-45B5-A0F8-A0CD27CC7E1C}" type="parTrans" cxnId="{F3F1394D-9C47-4CB7-8F0B-089283828722}">
      <dgm:prSet/>
      <dgm:spPr/>
      <dgm:t>
        <a:bodyPr/>
        <a:lstStyle/>
        <a:p>
          <a:endParaRPr lang="en-US"/>
        </a:p>
      </dgm:t>
    </dgm:pt>
    <dgm:pt modelId="{0C0EECE1-9DD8-4CF6-857B-FB1E9A924B99}" type="sibTrans" cxnId="{F3F1394D-9C47-4CB7-8F0B-089283828722}">
      <dgm:prSet/>
      <dgm:spPr/>
      <dgm:t>
        <a:bodyPr/>
        <a:lstStyle/>
        <a:p>
          <a:endParaRPr lang="en-US"/>
        </a:p>
      </dgm:t>
    </dgm:pt>
    <dgm:pt modelId="{D014E2FC-8353-425D-BE9A-EC94041534AD}" type="pres">
      <dgm:prSet presAssocID="{E695B581-D5C6-4779-9537-62C676EC98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BD2D98-59AF-4961-B49B-04519325208D}" type="pres">
      <dgm:prSet presAssocID="{C32AABF9-E455-46F2-9506-EE01393A4FA8}" presName="parentLin" presStyleCnt="0"/>
      <dgm:spPr/>
    </dgm:pt>
    <dgm:pt modelId="{AFBCDAB8-FB4D-4A38-A90D-FC189FDE85BD}" type="pres">
      <dgm:prSet presAssocID="{C32AABF9-E455-46F2-9506-EE01393A4FA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01D3125-154A-4980-AF43-EBA870A1F892}" type="pres">
      <dgm:prSet presAssocID="{C32AABF9-E455-46F2-9506-EE01393A4FA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DD902-5C79-4100-84CC-AFBB9176958E}" type="pres">
      <dgm:prSet presAssocID="{C32AABF9-E455-46F2-9506-EE01393A4FA8}" presName="negativeSpace" presStyleCnt="0"/>
      <dgm:spPr/>
    </dgm:pt>
    <dgm:pt modelId="{206589EA-511C-49E9-BCE7-2C669AA8D787}" type="pres">
      <dgm:prSet presAssocID="{C32AABF9-E455-46F2-9506-EE01393A4FA8}" presName="childText" presStyleLbl="conFgAcc1" presStyleIdx="0" presStyleCnt="3">
        <dgm:presLayoutVars>
          <dgm:bulletEnabled val="1"/>
        </dgm:presLayoutVars>
      </dgm:prSet>
      <dgm:spPr/>
    </dgm:pt>
    <dgm:pt modelId="{B4E05ADA-4B24-413C-923A-348E7519D1C8}" type="pres">
      <dgm:prSet presAssocID="{C8C66B5F-DB86-4ED7-89B2-6BEB1564B813}" presName="spaceBetweenRectangles" presStyleCnt="0"/>
      <dgm:spPr/>
    </dgm:pt>
    <dgm:pt modelId="{BD551564-081B-468F-9CC5-0C6B28B3BD1A}" type="pres">
      <dgm:prSet presAssocID="{3FEF56C2-E8A3-41C7-B412-44F2696C011C}" presName="parentLin" presStyleCnt="0"/>
      <dgm:spPr/>
    </dgm:pt>
    <dgm:pt modelId="{780F790E-F24B-489D-A092-D10E8F6A6E52}" type="pres">
      <dgm:prSet presAssocID="{3FEF56C2-E8A3-41C7-B412-44F2696C011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622D0AF-4341-45EB-AEF8-63F7A725140A}" type="pres">
      <dgm:prSet presAssocID="{3FEF56C2-E8A3-41C7-B412-44F2696C011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50EBA-ADCF-44B2-B452-87A0B5F3EA19}" type="pres">
      <dgm:prSet presAssocID="{3FEF56C2-E8A3-41C7-B412-44F2696C011C}" presName="negativeSpace" presStyleCnt="0"/>
      <dgm:spPr/>
    </dgm:pt>
    <dgm:pt modelId="{21E69F45-476F-42BF-80D6-96DA78860C4D}" type="pres">
      <dgm:prSet presAssocID="{3FEF56C2-E8A3-41C7-B412-44F2696C011C}" presName="childText" presStyleLbl="conFgAcc1" presStyleIdx="1" presStyleCnt="3">
        <dgm:presLayoutVars>
          <dgm:bulletEnabled val="1"/>
        </dgm:presLayoutVars>
      </dgm:prSet>
      <dgm:spPr/>
    </dgm:pt>
    <dgm:pt modelId="{B8A96D20-21C6-4502-A772-0357C1800087}" type="pres">
      <dgm:prSet presAssocID="{4AF1BCB8-DE19-41A8-AE6C-CF007D858126}" presName="spaceBetweenRectangles" presStyleCnt="0"/>
      <dgm:spPr/>
    </dgm:pt>
    <dgm:pt modelId="{4323C661-6A49-48F7-B669-4F14403F602F}" type="pres">
      <dgm:prSet presAssocID="{14110FB4-A3F1-43B9-9934-B53997DDE6DE}" presName="parentLin" presStyleCnt="0"/>
      <dgm:spPr/>
    </dgm:pt>
    <dgm:pt modelId="{DB4DF8C0-6F3B-4143-9ABC-D5F7DEF4FAF0}" type="pres">
      <dgm:prSet presAssocID="{14110FB4-A3F1-43B9-9934-B53997DDE6D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8A42DB9-C5C3-46BC-A985-3AA311CA4096}" type="pres">
      <dgm:prSet presAssocID="{14110FB4-A3F1-43B9-9934-B53997DDE6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A62D5-33A9-4437-ADEA-7168C1ABCCDE}" type="pres">
      <dgm:prSet presAssocID="{14110FB4-A3F1-43B9-9934-B53997DDE6DE}" presName="negativeSpace" presStyleCnt="0"/>
      <dgm:spPr/>
    </dgm:pt>
    <dgm:pt modelId="{12960558-3C7E-4C40-9AF6-F6B3B8394129}" type="pres">
      <dgm:prSet presAssocID="{14110FB4-A3F1-43B9-9934-B53997DDE6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185F87-28F0-4B13-A6D8-0F5BBF51180B}" type="presOf" srcId="{14110FB4-A3F1-43B9-9934-B53997DDE6DE}" destId="{DB4DF8C0-6F3B-4143-9ABC-D5F7DEF4FAF0}" srcOrd="0" destOrd="0" presId="urn:microsoft.com/office/officeart/2005/8/layout/list1"/>
    <dgm:cxn modelId="{1FE4B16C-6672-45CF-AB1F-227B7A29D1D9}" type="presOf" srcId="{C32AABF9-E455-46F2-9506-EE01393A4FA8}" destId="{AFBCDAB8-FB4D-4A38-A90D-FC189FDE85BD}" srcOrd="0" destOrd="0" presId="urn:microsoft.com/office/officeart/2005/8/layout/list1"/>
    <dgm:cxn modelId="{215BF4E8-5AF6-496A-9CE4-2E7B24E3CCF2}" type="presOf" srcId="{E695B581-D5C6-4779-9537-62C676EC98DE}" destId="{D014E2FC-8353-425D-BE9A-EC94041534AD}" srcOrd="0" destOrd="0" presId="urn:microsoft.com/office/officeart/2005/8/layout/list1"/>
    <dgm:cxn modelId="{A48E07DC-E930-4891-865E-480039036BFA}" srcId="{E695B581-D5C6-4779-9537-62C676EC98DE}" destId="{C32AABF9-E455-46F2-9506-EE01393A4FA8}" srcOrd="0" destOrd="0" parTransId="{3CF55BEE-4A81-40CD-95DB-8C5CE02B51E6}" sibTransId="{C8C66B5F-DB86-4ED7-89B2-6BEB1564B813}"/>
    <dgm:cxn modelId="{72141167-ADB8-401D-A79E-81E24DB040D7}" srcId="{E695B581-D5C6-4779-9537-62C676EC98DE}" destId="{3FEF56C2-E8A3-41C7-B412-44F2696C011C}" srcOrd="1" destOrd="0" parTransId="{94C6721E-B2BD-4106-B293-D0678ADB4ECD}" sibTransId="{4AF1BCB8-DE19-41A8-AE6C-CF007D858126}"/>
    <dgm:cxn modelId="{F3F1394D-9C47-4CB7-8F0B-089283828722}" srcId="{E695B581-D5C6-4779-9537-62C676EC98DE}" destId="{14110FB4-A3F1-43B9-9934-B53997DDE6DE}" srcOrd="2" destOrd="0" parTransId="{69A57AF4-C643-45B5-A0F8-A0CD27CC7E1C}" sibTransId="{0C0EECE1-9DD8-4CF6-857B-FB1E9A924B99}"/>
    <dgm:cxn modelId="{858BB9A3-C8AE-4728-89EE-3DC304F8CF66}" type="presOf" srcId="{3FEF56C2-E8A3-41C7-B412-44F2696C011C}" destId="{9622D0AF-4341-45EB-AEF8-63F7A725140A}" srcOrd="1" destOrd="0" presId="urn:microsoft.com/office/officeart/2005/8/layout/list1"/>
    <dgm:cxn modelId="{054A835B-A0C3-4DDF-9B20-49F065AADAEE}" type="presOf" srcId="{14110FB4-A3F1-43B9-9934-B53997DDE6DE}" destId="{E8A42DB9-C5C3-46BC-A985-3AA311CA4096}" srcOrd="1" destOrd="0" presId="urn:microsoft.com/office/officeart/2005/8/layout/list1"/>
    <dgm:cxn modelId="{F8026F30-7538-435E-AE7A-EFFC94F0E2C3}" type="presOf" srcId="{3FEF56C2-E8A3-41C7-B412-44F2696C011C}" destId="{780F790E-F24B-489D-A092-D10E8F6A6E52}" srcOrd="0" destOrd="0" presId="urn:microsoft.com/office/officeart/2005/8/layout/list1"/>
    <dgm:cxn modelId="{AA9C6285-0A50-46BD-8457-36A20E8E663B}" type="presOf" srcId="{C32AABF9-E455-46F2-9506-EE01393A4FA8}" destId="{B01D3125-154A-4980-AF43-EBA870A1F892}" srcOrd="1" destOrd="0" presId="urn:microsoft.com/office/officeart/2005/8/layout/list1"/>
    <dgm:cxn modelId="{1EDCC20F-667C-4633-B6B7-E6B60380358D}" type="presParOf" srcId="{D014E2FC-8353-425D-BE9A-EC94041534AD}" destId="{C5BD2D98-59AF-4961-B49B-04519325208D}" srcOrd="0" destOrd="0" presId="urn:microsoft.com/office/officeart/2005/8/layout/list1"/>
    <dgm:cxn modelId="{77460D76-D88F-44F8-91CC-255A8458FB7D}" type="presParOf" srcId="{C5BD2D98-59AF-4961-B49B-04519325208D}" destId="{AFBCDAB8-FB4D-4A38-A90D-FC189FDE85BD}" srcOrd="0" destOrd="0" presId="urn:microsoft.com/office/officeart/2005/8/layout/list1"/>
    <dgm:cxn modelId="{F18910A3-D53D-4A79-9D1B-9BB982CAB694}" type="presParOf" srcId="{C5BD2D98-59AF-4961-B49B-04519325208D}" destId="{B01D3125-154A-4980-AF43-EBA870A1F892}" srcOrd="1" destOrd="0" presId="urn:microsoft.com/office/officeart/2005/8/layout/list1"/>
    <dgm:cxn modelId="{B4824FE3-23ED-4297-AC9C-2E2EF4333643}" type="presParOf" srcId="{D014E2FC-8353-425D-BE9A-EC94041534AD}" destId="{528DD902-5C79-4100-84CC-AFBB9176958E}" srcOrd="1" destOrd="0" presId="urn:microsoft.com/office/officeart/2005/8/layout/list1"/>
    <dgm:cxn modelId="{C50FC632-F9ED-4725-92E1-991135F7FB35}" type="presParOf" srcId="{D014E2FC-8353-425D-BE9A-EC94041534AD}" destId="{206589EA-511C-49E9-BCE7-2C669AA8D787}" srcOrd="2" destOrd="0" presId="urn:microsoft.com/office/officeart/2005/8/layout/list1"/>
    <dgm:cxn modelId="{A8571659-2E7E-45A1-B3F3-766F50E08B92}" type="presParOf" srcId="{D014E2FC-8353-425D-BE9A-EC94041534AD}" destId="{B4E05ADA-4B24-413C-923A-348E7519D1C8}" srcOrd="3" destOrd="0" presId="urn:microsoft.com/office/officeart/2005/8/layout/list1"/>
    <dgm:cxn modelId="{4346A8AF-CB79-4A51-9AA1-F17777EA75C9}" type="presParOf" srcId="{D014E2FC-8353-425D-BE9A-EC94041534AD}" destId="{BD551564-081B-468F-9CC5-0C6B28B3BD1A}" srcOrd="4" destOrd="0" presId="urn:microsoft.com/office/officeart/2005/8/layout/list1"/>
    <dgm:cxn modelId="{8A089819-5800-4DE8-9B44-EBC06D7CB5D6}" type="presParOf" srcId="{BD551564-081B-468F-9CC5-0C6B28B3BD1A}" destId="{780F790E-F24B-489D-A092-D10E8F6A6E52}" srcOrd="0" destOrd="0" presId="urn:microsoft.com/office/officeart/2005/8/layout/list1"/>
    <dgm:cxn modelId="{D24CD5DC-E04D-44AF-AD75-D29217BBC3C5}" type="presParOf" srcId="{BD551564-081B-468F-9CC5-0C6B28B3BD1A}" destId="{9622D0AF-4341-45EB-AEF8-63F7A725140A}" srcOrd="1" destOrd="0" presId="urn:microsoft.com/office/officeart/2005/8/layout/list1"/>
    <dgm:cxn modelId="{1655038B-26B7-4F57-AA90-196888F8049D}" type="presParOf" srcId="{D014E2FC-8353-425D-BE9A-EC94041534AD}" destId="{30B50EBA-ADCF-44B2-B452-87A0B5F3EA19}" srcOrd="5" destOrd="0" presId="urn:microsoft.com/office/officeart/2005/8/layout/list1"/>
    <dgm:cxn modelId="{9B6C8FC0-84A8-4351-A630-DA85B0BC9AE7}" type="presParOf" srcId="{D014E2FC-8353-425D-BE9A-EC94041534AD}" destId="{21E69F45-476F-42BF-80D6-96DA78860C4D}" srcOrd="6" destOrd="0" presId="urn:microsoft.com/office/officeart/2005/8/layout/list1"/>
    <dgm:cxn modelId="{E3A349A3-A3FF-4E03-BAC8-00D6967ED297}" type="presParOf" srcId="{D014E2FC-8353-425D-BE9A-EC94041534AD}" destId="{B8A96D20-21C6-4502-A772-0357C1800087}" srcOrd="7" destOrd="0" presId="urn:microsoft.com/office/officeart/2005/8/layout/list1"/>
    <dgm:cxn modelId="{B32097DF-0A03-4F2A-80E6-FC1B0FFA50C1}" type="presParOf" srcId="{D014E2FC-8353-425D-BE9A-EC94041534AD}" destId="{4323C661-6A49-48F7-B669-4F14403F602F}" srcOrd="8" destOrd="0" presId="urn:microsoft.com/office/officeart/2005/8/layout/list1"/>
    <dgm:cxn modelId="{AD358AFD-D159-4CD2-BE25-B786C317E7DF}" type="presParOf" srcId="{4323C661-6A49-48F7-B669-4F14403F602F}" destId="{DB4DF8C0-6F3B-4143-9ABC-D5F7DEF4FAF0}" srcOrd="0" destOrd="0" presId="urn:microsoft.com/office/officeart/2005/8/layout/list1"/>
    <dgm:cxn modelId="{C921E3D2-D54D-405D-A1A6-347C2D174F4D}" type="presParOf" srcId="{4323C661-6A49-48F7-B669-4F14403F602F}" destId="{E8A42DB9-C5C3-46BC-A985-3AA311CA4096}" srcOrd="1" destOrd="0" presId="urn:microsoft.com/office/officeart/2005/8/layout/list1"/>
    <dgm:cxn modelId="{DA090EF3-E0BF-4266-B70A-3D836BEFCCE2}" type="presParOf" srcId="{D014E2FC-8353-425D-BE9A-EC94041534AD}" destId="{145A62D5-33A9-4437-ADEA-7168C1ABCCDE}" srcOrd="9" destOrd="0" presId="urn:microsoft.com/office/officeart/2005/8/layout/list1"/>
    <dgm:cxn modelId="{68045DC7-2325-48B4-87DA-B56C3E87D194}" type="presParOf" srcId="{D014E2FC-8353-425D-BE9A-EC94041534AD}" destId="{12960558-3C7E-4C40-9AF6-F6B3B83941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D8F94-14E7-49EE-AA57-A239B1F2A6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D39616-7A9D-494E-B927-4C911168FD27}">
      <dgm:prSet/>
      <dgm:spPr/>
      <dgm:t>
        <a:bodyPr/>
        <a:lstStyle/>
        <a:p>
          <a:r>
            <a:rPr lang="en-US" dirty="0"/>
            <a:t>Extension of linear regression</a:t>
          </a:r>
        </a:p>
      </dgm:t>
    </dgm:pt>
    <dgm:pt modelId="{9844E4C7-3B53-454D-8AAC-0C117D0BB2FE}" type="parTrans" cxnId="{BB87DAAF-49E0-402A-8147-BBCE4C257569}">
      <dgm:prSet/>
      <dgm:spPr/>
      <dgm:t>
        <a:bodyPr/>
        <a:lstStyle/>
        <a:p>
          <a:endParaRPr lang="en-US"/>
        </a:p>
      </dgm:t>
    </dgm:pt>
    <dgm:pt modelId="{E8C21B09-D984-4442-93A0-F228EC0BCDE5}" type="sibTrans" cxnId="{BB87DAAF-49E0-402A-8147-BBCE4C257569}">
      <dgm:prSet/>
      <dgm:spPr/>
      <dgm:t>
        <a:bodyPr/>
        <a:lstStyle/>
        <a:p>
          <a:endParaRPr lang="en-US"/>
        </a:p>
      </dgm:t>
    </dgm:pt>
    <dgm:pt modelId="{1B9AC19E-29CF-464B-A96E-01191FCE2A2A}">
      <dgm:prSet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Estimates for different ranges in data</a:t>
          </a:r>
          <a:endParaRPr lang="en-US" dirty="0"/>
        </a:p>
      </dgm:t>
    </dgm:pt>
    <dgm:pt modelId="{C2CDE370-33E0-41F2-A2B0-D71B66460697}" type="parTrans" cxnId="{BABAD1E2-1FB2-4F87-9C9C-4FEACD5013D7}">
      <dgm:prSet/>
      <dgm:spPr/>
      <dgm:t>
        <a:bodyPr/>
        <a:lstStyle/>
        <a:p>
          <a:endParaRPr lang="en-US"/>
        </a:p>
      </dgm:t>
    </dgm:pt>
    <dgm:pt modelId="{3F4508A7-1EF9-4A1A-A6FF-E64B544B809F}" type="sibTrans" cxnId="{BABAD1E2-1FB2-4F87-9C9C-4FEACD5013D7}">
      <dgm:prSet/>
      <dgm:spPr/>
      <dgm:t>
        <a:bodyPr/>
        <a:lstStyle/>
        <a:p>
          <a:endParaRPr lang="en-US"/>
        </a:p>
      </dgm:t>
    </dgm:pt>
    <dgm:pt modelId="{5A63A8B7-2DF4-482A-B5DC-2FAEC7E46CA6}">
      <dgm:prSet/>
      <dgm:spPr/>
      <dgm:t>
        <a:bodyPr/>
        <a:lstStyle/>
        <a:p>
          <a:r>
            <a:rPr lang="en-US" dirty="0"/>
            <a:t>No assumptions about distribution of residuals</a:t>
          </a:r>
        </a:p>
      </dgm:t>
    </dgm:pt>
    <dgm:pt modelId="{6EF59555-5D19-4191-884A-BBB4E6F371BA}" type="parTrans" cxnId="{80410D71-1FA5-446C-8CBB-1568FD554FA5}">
      <dgm:prSet/>
      <dgm:spPr/>
      <dgm:t>
        <a:bodyPr/>
        <a:lstStyle/>
        <a:p>
          <a:endParaRPr lang="en-US"/>
        </a:p>
      </dgm:t>
    </dgm:pt>
    <dgm:pt modelId="{A277F9DB-DC2F-4DCF-BEF7-A0B6A41DB3FB}" type="sibTrans" cxnId="{80410D71-1FA5-446C-8CBB-1568FD554FA5}">
      <dgm:prSet/>
      <dgm:spPr/>
      <dgm:t>
        <a:bodyPr/>
        <a:lstStyle/>
        <a:p>
          <a:endParaRPr lang="en-US"/>
        </a:p>
      </dgm:t>
    </dgm:pt>
    <dgm:pt modelId="{AF311C51-ED7A-4B46-94D9-7EC5BAFCE46E}" type="pres">
      <dgm:prSet presAssocID="{F91D8F94-14E7-49EE-AA57-A239B1F2A6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1E87EC-4B11-41D0-8577-0FF066CAB492}" type="pres">
      <dgm:prSet presAssocID="{CAD39616-7A9D-494E-B927-4C911168FD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773FE-1C29-46AA-8F34-5CFFBBB0BBB8}" type="pres">
      <dgm:prSet presAssocID="{E8C21B09-D984-4442-93A0-F228EC0BCDE5}" presName="spacer" presStyleCnt="0"/>
      <dgm:spPr/>
    </dgm:pt>
    <dgm:pt modelId="{E1A656C7-77CB-402D-83CA-23700F53E80C}" type="pres">
      <dgm:prSet presAssocID="{1B9AC19E-29CF-464B-A96E-01191FCE2A2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7E071-95FB-4750-8661-DAB39958979A}" type="pres">
      <dgm:prSet presAssocID="{3F4508A7-1EF9-4A1A-A6FF-E64B544B809F}" presName="spacer" presStyleCnt="0"/>
      <dgm:spPr/>
    </dgm:pt>
    <dgm:pt modelId="{543000B4-EB94-4CC7-836A-F39D7953D2EE}" type="pres">
      <dgm:prSet presAssocID="{5A63A8B7-2DF4-482A-B5DC-2FAEC7E46C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FAC3FA-0F4F-4F8E-92C4-F1BFFD50D352}" type="presOf" srcId="{5A63A8B7-2DF4-482A-B5DC-2FAEC7E46CA6}" destId="{543000B4-EB94-4CC7-836A-F39D7953D2EE}" srcOrd="0" destOrd="0" presId="urn:microsoft.com/office/officeart/2005/8/layout/vList2"/>
    <dgm:cxn modelId="{B3F221C1-75F0-469F-B438-C8F5B40FB44C}" type="presOf" srcId="{F91D8F94-14E7-49EE-AA57-A239B1F2A655}" destId="{AF311C51-ED7A-4B46-94D9-7EC5BAFCE46E}" srcOrd="0" destOrd="0" presId="urn:microsoft.com/office/officeart/2005/8/layout/vList2"/>
    <dgm:cxn modelId="{BABAD1E2-1FB2-4F87-9C9C-4FEACD5013D7}" srcId="{F91D8F94-14E7-49EE-AA57-A239B1F2A655}" destId="{1B9AC19E-29CF-464B-A96E-01191FCE2A2A}" srcOrd="1" destOrd="0" parTransId="{C2CDE370-33E0-41F2-A2B0-D71B66460697}" sibTransId="{3F4508A7-1EF9-4A1A-A6FF-E64B544B809F}"/>
    <dgm:cxn modelId="{C13E91E4-BCBA-44E2-83F2-B2A57CA5420A}" type="presOf" srcId="{CAD39616-7A9D-494E-B927-4C911168FD27}" destId="{281E87EC-4B11-41D0-8577-0FF066CAB492}" srcOrd="0" destOrd="0" presId="urn:microsoft.com/office/officeart/2005/8/layout/vList2"/>
    <dgm:cxn modelId="{66B725E1-3A6B-4202-98E6-F1B5C9330E9F}" type="presOf" srcId="{1B9AC19E-29CF-464B-A96E-01191FCE2A2A}" destId="{E1A656C7-77CB-402D-83CA-23700F53E80C}" srcOrd="0" destOrd="0" presId="urn:microsoft.com/office/officeart/2005/8/layout/vList2"/>
    <dgm:cxn modelId="{BB87DAAF-49E0-402A-8147-BBCE4C257569}" srcId="{F91D8F94-14E7-49EE-AA57-A239B1F2A655}" destId="{CAD39616-7A9D-494E-B927-4C911168FD27}" srcOrd="0" destOrd="0" parTransId="{9844E4C7-3B53-454D-8AAC-0C117D0BB2FE}" sibTransId="{E8C21B09-D984-4442-93A0-F228EC0BCDE5}"/>
    <dgm:cxn modelId="{80410D71-1FA5-446C-8CBB-1568FD554FA5}" srcId="{F91D8F94-14E7-49EE-AA57-A239B1F2A655}" destId="{5A63A8B7-2DF4-482A-B5DC-2FAEC7E46CA6}" srcOrd="2" destOrd="0" parTransId="{6EF59555-5D19-4191-884A-BBB4E6F371BA}" sibTransId="{A277F9DB-DC2F-4DCF-BEF7-A0B6A41DB3FB}"/>
    <dgm:cxn modelId="{964F031D-CE85-4DD3-8F09-B0CAB2B40672}" type="presParOf" srcId="{AF311C51-ED7A-4B46-94D9-7EC5BAFCE46E}" destId="{281E87EC-4B11-41D0-8577-0FF066CAB492}" srcOrd="0" destOrd="0" presId="urn:microsoft.com/office/officeart/2005/8/layout/vList2"/>
    <dgm:cxn modelId="{4B6FF92F-4866-40E7-8D70-A5A7DA9A8D02}" type="presParOf" srcId="{AF311C51-ED7A-4B46-94D9-7EC5BAFCE46E}" destId="{168773FE-1C29-46AA-8F34-5CFFBBB0BBB8}" srcOrd="1" destOrd="0" presId="urn:microsoft.com/office/officeart/2005/8/layout/vList2"/>
    <dgm:cxn modelId="{010AFF70-690D-45CA-BBD0-76B1AC0AA004}" type="presParOf" srcId="{AF311C51-ED7A-4B46-94D9-7EC5BAFCE46E}" destId="{E1A656C7-77CB-402D-83CA-23700F53E80C}" srcOrd="2" destOrd="0" presId="urn:microsoft.com/office/officeart/2005/8/layout/vList2"/>
    <dgm:cxn modelId="{3932313D-3CEB-4AD4-BDB0-07C5ED6D56B5}" type="presParOf" srcId="{AF311C51-ED7A-4B46-94D9-7EC5BAFCE46E}" destId="{A9E7E071-95FB-4750-8661-DAB39958979A}" srcOrd="3" destOrd="0" presId="urn:microsoft.com/office/officeart/2005/8/layout/vList2"/>
    <dgm:cxn modelId="{1AA8C187-224F-4670-B969-A4414FA01C0E}" type="presParOf" srcId="{AF311C51-ED7A-4B46-94D9-7EC5BAFCE46E}" destId="{543000B4-EB94-4CC7-836A-F39D7953D2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33431-033C-4EDE-9DE0-6302601199A3}">
      <dsp:nvSpPr>
        <dsp:cNvPr id="0" name=""/>
        <dsp:cNvSpPr/>
      </dsp:nvSpPr>
      <dsp:spPr>
        <a:xfrm rot="5400000">
          <a:off x="-242486" y="242663"/>
          <a:ext cx="1616579" cy="1131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orbel" panose="020B0503020204020204"/>
            </a:rPr>
            <a:t> </a:t>
          </a:r>
          <a:r>
            <a:rPr lang="en-US" sz="1600" b="0" i="0" u="none" strike="noStrike" kern="1200" cap="none" baseline="0" noProof="0" dirty="0">
              <a:latin typeface="Corbel"/>
            </a:rPr>
            <a:t>Drop Columns</a:t>
          </a:r>
          <a:endParaRPr lang="en-US" sz="1600" kern="1200" dirty="0"/>
        </a:p>
      </dsp:txBody>
      <dsp:txXfrm rot="-5400000">
        <a:off x="2" y="565979"/>
        <a:ext cx="1131605" cy="484974"/>
      </dsp:txXfrm>
    </dsp:sp>
    <dsp:sp modelId="{B78742C4-9C48-43CD-B269-385AD6267ECC}">
      <dsp:nvSpPr>
        <dsp:cNvPr id="0" name=""/>
        <dsp:cNvSpPr/>
      </dsp:nvSpPr>
      <dsp:spPr>
        <a:xfrm rot="5400000">
          <a:off x="5093162" y="-3961379"/>
          <a:ext cx="1050776" cy="89738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Corbel" panose="020B0503020204020204"/>
            </a:rPr>
            <a:t> Ehail fee and store and forward flag.</a:t>
          </a:r>
          <a:endParaRPr lang="en-US" sz="1900" kern="1200" dirty="0"/>
        </a:p>
      </dsp:txBody>
      <dsp:txXfrm rot="-5400000">
        <a:off x="1131606" y="51472"/>
        <a:ext cx="8922595" cy="948186"/>
      </dsp:txXfrm>
    </dsp:sp>
    <dsp:sp modelId="{25BE90F5-3463-479E-B154-226D014D27A4}">
      <dsp:nvSpPr>
        <dsp:cNvPr id="0" name=""/>
        <dsp:cNvSpPr/>
      </dsp:nvSpPr>
      <dsp:spPr>
        <a:xfrm rot="5400000">
          <a:off x="-242486" y="1665163"/>
          <a:ext cx="1616579" cy="1131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orbel" panose="020B0503020204020204"/>
            </a:rPr>
            <a:t> Added columns</a:t>
          </a:r>
          <a:endParaRPr lang="en-US" sz="1600" kern="1200" dirty="0"/>
        </a:p>
      </dsp:txBody>
      <dsp:txXfrm rot="-5400000">
        <a:off x="2" y="1988479"/>
        <a:ext cx="1131605" cy="484974"/>
      </dsp:txXfrm>
    </dsp:sp>
    <dsp:sp modelId="{B981FA4B-06F9-4945-AB65-8E53E1B1CF37}">
      <dsp:nvSpPr>
        <dsp:cNvPr id="0" name=""/>
        <dsp:cNvSpPr/>
      </dsp:nvSpPr>
      <dsp:spPr>
        <a:xfrm rot="5400000">
          <a:off x="5093162" y="-2538880"/>
          <a:ext cx="1050776" cy="89738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Corbel" panose="020B0503020204020204"/>
            </a:rPr>
            <a:t> Speed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Corbel" panose="020B0503020204020204"/>
            </a:rPr>
            <a:t> Duration 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Corbel" panose="020B0503020204020204"/>
            </a:rPr>
            <a:t> Holidays, integrated with US Federal calendar</a:t>
          </a:r>
        </a:p>
      </dsp:txBody>
      <dsp:txXfrm rot="-5400000">
        <a:off x="1131606" y="1473971"/>
        <a:ext cx="8922595" cy="948186"/>
      </dsp:txXfrm>
    </dsp:sp>
    <dsp:sp modelId="{9F740664-C2C0-44D8-BA3C-17D954B638E1}">
      <dsp:nvSpPr>
        <dsp:cNvPr id="0" name=""/>
        <dsp:cNvSpPr/>
      </dsp:nvSpPr>
      <dsp:spPr>
        <a:xfrm rot="5400000">
          <a:off x="-242486" y="3087663"/>
          <a:ext cx="1616579" cy="1131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orbel" panose="020B0503020204020204"/>
            </a:rPr>
            <a:t> Outlier Removal </a:t>
          </a:r>
          <a:endParaRPr lang="en-US" sz="1600" kern="1200" dirty="0"/>
        </a:p>
      </dsp:txBody>
      <dsp:txXfrm rot="-5400000">
        <a:off x="2" y="3410979"/>
        <a:ext cx="1131605" cy="484974"/>
      </dsp:txXfrm>
    </dsp:sp>
    <dsp:sp modelId="{A5C6E2FD-B27E-4F24-8806-362D19133584}">
      <dsp:nvSpPr>
        <dsp:cNvPr id="0" name=""/>
        <dsp:cNvSpPr/>
      </dsp:nvSpPr>
      <dsp:spPr>
        <a:xfrm rot="5400000">
          <a:off x="5093162" y="-1116380"/>
          <a:ext cx="1050776" cy="89738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Corbel" panose="020B0503020204020204"/>
            </a:rPr>
            <a:t> Total amount &gt; 2.5$ 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Corbel" panose="020B0503020204020204"/>
            </a:rPr>
            <a:t>  1 &gt; Passenger count &gt; 6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>
              <a:latin typeface="Corbel" panose="020B0503020204020204"/>
            </a:rPr>
            <a:t> Trip distances &gt;  0.5 </a:t>
          </a:r>
        </a:p>
      </dsp:txBody>
      <dsp:txXfrm rot="-5400000">
        <a:off x="1131606" y="2896471"/>
        <a:ext cx="8922595" cy="948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589EA-511C-49E9-BCE7-2C669AA8D787}">
      <dsp:nvSpPr>
        <dsp:cNvPr id="0" name=""/>
        <dsp:cNvSpPr/>
      </dsp:nvSpPr>
      <dsp:spPr>
        <a:xfrm>
          <a:off x="0" y="501899"/>
          <a:ext cx="987266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D3125-154A-4980-AF43-EBA870A1F892}">
      <dsp:nvSpPr>
        <dsp:cNvPr id="0" name=""/>
        <dsp:cNvSpPr/>
      </dsp:nvSpPr>
      <dsp:spPr>
        <a:xfrm>
          <a:off x="493633" y="59099"/>
          <a:ext cx="6910864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orbel" panose="020B0503020204020204"/>
            </a:rPr>
            <a:t>Revenue time</a:t>
          </a:r>
          <a:r>
            <a:rPr lang="en-US" sz="3000" b="0" i="0" u="none" strike="noStrike" kern="1200" cap="none" baseline="0" noProof="0" dirty="0">
              <a:solidFill>
                <a:srgbClr val="010000"/>
              </a:solidFill>
              <a:latin typeface="Corbel"/>
            </a:rPr>
            <a:t> </a:t>
          </a:r>
          <a:r>
            <a:rPr lang="en-US" sz="3000" b="0" i="0" u="none" strike="noStrike" kern="1200" cap="none" baseline="0" noProof="0" dirty="0">
              <a:latin typeface="Corbel"/>
            </a:rPr>
            <a:t>series data</a:t>
          </a:r>
          <a:endParaRPr lang="en-US" sz="3000" kern="1200" dirty="0"/>
        </a:p>
      </dsp:txBody>
      <dsp:txXfrm>
        <a:off x="536864" y="102330"/>
        <a:ext cx="6824402" cy="799138"/>
      </dsp:txXfrm>
    </dsp:sp>
    <dsp:sp modelId="{21E69F45-476F-42BF-80D6-96DA78860C4D}">
      <dsp:nvSpPr>
        <dsp:cNvPr id="0" name=""/>
        <dsp:cNvSpPr/>
      </dsp:nvSpPr>
      <dsp:spPr>
        <a:xfrm>
          <a:off x="0" y="1862700"/>
          <a:ext cx="987266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2D0AF-4341-45EB-AEF8-63F7A725140A}">
      <dsp:nvSpPr>
        <dsp:cNvPr id="0" name=""/>
        <dsp:cNvSpPr/>
      </dsp:nvSpPr>
      <dsp:spPr>
        <a:xfrm>
          <a:off x="493633" y="1419899"/>
          <a:ext cx="6910864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orbel" panose="020B0503020204020204"/>
            </a:rPr>
            <a:t>Pick up date</a:t>
          </a:r>
          <a:endParaRPr lang="en-US" sz="3000" kern="1200" dirty="0"/>
        </a:p>
      </dsp:txBody>
      <dsp:txXfrm>
        <a:off x="536864" y="1463130"/>
        <a:ext cx="6824402" cy="799138"/>
      </dsp:txXfrm>
    </dsp:sp>
    <dsp:sp modelId="{12960558-3C7E-4C40-9AF6-F6B3B8394129}">
      <dsp:nvSpPr>
        <dsp:cNvPr id="0" name=""/>
        <dsp:cNvSpPr/>
      </dsp:nvSpPr>
      <dsp:spPr>
        <a:xfrm>
          <a:off x="0" y="3223500"/>
          <a:ext cx="987266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42DB9-C5C3-46BC-A985-3AA311CA4096}">
      <dsp:nvSpPr>
        <dsp:cNvPr id="0" name=""/>
        <dsp:cNvSpPr/>
      </dsp:nvSpPr>
      <dsp:spPr>
        <a:xfrm>
          <a:off x="493633" y="2780700"/>
          <a:ext cx="6910864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orbel" panose="020B0503020204020204"/>
            </a:rPr>
            <a:t>Holiday vs Non-holiday</a:t>
          </a:r>
          <a:endParaRPr lang="en-US" sz="3000" kern="1200" dirty="0"/>
        </a:p>
      </dsp:txBody>
      <dsp:txXfrm>
        <a:off x="536864" y="2823931"/>
        <a:ext cx="6824402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E87EC-4B11-41D0-8577-0FF066CAB492}">
      <dsp:nvSpPr>
        <dsp:cNvPr id="0" name=""/>
        <dsp:cNvSpPr/>
      </dsp:nvSpPr>
      <dsp:spPr>
        <a:xfrm>
          <a:off x="0" y="831858"/>
          <a:ext cx="89154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Extension of linear regression</a:t>
          </a:r>
        </a:p>
      </dsp:txBody>
      <dsp:txXfrm>
        <a:off x="40980" y="872838"/>
        <a:ext cx="8833440" cy="757514"/>
      </dsp:txXfrm>
    </dsp:sp>
    <dsp:sp modelId="{E1A656C7-77CB-402D-83CA-23700F53E80C}">
      <dsp:nvSpPr>
        <dsp:cNvPr id="0" name=""/>
        <dsp:cNvSpPr/>
      </dsp:nvSpPr>
      <dsp:spPr>
        <a:xfrm>
          <a:off x="0" y="1772133"/>
          <a:ext cx="89154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Corbel" panose="020B0503020204020204"/>
            </a:rPr>
            <a:t>Estimates for different ranges in data</a:t>
          </a:r>
          <a:endParaRPr lang="en-US" sz="3500" kern="1200" dirty="0"/>
        </a:p>
      </dsp:txBody>
      <dsp:txXfrm>
        <a:off x="40980" y="1813113"/>
        <a:ext cx="8833440" cy="757514"/>
      </dsp:txXfrm>
    </dsp:sp>
    <dsp:sp modelId="{543000B4-EB94-4CC7-836A-F39D7953D2EE}">
      <dsp:nvSpPr>
        <dsp:cNvPr id="0" name=""/>
        <dsp:cNvSpPr/>
      </dsp:nvSpPr>
      <dsp:spPr>
        <a:xfrm>
          <a:off x="0" y="2712408"/>
          <a:ext cx="89154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No assumptions about distribution of residuals</a:t>
          </a:r>
        </a:p>
      </dsp:txBody>
      <dsp:txXfrm>
        <a:off x="40980" y="2753388"/>
        <a:ext cx="883344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6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7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 &lt;strong&gt;Green&lt;/strong&gt; Vehicle · Free vector graphic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67" y="2086039"/>
            <a:ext cx="7869566" cy="2850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6357" y="666435"/>
            <a:ext cx="8911687" cy="118663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GREEN TAXI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5725" y="5159190"/>
            <a:ext cx="4136587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000" b="1" dirty="0"/>
              <a:t>TEAM:  Kasturi Nikharge</a:t>
            </a:r>
            <a:endParaRPr lang="en-US" sz="2000" b="1"/>
          </a:p>
          <a:p>
            <a:r>
              <a:rPr lang="en-US" sz="2000" b="1" dirty="0"/>
              <a:t>                Madhura Bartakke</a:t>
            </a:r>
          </a:p>
          <a:p>
            <a:r>
              <a:rPr lang="en-US" sz="2000" b="1" dirty="0"/>
              <a:t>                Neha Tayade</a:t>
            </a:r>
          </a:p>
          <a:p>
            <a:r>
              <a:rPr lang="en-US" sz="2000" b="1" dirty="0"/>
              <a:t>                Vrinda Mathur </a:t>
            </a:r>
          </a:p>
        </p:txBody>
      </p:sp>
    </p:spTree>
    <p:extLst>
      <p:ext uri="{BB962C8B-B14F-4D97-AF65-F5344CB8AC3E}">
        <p14:creationId xmlns:p14="http://schemas.microsoft.com/office/powerpoint/2010/main" val="21819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7515BC6F-433F-41B9-B014-97C942ED3936}"/>
              </a:ext>
            </a:extLst>
          </p:cNvPr>
          <p:cNvSpPr/>
          <p:nvPr/>
        </p:nvSpPr>
        <p:spPr>
          <a:xfrm>
            <a:off x="2479675" y="775758"/>
            <a:ext cx="69680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alibri"/>
                <a:cs typeface="Calibri"/>
              </a:rPr>
              <a:t>Time series Models</a:t>
            </a:r>
          </a:p>
        </p:txBody>
      </p:sp>
      <p:sp>
        <p:nvSpPr>
          <p:cNvPr id="333" name="Arrow: Down 332">
            <a:extLst>
              <a:ext uri="{FF2B5EF4-FFF2-40B4-BE49-F238E27FC236}">
                <a16:creationId xmlns:a16="http://schemas.microsoft.com/office/drawing/2014/main" id="{6F530F74-371B-4757-8F7E-A2C98A049354}"/>
              </a:ext>
            </a:extLst>
          </p:cNvPr>
          <p:cNvSpPr/>
          <p:nvPr/>
        </p:nvSpPr>
        <p:spPr>
          <a:xfrm rot="18360000">
            <a:off x="7620906" y="1757938"/>
            <a:ext cx="474050" cy="143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Down 333">
            <a:extLst>
              <a:ext uri="{FF2B5EF4-FFF2-40B4-BE49-F238E27FC236}">
                <a16:creationId xmlns:a16="http://schemas.microsoft.com/office/drawing/2014/main" id="{284DED6E-F704-42F5-AAC6-4FC4BD39A6E9}"/>
              </a:ext>
            </a:extLst>
          </p:cNvPr>
          <p:cNvSpPr/>
          <p:nvPr/>
        </p:nvSpPr>
        <p:spPr>
          <a:xfrm rot="3300000">
            <a:off x="3986114" y="1716241"/>
            <a:ext cx="505799" cy="147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3851EB11-D568-4EE3-82DA-3D59D3FAB040}"/>
              </a:ext>
            </a:extLst>
          </p:cNvPr>
          <p:cNvSpPr/>
          <p:nvPr/>
        </p:nvSpPr>
        <p:spPr>
          <a:xfrm>
            <a:off x="7136341" y="3082924"/>
            <a:ext cx="4258733" cy="2893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Long Short-Term Memory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C639C84A-4282-4BF1-8ADA-AECB247007E1}"/>
              </a:ext>
            </a:extLst>
          </p:cNvPr>
          <p:cNvSpPr/>
          <p:nvPr/>
        </p:nvSpPr>
        <p:spPr>
          <a:xfrm>
            <a:off x="1220257" y="3199341"/>
            <a:ext cx="4523316" cy="3041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 Regressive Integrated Moving Averages</a:t>
            </a:r>
          </a:p>
        </p:txBody>
      </p:sp>
    </p:spTree>
    <p:extLst>
      <p:ext uri="{BB962C8B-B14F-4D97-AF65-F5344CB8AC3E}">
        <p14:creationId xmlns:p14="http://schemas.microsoft.com/office/powerpoint/2010/main" val="400518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3" y="719361"/>
            <a:ext cx="10666535" cy="8270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b="1" dirty="0"/>
              <a:t>Autoregressive Integrated Moving Average-ARIMA</a:t>
            </a:r>
            <a:br>
              <a:rPr lang="en-IN" b="1" dirty="0"/>
            </a:br>
            <a:r>
              <a:rPr lang="en-US" dirty="0"/>
              <a:t>Time Series Forecasting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744" y="2107701"/>
            <a:ext cx="9819869" cy="430829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600" b="1" dirty="0">
                <a:solidFill>
                  <a:srgbClr val="C00000"/>
                </a:solidFill>
              </a:rPr>
              <a:t>AR</a:t>
            </a:r>
            <a:r>
              <a:rPr lang="en-US" sz="2600" dirty="0">
                <a:solidFill>
                  <a:srgbClr val="C00000"/>
                </a:solidFill>
              </a:rPr>
              <a:t> : Evolving variable regressed on prior values</a:t>
            </a:r>
            <a:endParaRPr lang="en-US" sz="2600" dirty="0"/>
          </a:p>
          <a:p>
            <a:r>
              <a:rPr lang="en-US" sz="2600" b="1" dirty="0">
                <a:solidFill>
                  <a:srgbClr val="C00000"/>
                </a:solidFill>
              </a:rPr>
              <a:t>I</a:t>
            </a:r>
            <a:r>
              <a:rPr lang="en-US" sz="2600" dirty="0">
                <a:solidFill>
                  <a:srgbClr val="C00000"/>
                </a:solidFill>
              </a:rPr>
              <a:t> :  Creates stationarity (i.e., current - lagged values)</a:t>
            </a:r>
          </a:p>
          <a:p>
            <a:r>
              <a:rPr lang="en-US" sz="2600" b="1" dirty="0">
                <a:solidFill>
                  <a:srgbClr val="C00000"/>
                </a:solidFill>
              </a:rPr>
              <a:t>MA</a:t>
            </a:r>
            <a:r>
              <a:rPr lang="en-US" sz="2600" dirty="0">
                <a:solidFill>
                  <a:srgbClr val="C00000"/>
                </a:solidFill>
              </a:rPr>
              <a:t> : Regression error</a:t>
            </a:r>
          </a:p>
          <a:p>
            <a:endParaRPr lang="en-US" sz="2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FF23D57-3F09-4B57-A141-C2904E9D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68" y="4505410"/>
            <a:ext cx="6489966" cy="14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6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61" y="430307"/>
            <a:ext cx="1035775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Seasonal decomposition components</a:t>
            </a:r>
          </a:p>
        </p:txBody>
      </p:sp>
      <p:pic>
        <p:nvPicPr>
          <p:cNvPr id="2050" name="Picture 2" descr="https://dl.boxcloud.com/api/2.0/internal_files/569082811382/versions/603320625782/representations/png_paged_2048x2048/content/1.png?access_token=1!5mq3HY0fJTbUDoSmnGS9-WtNnjty83txBXG96YcbXXL-RxlMHqrFje_BrsDGgbF1JvwfM0qv_iIEv2rHqaX7gZmcOL5VxUD0B4HKeGTvEq_hYeCdSNEXLDT0brzXYZ6RHgRAQf1RvkiKKmipBLLdwhZiL0Lzi3D-QEZhdGrPccIBXML80cWqygQ3HfkaJZwWeSmEDzdyYChBNDNBdVUdPGgLcyFdZSprss76fuWa1Kgi_6cN5du7v9dhXAx5QR9kO_T9lY7HrRMC8R7K4KsvtAgQwmKIwmffNe3ilZNMpRaOCarr6biavquX7CP1BcUB0tpnr1_eyXzMd0x2nrFIX0qmUZInGip4MIwR5cg12KcBFa34K58mRL3dOSUpF0Hwc9PjFrmkYPPALksWwhgzrKPnxTT07vHHTrmFpS_4b54Be8Zr_WZTl1oSLHFOhUqlyu3PKFwW3wEs4W76ePCsf4FDR4a_QrRtZsUmZ7-oSTIAu9do48l8lN79Uj3pG9Tt4YG1mmXrl861ODDgDm6dCyGTjuMfs5AhbjkBbQYDCdnnW8qS2UEBlRAvJgflmKVWZw..&amp;box_client_name=box-content-preview&amp;box_client_version=2.26.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1" y="1319160"/>
            <a:ext cx="10698162" cy="521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3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D9D7FFB-1090-4238-ACC7-8F1E020B6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67" y="2804582"/>
            <a:ext cx="9737724" cy="3595979"/>
          </a:xfr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AD93013-A0AF-4CFB-91A0-02B238F88F7C}"/>
              </a:ext>
            </a:extLst>
          </p:cNvPr>
          <p:cNvSpPr/>
          <p:nvPr/>
        </p:nvSpPr>
        <p:spPr>
          <a:xfrm>
            <a:off x="310092" y="450184"/>
            <a:ext cx="8079316" cy="94073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rbel"/>
                <a:cs typeface="Calibri"/>
              </a:rPr>
              <a:t>Akaike Information Criterion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6A1124C-3832-4898-AFC4-5D38EB80F572}"/>
              </a:ext>
            </a:extLst>
          </p:cNvPr>
          <p:cNvSpPr/>
          <p:nvPr/>
        </p:nvSpPr>
        <p:spPr>
          <a:xfrm>
            <a:off x="10326963" y="56949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AE16E6-1315-438A-B4FB-33D64FABE4DF}"/>
              </a:ext>
            </a:extLst>
          </p:cNvPr>
          <p:cNvSpPr/>
          <p:nvPr/>
        </p:nvSpPr>
        <p:spPr>
          <a:xfrm>
            <a:off x="3424687" y="1677838"/>
            <a:ext cx="54576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FF23D57-3F09-4B57-A141-C2904E9D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7" y="1500953"/>
            <a:ext cx="5748067" cy="12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1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996" y="379132"/>
            <a:ext cx="10614617" cy="67235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Residual plots in ARIMA model</a:t>
            </a:r>
          </a:p>
        </p:txBody>
      </p:sp>
      <p:pic>
        <p:nvPicPr>
          <p:cNvPr id="3074" name="Picture 2" descr="https://dl.boxcloud.com/api/2.0/internal_files/569101874167/versions/603341972167/representations/png_paged_2048x2048/content/1.png?access_token=1!OIY-BQUnKTumCyrfHKJ8O8vpgSPXnyXxGmFNzFZIz9jOfX-iopEA5ls9UWHpUqYpeFdMzlJ5HSrLjDVtl5EBbVFKgzKU9BCrRI9Os6Q96p26l5rYiHVE_NL-3aJLyBD1UGrVyv_Dq6E2pa1kO7171HOm7xsMu1RUvVuAiFhCoxndaiV_Z2N9IWWtrOv9xvAcqFHXeLxLfQpKUzUCxnW3ppafSM42jpECuRVt_HEwYjqPOHfOvSOBEfCk9W35eIGUs2bXNkvr6kcgGWQj7f2f5OGitkBEOkItEyMARWwwcbPMxC7OYJq9vKTGxZxNLfD7rFmK7AT4Wdg6npgD6gxVhM2QLUNPe4Owemfgspph2LWoGhzRJGNV5Zc_K9i0N5_8_2NTQPWMgAFGogL0O2lkv_yHawDtbPwz5TQGsqj5YKujRY8lN0QB4RiNic_gcr-BO3zv7uwiIxVjzVy9kvW-QOJy7gXUgqguPgQ-bnPlEnI36vFWXhhW1fAKdk-ZMvgaN26KgrsgIj8woFK2NzV7WQxoZ_nlsyxjurhCiB4uaCzmpG4jC3wcxpLFf-ATfEhUFA..&amp;box_client_name=box-content-preview&amp;box_client_version=2.26.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2" y="987985"/>
            <a:ext cx="10838329" cy="54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9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97" y="295835"/>
            <a:ext cx="11257803" cy="7261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Forecast plot on existing </a:t>
            </a:r>
            <a:r>
              <a:rPr lang="en-US" b="1" dirty="0" smtClean="0"/>
              <a:t>data(Jun-2018 </a:t>
            </a:r>
            <a:r>
              <a:rPr lang="en-US" b="1" dirty="0"/>
              <a:t>onwards)</a:t>
            </a:r>
          </a:p>
        </p:txBody>
      </p:sp>
      <p:pic>
        <p:nvPicPr>
          <p:cNvPr id="4098" name="Picture 2" descr="https://dl.boxcloud.com/api/2.0/internal_files/569083122075/versions/603320884875/representations/png_paged_2048x2048/content/1.png?access_token=1!2kwrEIj2hYHixws184vi96Onyqq0MxySJm8UbzUYvmVFDpa7wFCo_L4wJ3eLcjaTKHKFz_eN1rSAXFzh2xqFoSQRIoMvOJdXQ-0o6iXSgqumYIB38RuCMAs2tD0RRmtU_GFI7a9zInnRtiPSsng_OmpVtah9wBb_T0aYw0DY3R8fXE9n6rxRIoavL8kEyTaIb-3XNk0c_LbCp6aI3Z2Nw2TGea14WH0hzFaDx_JqdNLVGMiWjhrs55u9K_SkPF_jPq9y5BUduzgXP48HkF9g-0x6ZpWqmHK50Ks7OuLzZ9ZC2lp7-6vwp8a9ZXyb3H2xoDwqFEtNFAjuSPtJmwz3oueu1LD5EoqPV94Ac4paWzSPgPQ3sMXvRDj22aXng2b4DVKkH0nfOYtLdJFCQsrPcOJsJp1ibYCHl8YX3IpICZxNxvizAqBPrhvFwKhi7uBMKS133MyHqRpT3H0rP--z3vzq7IoTx0COO6Zdjzm0Vf8x1TGJ6JFocUd5HlRXtAFaqfJK7evW1izfFUIXbI26RWXB0Sg4FZfDycA2di7znJ9YXteJLKQucE827EQ0CIg4WQ..&amp;box_client_name=box-content-preview&amp;box_client_version=2.26.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" y="1090083"/>
            <a:ext cx="11149853" cy="55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9904" y="454777"/>
            <a:ext cx="12578103" cy="82182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Forecasting on future time series(Jun-2019 onwards)</a:t>
            </a:r>
          </a:p>
        </p:txBody>
      </p:sp>
      <p:pic>
        <p:nvPicPr>
          <p:cNvPr id="5122" name="Picture 2" descr="https://dl.boxcloud.com/api/2.0/internal_files/569083112793/versions/603320876793/representations/png_paged_2048x2048/content/1.png?access_token=1!4grQuo_dFV4_MZwDS9MyY494F5ZE8Rl7rMIZEKm6K4itH-e5JlgzqhM2r01QkFiyeR6VSZkLU-9sQbnMeNmR5XGxJBoeHAxbpTAv2_0jEsxf8iRxJKe4m3vsuQ-y6q8J113ShAt_L4ntjP5VaroTJa58dVro7DdxW1eRFZVLYxKgIw3Je5n23NF3GA-ZfzRK0x5o3Wb9y_ekRgP9klYBw3PoweTCUsYEC_10b_ZftWwVSS-1jqdK75psRYqkt5WKk27t-7Gdv1S1iHRafbtca39bidJ3PblVBIlX1kSnM_0EbggohPKHPzkxWvOHd_iFW4cEdY-jPFWxHr9m_46Rr7aO97FJ7g8pulpPa8jDhaQi0e4Z-Q5o6poYyWyol4WWwzlJ1ExqnnKpJGlkTUFtth7uTR8veLr1oMC-uSz5F9agEMaPrBMdHnYLUdA07z1dez0kG300hQ4s_Cs2aZUMm2Iv5Yc1C7rk7_zppyoT2l1ZN6fcNMuy-XHZGCUwsEyOGikQ7HcXIxiW_7ZBJDz1p4jp2dZGNprhe5twjoh6wkxTtIIRw2qKeMal7k78jDcF1g..&amp;box_client_name=box-content-preview&amp;box_client_version=2.26.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726" y="1316567"/>
            <a:ext cx="10731711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4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D789D3-81EF-4A5E-B44C-6B93F4583BC5}"/>
              </a:ext>
            </a:extLst>
          </p:cNvPr>
          <p:cNvSpPr txBox="1">
            <a:spLocks/>
          </p:cNvSpPr>
          <p:nvPr/>
        </p:nvSpPr>
        <p:spPr>
          <a:xfrm>
            <a:off x="1206500" y="1900767"/>
            <a:ext cx="9875520" cy="302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Research Question 3: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Detection of Traffic?</a:t>
            </a:r>
            <a:r>
              <a:rPr lang="en-US" dirty="0">
                <a:solidFill>
                  <a:schemeClr val="bg1"/>
                </a:solidFill>
                <a:ea typeface="+mn-lt"/>
                <a:cs typeface="Calibri"/>
              </a:rPr>
              <a:t> Analyzing</a:t>
            </a:r>
            <a:r>
              <a:rPr lang="en-US" dirty="0">
                <a:solidFill>
                  <a:schemeClr val="bg1"/>
                </a:solidFill>
                <a:latin typeface="Corbel"/>
                <a:cs typeface="Calibri"/>
              </a:rPr>
              <a:t> distribution of rides during the day according to trip distance.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8" y="1232211"/>
            <a:ext cx="8911687" cy="720596"/>
          </a:xfrm>
        </p:spPr>
        <p:txBody>
          <a:bodyPr/>
          <a:lstStyle/>
          <a:p>
            <a:pPr algn="ctr"/>
            <a:r>
              <a:rPr lang="en-US" b="1" dirty="0"/>
              <a:t>Quantile Regression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A24F7F-C797-4A06-9E1E-C2C8B12FE488}"/>
              </a:ext>
            </a:extLst>
          </p:cNvPr>
          <p:cNvGraphicFramePr/>
          <p:nvPr/>
        </p:nvGraphicFramePr>
        <p:xfrm>
          <a:off x="1467379" y="1601683"/>
          <a:ext cx="8915400" cy="438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73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452" y="554193"/>
            <a:ext cx="9756494" cy="5916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Quantiles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7453"/>
              </p:ext>
            </p:extLst>
          </p:nvPr>
        </p:nvGraphicFramePr>
        <p:xfrm>
          <a:off x="1180102" y="1307228"/>
          <a:ext cx="9735672" cy="116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24">
                  <a:extLst>
                    <a:ext uri="{9D8B030D-6E8A-4147-A177-3AD203B41FA5}">
                      <a16:colId xmlns:a16="http://schemas.microsoft.com/office/drawing/2014/main" val="1748842807"/>
                    </a:ext>
                  </a:extLst>
                </a:gridCol>
                <a:gridCol w="3245224">
                  <a:extLst>
                    <a:ext uri="{9D8B030D-6E8A-4147-A177-3AD203B41FA5}">
                      <a16:colId xmlns:a16="http://schemas.microsoft.com/office/drawing/2014/main" val="2370321155"/>
                    </a:ext>
                  </a:extLst>
                </a:gridCol>
                <a:gridCol w="3245224">
                  <a:extLst>
                    <a:ext uri="{9D8B030D-6E8A-4147-A177-3AD203B41FA5}">
                      <a16:colId xmlns:a16="http://schemas.microsoft.com/office/drawing/2014/main" val="1194572639"/>
                    </a:ext>
                  </a:extLst>
                </a:gridCol>
              </a:tblGrid>
              <a:tr h="41356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.25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.50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.75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35747"/>
                  </a:ext>
                </a:extLst>
              </a:tr>
              <a:tr h="372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952791"/>
                  </a:ext>
                </a:extLst>
              </a:tr>
            </a:tbl>
          </a:graphicData>
        </a:graphic>
      </p:graphicFrame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6C9377-B32A-4F43-B984-75123F7F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2061728"/>
            <a:ext cx="3240616" cy="395162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FD3FAC-0148-4D73-A48B-5BE5C501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34" y="2058377"/>
            <a:ext cx="3219449" cy="3958329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2CDD4D-236D-4157-8BBE-85A46293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33" y="2073310"/>
            <a:ext cx="3282949" cy="39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17" y="281517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Preprocessing </a:t>
            </a:r>
            <a:endParaRPr lang="en-US" dirty="0"/>
          </a:p>
        </p:txBody>
      </p:sp>
      <p:graphicFrame>
        <p:nvGraphicFramePr>
          <p:cNvPr id="1290" name="Diagram 1290">
            <a:extLst>
              <a:ext uri="{FF2B5EF4-FFF2-40B4-BE49-F238E27FC236}">
                <a16:creationId xmlns:a16="http://schemas.microsoft.com/office/drawing/2014/main" id="{DAD45607-D162-4C42-9618-E1DE43EF3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226912"/>
              </p:ext>
            </p:extLst>
          </p:nvPr>
        </p:nvGraphicFramePr>
        <p:xfrm>
          <a:off x="1100667" y="1549400"/>
          <a:ext cx="10105496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42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47" y="647700"/>
            <a:ext cx="9662365" cy="67235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Quantile regression of different ranges</a:t>
            </a:r>
          </a:p>
        </p:txBody>
      </p:sp>
      <p:pic>
        <p:nvPicPr>
          <p:cNvPr id="6146" name="Picture 2" descr="https://dl.boxcloud.com/api/2.0/internal_files/569172063483/versions/603418036683/representations/png_paged_2048x2048/content/1.png?access_token=1!B4Ampajx2PwYRE3ZVYUwjaBiNOckpJlrp9x-0foXH8TtIIWqWJKX_C8yjQ0E8xMNNqCFwG06BqcUndSvZAoNYRKrJ2eRCrowSbNzHcAGS1hu7-Q4MUqiwCpk_NxyOYXHYTsNBnSyO2pkOh_y-uvHkI2fjTdnaqauVuXFlSoqKem3uryN1V6VrZxpQoM-bgjO1ScOXAhi8JyiZphHlrBWf7zLE2n3sqF9U_v9iF6xjIgaWIsmNLjnjd_ss7-W9gUo2Wt-DiGY_VfcNDttxGXdrxWBctked0ekNnRj6pxauYiGxHCJ2VA2iH2afcYLU6nJ-cBVQ_gblE29taj4PtzVpbe1pRURSfKGQOk4Cs12WES1-u315GKUOJuS0eA2mWYcfoBuL8ZSPPVETNMUPd4zQH9a5A1rn7A3tDExS7GvnSEOQJHK1GHofBrmSTCD87jFutSGUwq5CObAdbYkQGBoaiWGIwY7Hm9OiXNSantcIF8kzz7Sg7ZxEik7dLYNSw5-Af27990FSrgYvZX8XNDdNDUEZVOQmcx2OIkmS1i2-_iqoUzefBSdBvSe8Bf7cj36Iw..&amp;box_client_name=box-content-preview&amp;box_client_version=2.26.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82" y="1891925"/>
            <a:ext cx="6270811" cy="343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CEC30A-5F65-4274-AFDA-77B587B03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7" y="2049924"/>
            <a:ext cx="4806950" cy="33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8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E74324-A640-4739-B4BE-80527C811277}"/>
              </a:ext>
            </a:extLst>
          </p:cNvPr>
          <p:cNvSpPr/>
          <p:nvPr/>
        </p:nvSpPr>
        <p:spPr>
          <a:xfrm>
            <a:off x="4633384" y="2971800"/>
            <a:ext cx="3380315" cy="108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941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D789D3-81EF-4A5E-B44C-6B93F4583BC5}"/>
              </a:ext>
            </a:extLst>
          </p:cNvPr>
          <p:cNvSpPr txBox="1">
            <a:spLocks/>
          </p:cNvSpPr>
          <p:nvPr/>
        </p:nvSpPr>
        <p:spPr>
          <a:xfrm>
            <a:off x="1206500" y="1900767"/>
            <a:ext cx="9875520" cy="302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Research Question 1:</a:t>
            </a:r>
            <a:endParaRPr lang="en-US" dirty="0">
              <a:latin typeface="Calibri"/>
              <a:cs typeface="Calibri"/>
            </a:endParaRPr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rbel"/>
                <a:cs typeface="Calibri"/>
              </a:rPr>
              <a:t>Which attribute is most profitable for the drivers on the basis of location, type of ride and time?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5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713" y="370110"/>
            <a:ext cx="8915400" cy="8128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1" dirty="0"/>
              <a:t> (SHAP)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462" y="1636807"/>
            <a:ext cx="8915400" cy="491893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45" y="4655538"/>
            <a:ext cx="4863047" cy="15382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E844D-4F94-455C-8028-DFB5233A50E9}"/>
              </a:ext>
            </a:extLst>
          </p:cNvPr>
          <p:cNvSpPr/>
          <p:nvPr/>
        </p:nvSpPr>
        <p:spPr>
          <a:xfrm>
            <a:off x="3252257" y="1262592"/>
            <a:ext cx="2734733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alibri"/>
                <a:cs typeface="Calibri"/>
              </a:rPr>
              <a:t>SHAP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7D3365-75B8-41FE-8202-EC9D0ED6667B}"/>
              </a:ext>
            </a:extLst>
          </p:cNvPr>
          <p:cNvSpPr/>
          <p:nvPr/>
        </p:nvSpPr>
        <p:spPr>
          <a:xfrm>
            <a:off x="7527924" y="3622674"/>
            <a:ext cx="4004734" cy="2734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TreeSHAP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efficient estimation approach for tree-based models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Prediction of importance of features through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shap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values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Values based on magnitude of feature attributions.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2260BD4-1170-4463-83D6-DD0E23E78B88}"/>
              </a:ext>
            </a:extLst>
          </p:cNvPr>
          <p:cNvSpPr/>
          <p:nvPr/>
        </p:nvSpPr>
        <p:spPr>
          <a:xfrm rot="3300000">
            <a:off x="3838684" y="2041810"/>
            <a:ext cx="241216" cy="734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5FB2FB-60B5-4AC7-A040-2DFA1E3C4DC6}"/>
              </a:ext>
            </a:extLst>
          </p:cNvPr>
          <p:cNvSpPr/>
          <p:nvPr/>
        </p:nvSpPr>
        <p:spPr>
          <a:xfrm rot="18360000">
            <a:off x="5271540" y="2064030"/>
            <a:ext cx="251800" cy="692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C22AEE-E253-41D8-AD86-BC912EBFF0A5}"/>
              </a:ext>
            </a:extLst>
          </p:cNvPr>
          <p:cNvSpPr/>
          <p:nvPr/>
        </p:nvSpPr>
        <p:spPr>
          <a:xfrm>
            <a:off x="2246838" y="2818341"/>
            <a:ext cx="2120901" cy="1263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Kernal</a:t>
            </a:r>
            <a:r>
              <a:rPr lang="en-US" sz="3200" dirty="0"/>
              <a:t> SHAP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E3B0A1-4414-4A52-AD99-4988B1673934}"/>
              </a:ext>
            </a:extLst>
          </p:cNvPr>
          <p:cNvSpPr/>
          <p:nvPr/>
        </p:nvSpPr>
        <p:spPr>
          <a:xfrm>
            <a:off x="4956172" y="2776007"/>
            <a:ext cx="2205567" cy="12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Tree SHAP</a:t>
            </a:r>
          </a:p>
        </p:txBody>
      </p:sp>
    </p:spTree>
    <p:extLst>
      <p:ext uri="{BB962C8B-B14F-4D97-AF65-F5344CB8AC3E}">
        <p14:creationId xmlns:p14="http://schemas.microsoft.com/office/powerpoint/2010/main" val="384876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17" y="165100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b="1" dirty="0">
                <a:ea typeface="+mj-lt"/>
                <a:cs typeface="+mj-lt"/>
              </a:rPr>
              <a:t>SHAP Feature Importance plot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5" name="Picture 2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AA4D88-A00E-464F-AA71-46281DDC8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614" y="1279218"/>
            <a:ext cx="7316045" cy="4574310"/>
          </a:xfrm>
        </p:spPr>
      </p:pic>
      <p:sp>
        <p:nvSpPr>
          <p:cNvPr id="4" name="AutoShape 2" descr="data:image/png;base64,iVBORw0KGgoAAAANSUhEUgAAAkIAAAI0CAYAAADx3EbcAAAAAXNSR0IArs4c6QAAAARnQU1BAACxjwv8YQUAAAAJcEhZcwAADsMAAA7DAcdvqGQAAHvgSURBVHhe7d0JfFx1uf/xZmaSJpCkFWhlKUvTgpp7STIzSQoVCMqiAhUUqrJYSmVVZBMEWcsimyLqBf6yFFlFDKKUi4AXtYXe2qaZycIlinajLbRsQpuUpMks/89z5kychGxt0zbJ+b5fr+f1W882SeY8OedMMkpEREREREREREREREREREREREREREREREREREaQLLcUD5k7d25y2rRpbktERGTky4Jb7cLnliIiIiKeo0RIREREPEuJkIiIiHiWEiERERHxLCVCIiIi4llKhERERMSzlAiJiIiIZykREhEREc9SIiQiIiKepURIREREPEuJkIiIiHiWEiERERHxLCVCIiIi4llKhERERMSzlAiJiIiIZ2W5pXjJjzqSbk1ERGRISV4acGuDKwtutQtdERIRERHPUiIkIiIinqVESERERDxLiZCIiIh41rBLhMLh8D5ESzAY3NPtGlShUCjG+g9366dSb3AGREREZMQZUp8aI/GYl5WV9VIkErnJ7druLBFiH45kH+a5XQNCwrQykUhcXVdX95jbNXTpU2MiIjJE6VNjfSDZyHarIiIiIlttyFwRIsm5i+I8IkZ0JJPJN0ne/kqZTdlO3/HUn4zH47cFAoEVfr9/75qamjUsN5uxQ4lGxmcwt5X6XZFI5FbKPk2dOrWgra3tLpaZxrLNdF1LzKHtXBEKhUIzaV8djUYn2/zy8vJvJBKJ6xifQPMj4nnmzWQfnqV+LGH7GWNdC1nmaJtP/QfERPo3stzcjo6OSxobGzfSdq4iMXYf/UfQnEJ9pc/nO7u2tnahjSOLfTiL8rvEvsR64lbWfTelLX8Cy1zD8pMo19J1E2OP21ifdEVIRESGKM9eESKhOJ+T+StUb6Sezwn9U6mRUdNJPl4oKioaxzF8z+3rguUOo3ibpGYP6sdTv4Qk4WRnsA/M/ynr3J/ko5iyhDie8LvDXbC+ndiPR6l+h/0rIKEpYltzbIz2NIpVjJ/p7vvR1o/1rPsU2mOZa8naoSRxV6eGOs1izgUc3xi2/T/Me9jtt9t051LMpv88WwdlkFhiY+zPUe72L2Kbu9B/OnFXMBi010JEREQGYDjcGltQV1f3ZHV1dZwTvl2F6claxm5rampqJ2GIkCDcR5zhjvXGR+JwKsnLNUuWLFnH8uvj8fjl7lhvOohPH3TQQbvYVR22ZYlbr2pra59n3a9RTXAMSynvIezqT6Z7bY4dHwnRA7Qnk+SMsQH2z64E/ZB9W0CZoHyPqLExju9Cip+5+2BjNfQ9xjIzbFxERET6N+QTIU7sK91qX94gMm/3rGQ5u33VqylTpoyjGJ25/jFjxqxwqx9DovERc48hvtjR0bEsFApFiFPc4R7ZVRvmvEK8S2wgUbmN5W27neizW1qO9vZ255aZ3+8vsJKx/Zj/D6t3R7/dbrucbXyYDvrsVt42+TSdiIjISDTUEqGEW3YiGfhYXw/s+ZnMe3/7sdwat96jxYsXv0vRbslGqmfUqPXr11ty0SuSoXnEl4uKinajeROJx2MkOJNsrPt+FhcX59D3e6q/zsnJ2ScajRYy3644Dfi5LObbM0T7u80u6Lfkbzb7MzYjCtjOMakZIiIi0p+hlgitI5wHkzfTHuFw+DIiu7y83J6jsQeMO5+16YUlLr9i7vVTpkz5ZGVlZaHP57slNfRxNod1n8g2xthtLLo+tP44rGQ961g+M2nJoS+X8oNFixa1lpWVFZO8nJ8aGhjm3806rgwGgwfT9LHt3diHitToKHu+6SISsUOnT5/ut8SLepi55e64iIiI9GNIJUIkEndy8i+32zyEPVszUPacjD0ovY74b8KenflVaqh3fr//QpKJFbFY7O/Eq3Q9y7JOYtNdR0eHL5FIfIfqSvatmeUsSTm9oaEhfWvtJpY9jbEPiOebmppaaJ/HnNtpt3Bs9kmvfvcpE8dwD+u4hWXnsI711KPsg5MIMfZH2mdT/dHy5cvfy83NXcu27mRuvo2LiIhI/4bMx+e3FAmCfXz+kEgkcmSqR/qlj8+LiMgQpT+oKCIiIrKdjOhEKBQKXWm3pXoKe7bGnSYiIiIeNexvjcnmmzt3bnLaNPsbkCIiIt6gW2MiIiIi3SgREhEREc9SIiQiIiKepURIREREPEuJkIiIiHiWEiERERHxLH183ov0l6WHpW3111ZFRLxAH58XERER6UaJkIiIiHiWEiERERHxLCVCPaisrJwQDoeTpaWl+7ld2wXbfJ74vtsUERGRbUyJ0A5iiRZxiNt0RCKRLxG3u00RERHZxpQIDTKSm2y3KiIiIkOcPj6PioqK3ROJxH3JZLIqKyvrbcrbKe+PxWITA4HAbNqxaDR6pjvdkp2VzL+6rq7usVAoNJOuq4l7WeZCyvWRSOQ/mHMzy32DvvGUb9P/X6zjp5S2fANFCf2tjCcof23rZ13zaL/E8jfZvGAwWEL7p0SQOR9QPlhUVHRLdXV13G7bsW8r6JvB2A+YvjflXylPZ11rbfle6ePzw5I+Pi8isuU4X+rj870hqXmcJCLOa7SPz+c7jC5LbjbHfiy7Z3Z29v7UK6yDdTaxzkNIagponkXcQqLzBRujr9RKljmaen5mkpVGsjSGffkfqn9Zv3797qzrWGLWsmXLLknNSGE7X6c4zO/370W5M3GD9YuIiEj/PJ8IlZaWWgLxeeJSkpL1S5YsWUeCcr0zOHAdJCtXLFq0qJV1fGQddrWIeItqkkTnz5TPsd4jbGwg3MSnnWVvWrp06SbW9TeWv42hLkkTydL1bPO9mpqaDTR/RZQ7AyIiItIvzydCfr9/gpUFBQVvOB1IJBIr3OpArbVkxa07QqHQBcSr4XD4A+JDkphpdI9LjfaP+XtTrCQ6b2PRt4zC+juRCGXeBttI2BUoERERGQDPJ0KBQOBNK5ubm/d1OkByMdGtmhbCbjk5qqqqAslkcrzbTEu4pYPE57MUt7Gec4qKinaLRCJjWeZZ+jLvT/b5nA7zV1PYPnUuQ4JWRGH9IiIiMgg8nwjV1NSsIemwh5Rvr6ysLJwyZcon6b4mNeokJLWMHcHYxMmTJ48mYfoh3X1+Moz5hUQ8Fou9W11dnQyFQsfS/aXUaArrXUdiY88U9Yjl7VZaLknVlcXFxTnl5eWfovty+uakZoiIiMjW0sPSKaeQmIwmcVlNvEL9EbffEhJ7kHpuPB6Pjhkzxm5NraLPuYrUm9ra2hdZ5lG/319DIvMe808ifucOOxi/ir4b3Ftn97rdnex5JZ/PdzTzjszLy7NPsr1I9yP5+fk/Sc0QERGRraWPz3uRPj4/LOnj8yIiWy4LbrULXRESERERz1IiJCIiIp6lW2MeNHfu3OS0afZpfhEREW/QrTERERGRbpQIiYiIiGcpERIRERHPUiIkIiIinqVESERERDxLiZCIiIh4lhIhERER8Sz9HSEvGub/YkP/akJERDaX/o6QiIiISDdKhERERMSzlAiJiIiIZykREhEREc9SIrQFQqHQvHA4fLXb7Bdzk8QhblNERESGCCVCIiIi4lnb5ePz4XB4ZTKZfJDq0VlZWWWUf6c8r7a2dkkwGDyC+s3EAcyJUf6po6PjgsbGxnfKy8u/lEgkHmlra9urqamp3dY1derUgk2bNq1l7pei0egrdrWF7u8SM+n7DMs3+P3+r8Xj8em0L6F/J/p+EYlErrLlDev9T9Z7B9Uw8RHxOHOuZU5HaWnpfoFAYAXtGSz/A8b2pvwr5elsby3bu4v6eUSM6GDsTfo/Rb1HzG+gKGFeK+tMUP6adoT6uWyv1JmEUCg0ieJ1xiexb1m2D9TPYt736R9PfX4sFjvLXhebz3p3ou8Gxk+kOYaoYbnz6+rqltp4n/TxeRER8RjOlzv84/PnEhe2trbuQvkUJ+0/VFZWFvp8vk3E+fn5+eNIYA5kbE+SgJ/ZAiRKL7LfG/Py8o63tiEpOpkEYLUlQW7XKNqnsewJzB1HvY0k6M+Un2CuJRWfZ8qlJD9TbW5JScl4+uYz92nG92TuwdSPYr4lPZ2Y83WKw1jvXpQ7EzdYP8nL+cy1bd9IPb+vJMikkx22cbQ7/0yO73G6JrFPFTZmGP8W8RKJzBtul/XN4LWxfdiHZoLlHkuNOMf8AMWn6TuI13R36ouZ/98kSNnOBBEREenX9kyE5pAEROzKDgnBbbRbY7HYcdQX2JWh+fPnx5YsWbKOE/ztnNCPSC0yKkHYCf9bTivF6tbXifl31NTUrGFddnXnKdaxO9uabduqr69voN1AYuMkHSQOMygamHuvjTc0NLzJ8rfQZ/2dSECuZ857rHcDzV8R5c7AILB1sk+/Zp+c45o+fbqf4nT2435rpzF+vb0m7vzLGD8qGAzuSbKzG/WTiW8vXrz4bfc1vZ5F9iCmOAuLiIhIv7ZbIsRJe6VbNXZrZhV9E0KhUJh4kVhHbKDvCcbGObNAAjCH4nOc/PexW1qMlxEPp0Y7rXVLY8mQ3T6yJCrtI5YpsArlROKzrO/DdJBwPEifXVXpRCKUuc6NhLP8YGH991KczPZ3Wrp06THUAxzrXGfQxT51vmaFhYVOneUm2DE4naNGNWYcx79o29WgvZ0RERER6dd2S4Q4ye/nVo3dp9uHvjWc1O2ZmWggEDggGo0W0neyM8NFnyUkz9F/BnEm9d/blRpncMu8wXpeYh1j08E2xlDmu+MDkZlkDcTHnsmxq2AUy9iX6bwG36J8iH3oSI2m0Nf5mm3YsMGpk7StaW9vd26fxePx/bsdx06UlkiKiIjIAGzPK0KzQnb5JxzOJi6jyx5ifo6ykHJ9TU1NM/32LMwVNj8TJ//7KGaRGJzG3C63jzaXz+d7hHWUY1ZVVVWudVEvCgaDX0zNGJB1xORUtX/s9zqOYX+32Yn9sOP6HnEM411u9xnGr5kyZcon3Wep7Hbin+rq6t6yB6ZZ56/ou6e0tNSeYRpFOZaX9yvFxcWbk9CJiIh42va8ImQn/Z8TH1C3B5GPjUQi6ynPpn0mSVAz9aeJaqILTv5/JCmwqzDra2tr/5Tq3TL2zE08Hv8c2zyhubl5JcmD7c/vWH+RO6VfJCB3skw5+2y3pF5zu3vF3KtY/w3M/YCwW2KO0aNH26fV7DbX/9bX1/8z1dvFY7FY7BViNfUctntaqttJks6ieD0QCNjfNGr2+/2v0p5Oe1h/IkxERGR72m4fn08kEleT0HR+6mlzkbDMo/hjNBq9OdUzImTx2iy3RInjsgeyHemP8JPc7G0Pgbvdg0cfnxcREY/JglvtYnt+amyLBYPBwygqSKa26rbYUMNxnUqR09bW9lSqR0RERLanIZ8IhcPhJT6f7xniu/X19e+63UMK+/ga0dJD9HrbLBQKvUty+iOqZ6X/WKSIiIhsX9vl1pgMLXPnzk1OmzbNbYmIiIx8w/rWmIiIiMi2oERIREREPEuJkIiIiHiWEiERERHxLCVCIiIi4llKhERERMSz9PF5L8r4y9L6K80iIuIF+vi8iIiISDdKhERERMSzlAiJiIiIZykREhEREc9SIrQDhMPhl4jZblNERER2kGH3qbFQKDQvKyvrYKodyWQyTn0F9R9GIpFqZ0I/SEBWJhKJq+vq6h5zu7Y7S4QoFrDPA0qGmG+f8jqU+QuoH079L8RGjj9B2UH8ndfht+vXr7976dKlm2j3TZ8aExERjxlpnxq7kaQgv6CgYFeSgYeIXwWDwcnu2IhnCaAdfzQaLeQ12Iuv7Wz6Zo0ZM2ZecXFxjjtNRERE+jFcrwi9RCJwk7VLSkp2zs7ObqE6nb6nGL+Q+nnM2Yvk4APqj0+aNOnq6urqeDgcfpb2sUQ7EWN8IcnE0VVVVYHm5ubvs8xM+sfT/xrlBYxFKE0W6z2L8rvEvsR64lbG76a0fTqP4iJid+JvxGWMvUJpbNkrWPd3qO9EPEyUEK+wv84VofLy8v9MJBJ3UA0THxGPM/9axu1qz8euCLF/L7H+LpdyysrK9vf7/a8y9l3G7ne7e6YrQiIi4jGcV0fe3xGyqx+BQMCSkFEkEv+w0ufzraHvSyQNhdSP57hnLV++/Ewbo28axSrmnkndrqgcbf0tLS03UNjcLxYVFe1K+SDtFw888MBP2DiJzLkUs+k/j2XGUgaJJTZGYnIyxY3EDLtCRb8lIS8Eg0FLmCzJOY2+i0lQjm9tbbVE6T3qh9mYIZEbz/7MZ87TbW1te8bj8YOpH8WcH7hTBqS+vv6fLBNh2SPcLhEREenHsEyEOOFfRQLyYV5eXisnfrsydGZdXV2jjdXW1v62pqbGnhtKUq9j7qPU+0oOLEP8LvMuY/5yu3JEkjSHvrUkVHb1yLJIuxJkzyEtoExQvkfU2BjLncH4vSRIi+fPnx+zZWk3EqfYOEnODObYeKSpqamd8VvoXmdjhm3MoGig/14bb2hoeJNlbY71bxaWW8O2dnWbIiIi0o9hmQhxwrekZGx7e/tuNP/Ayf/zqZHUFRpiSSgUep+wW1jfYXxcavTjysrKbB35rPNZS67SQV+Rz+ebYHNYfj/GnStOPdibWJ6qdlpGWL+ZwLIr3bqxB5zfSFWdY5lIfDZz2yRPD9JnV482C/tp23rfbYqIiEg/hvWtsVdfffWD7OzsMzn5H0MCcXx5ebklH/ZpsJva2tr2iEajY6jbczyd9wVJFiwR6VRfX/8exUaSniMtuUoHy+5MeavNYf0rWW5/q/dgNWMT3XpaEbHaKiz7piVSVnfZvji3zVxvMG7PPGVuewxlvjs+IPawONsKs64/u10iIiLSj2GdCJlFixb9i5P/T6jeTCJQSOmjfLepqakjFAodRP2bzkQX7XUkPZlJjT04/DPW8WN74Ng6iouL81n2CyQXezoTksm7We5K2vaxfR9J124kXRU2hoeIc+irtIeuWW4m88vi8fgTNkj9UZY9m/4Qc7IprqC782oP+/II46yufBbL51oX9SK29cXUjL5Nnjx5NHOPYB1Ps62GDRs22MPYIiIiMgDDPhEygUDgZxR7kHxUkAxcl0gkniHhsNtblnQ4CUmGm5hzGknJB8Tz1pGfn38dxTN+v9+W25Cbm/tP2udmZ2c7r080Gr2HZW4haZnDMuupR9mGkwgx9iuSkOupPtbc3Gy3pb5N+5iGhgbndhjjj1D8F332ibW3KccTL9uYWbJkyTr2+3Os8wSWX8n2P6D+O+bYVaUeMeZnP1psX8eMGbOW/bqJvscKCgqqBvR3hERERMQx7D4+L4NAH58XERGPyYJb7WJEXBESERER2RJKhDxo7qeed64E6WqQiIh4nRIhERER8SwlQiIiIuJZSoRERETEs5QIiYiIiGcpERIRERHPUiIkIiIinqVESERERDxLiZAHffn1L7k1ERERb1MiJCIiIp6lREhEREQ8S4mQiIiIeJYSoUEWDof3IVqCweCebpeIiIgMUT3+S/rtIRQKzcvKyjqYansymUxQvk/7f6n/NBqNRpxJIKE42OfzXUf/wYz7KV+n++fMeTg1w0k+ZlMcEolEjkz1bB8cw0yKq9mXyamewVdaWrpfIBBY4ff7966pqVlj2+R1eJChj+x1o95G+X+Uj3P8v6TfXsu+/agjqX+4KiIiXsJ5ssecZ0dfEbqRk3cBicQYTuafI96gbxEn+6/YIOXRJEF/of+vJAJFdI0nbuNYfkryc73N8SJej+W8bvm8boWtra1FtO8iZvOaVLtTREREZAB29BWhlzih3+R2OeifQ/8X6N+bE/s/6FpA/YzUaIpdFaF4IB6PT25oaFjZ3xUh5p9HcRGxO/E34jKSiFcoHcFg8KskXFeSTOxPs5Xtz2FdV1VWVk5gGw/QH6Y/h2gkLmLZiHul6i9u/0eEOS4Wi63MvIJjnX1t3933Q4nFxJnWh//H9q+zSk9XhOj+2FUo9ucw9mc+1aNZ9n9Svb3QFSEREfEYzu1D8orQx7Cfv6bYixP7gZSTE4nEY85Ahra2tl/ZAZEcHOV29YpE42SKG4kZBQUFu7LY/dRfYP372nh5efmXSCAetisqNk7ScQDdz9sYSZCP+fcQ++bk5FgSEyWeZp3ZdXV1f2WZcwnn6owb82y5TP1t37COwyhW5efn70l9GnEly302NTow7M/LFG+x7BGpHhEREenPkEuESHycqygkJwVu+aaVmZqamtop3iOpsFtlfSIxOIN590aj0cXz58+PkazYFadG4hQbZ3vfpfgF4/9t4zU1NRuYs8DGKFfV1tbOpfxo0aJFrbm5uVez3D4kSHblaED6276h/g/6f2HjNo92PcuVu8MDxjL22u2aaomIiEh/hlwiROIzwUoSlGa33MvKTMXFxXY7ajdO/O+mevq0N7E8Ve20jLB+S0L2Yz12C+5jwuHwbqFQ6BFiFbFh06ZNq60/EAiMcyYMTJ/bd611Swf7s5H9chLBzcEy9tq9n2qJiIhIf4ZcIkQS8HWKN+vq6l6lvpyTe+eVk7S8vLxvMJYkIen7WZiU1Uyd6NbT7MFrJ6lhbCXb6PEKD2O3UOxBTIlGo4WjR492khf6nfuMLNf/J7T62f5gIWk7hMI+sv9np0NERET6NWQSofLycns42j4JZh8Pv5Ay6fP5zqd+Gv1XH3TQQbsQedRPYuyn9N9WU1OzwpY1JBu+qqqq3Myg247vIeIclqukL2APGzO3LB6PP2HL4W7a59qzQjZeWVlZyFzn+Ry2UUjxUUFBwQfFxcX5bW1tt1l/Gsutoxhvy6R6etTf9rdKSUnJzqz7BNb5OPEMCdsf3SERERHpx45OhK7hJN5st504ib9MTCb5mFpbW/tbG6S0h5aPoP+w9vb2lcR71K9izqWRSOQqm5NG3+daWlpaM4Pk5mskBvZgtSVYjzU3N9tto2/TPsY+bWbLMf4cxZmJROJmxv8Vi8VeZxtftDFcx9zxtlxubm4j/QuJuDs2igTpz4z/D8us4Dg+ZHtV7lCn/ra/JVi+iO212GsXCATeYJ8uou/mSZMmnehOERERkQHYYR+flx1IH58XERGPyYJb7WLIPSMkIiIisr0oERIRERHPUiLkQXM/5fy9SBEREc9TIiQiIiKepURIREREPEuJkIiIiHiWEiERERHxLCVCIiIi4llKhERERMSzlAh50Jdf/5JbExER8TYlQiIiIuJZSoRERETEs5QIiYiIiGcpERIRERHP6vFf0g8FlZWVE+Lx+OpYLDaxoaFhpdu9QxQXF+fk5eU9SvXoZDIZj0ajuwWDwfKsrKwHiYn0z4lEIhc5k3sQDoeTFIcyZ0GqZwf7UUcyeWnAbYiIiIx8nK97zHk8f0UoFAodS7xCstJsQX0BcZw77MjNzT2JopLYy5Ig6+P1vJl4geSmoK8kSERERIauYZkIkbBku9WtUl5ePoviKeIJv9+/lwX1x4lqd8xBwlNEsYyE56NUj6MokUg0uvUhZbBeHxERkZFuyNwaq6io2J3E4r5kMllF4vE25e2U99utsUAgMJt2Nu12ph5P/cloNHoeyUoVy9xO36eJtYzfSbJyr62PZOBw5r1E9VvEDYwVUM5tbW09v6mpqaW4uDg/Ly9vDXPuZF3X2zJpLDub4iLmTmDOrcw5m7aPdbRRWuJ0AlFI2P7E6D+htrbWttUj1scqkt9h3hk0P039Neoz2de/u+M70XcL1a8SecQCxi9gfJWNh0KhebRfon2TtY2tk8K53Wb7y/KH0Y4y75tW0t/7HwvSrTEREfEYzo9D+9YYCc3jnMzj7Oc+Pp/PTuozUyOdpjPnhaKionHM+V5lZeVEa7PMLwoKCnZl3ObfQlIw3ZkN5vkpplGWkEx9hvoBJDZ32Fhubu5UijHEY9bOxDrteaAxzD2YhOJ8lrfbYPOo5xOWwIxlfBXbP9P6+kqCMtj+nbh+/Xq7tbaabfyX05tyJ3FQPB4/iMRvX+rvEc9Onz7d9n+g7DVbS/K2N+WJTo+IiIj0aUgkQqWlpXZL6vPEpSQW65csWbKOxKPLVRosqKure7K6ujrOnI9IGE6mL0rfL+fPnx+LRqOLSC7uJc5MTe90ua1z8eLFb7POa2mfTthxj7NBkqg3rcyUk5PzlpWsa7zTMQjY9o/Yj1VLly7dRPMh2uWpkVE+tjOD9tUNDQ1vNjY2bmxra7uIvs8w155LGqhVvAZ3NDU1tdvr4/aJiIhIH4ZEIuT3+ydYSVLyhtOBRCKxwq06SBS6f3Jsb/qWu/W0ZfTZFZFOmeuMx+O2jtElJSV2VeZd62tubrYkrIv29vY93aozZ5CsdUs7lo0kOnarbtSUKVPsClcu7c5jsVt39L3T/Vj6sUM/WSciIjIcDYlEKBAIOFdlSErstpDD5/PZx9I7kSgk3Gqa3V7qMofEoYi+1W7TkblOEq79KDY1Nja+19bWtpC5G2if4gx2daqN2Ry3vc0sXrzYkq1Nmcdrzy+x/fEZx9JCfWe3PioYDKYTtU4ce/fXR0RERPoxJBKhmpoae2jZHgi+vbKysnDKlCmfpPua1GjPSJ6eoAhjRlVVVYCyknWcQ98cZ4KLdd5i6ywpKRmfSCTsoWJ7/idhV10oLyN+wLLnTJ06tcDmhUIhezD6Chtz52xrlsA8wn7daAkO+7KT+xzT3ydPnlxjEziGWuL4srKycbafJE0/tH4RERHZOkMiEXKdQjIwOhaL2R9RfIX6I25/j0ie7NbZMcw7v7m5+X03wbk2Go3+xpkA+uLEc6zv1ezs7NfpWp6bm3tJanTUKObeR1LxDebM2LRp09p4PG7PBp1ufTaWmrXtdXR0XMw+1LLdJZT2SbE92Jcv2/NQqRnOw9R/Z3xZW1tbPfXnnF4RERHZKkP2L0tvrbD78XkSGn1OvDt9fF5ERDwmC261i6F0RUhERERku9IVoUHAtp6nODTV6ioSieS71aFDV4RERMRjersiNGITIend3Llzk9OmTXNbIiIiI59ujYmIiIh0o0RIREREPEuJkIiIiHiWEiERERHxLCVCIiIi4llKhERERMSzlAiJiIiIZykREhEREc9SIiQiIiKepURIREREPEuJUC/C4fA+REswGNzT7RIREZERxpOJUCgUmkeSc7Xb7FEkElll/zC1rq7uLbdri7Gth9jmA25TREREhghdEeoBiUu2WxUREZERzHP/fZ4k5y6K84gY0ZFMJt/Mysr6K2U2ZTt9x1N/Mh6P3xYIBFb4/f69a2pq1rDcbMYOJRoZn8HcVup3RSKRWyl7xXLfZ/4Prc4ym6z0+Xz7sv41lFNra2vrrM8w92Xm/k80Gr3Rrloxv572ZMrDGX6D8lLmP5+a7cw/gfFr6J9EuZaum1j28dRo7/Tf50VExGs4V+q/zxsSl/NJGl6heqPd+iJx+FRqZNT0RCLxQlFR0Theq++5fV2w3GEUb7e1te1B/Xjql5CMnOwM9oJt3M76LDl52LZnsWTJkvdpV7OOM51JqKioOID2wSRID7pd5lss+7P8/PyxjN1M/K60tHQ/G2C7R9GeQ/Ui1rkL804n7goGg7aPIiIiMgC6NfZvC+rq6p6srq6Ok1h85PZ1t5ax25qamtpJoCIkIvcRZ7hjm4Wk5T6KU6qqqnKtTQJkSc8LDQ0Nb1rb9Xu29z/z58+P2ZUetlXr9/tPsQHqF1L8jH5L6hLMq6HvMdYxw8ZFRESkf0qEXCQQK91qX94gkqmqYyXLTXDrm4XEZQGJy5sbNmw4iWQoQJdd0bk/NZrCeJd9cvfR2R71iRSXh8PhD9NB30z69Ck3ERGRAfJqIpRwy04kHR/r68G+ROY9xv1Ybo1b70tv676P5OVbLS0tx1HGJ06c+Jzb76DPuQ2Wxras7WyPuiVls0moxmZEQTQaPcbGRUREpH9eTYTWEZNT1c2yRzgcvozILi8vD5KonEXfw6mhPtn2iogur3c8Hn+EopKk5jril3ZbLjXS6YRgMHjE9OnT/WzzZLZX4fP5fu2O/ZT2RaFQ6FAbLy4uzqEeZn65Oy4iIiL98GQiRDJxJ4lHuXtL6TW3eyDseRx7UHod8d+EPaPzq9RQ70hY7G8I7cy23rdtWuJi/Q0NDR9SPMV4aSAQsAefu5vD2CXLly9fz7auJb5aW1u73AbY7h9pn031R4y/l5ubu5a5d3Js+TYuIiIi/fPcx+e3FAmMfXz+kEgkcmSqZ3DYekloppLYHO12OdyPz7/E9m5yuwaNPj4vIiJewzlVH58faqZMmfJJCru99jOnQ0RERLYrJUKDIBQKXRkOh1t6CnuGx53WBf0/6ejoWJ5MJp+NRqNdHpIWERGR7UO3xjxIt8ZERMRrdGtMREREpBslQiIiIuJZSoRERETEs5QIiYiIiGcpERIRERHPUiIkIiIinqVESERERDxLiZCIiIh4lhIhERER8SwlQiIiIuJZSoRERETEs5QIjTChUGgpMdNtioiISB+UCImIiIhnKRESERERz+rxX9LL5gmFQhdkZWVdTHU3YgPxcCwWuy8QCKxIJpNnMfZ9+sZTn0//WY2Nje/QHhUOh3ei7wbGT6Q5hqhJJBLn19XVLbXxqqqqQHNz8/cZt1tdtvxrlBdEo9GIjbN8Nn23MX4aZYLyTsqzGLqJOQ/ZnJ7MnTs3OW3aNLclIiIy8nGO7DHn0RWhrVRRUXEAxa0+n++4SCRSQKLzHyQjc1Ojzgs/g7HD/H7/PjQTJEePpUZGjWLeAxSfpu+g1tbW3akvZv5/W4Jj4y0tLTdQHE/fF4uKinalfJD2iwceeOAnbJzlr6DvOJKnqTk5ORNp70f3vjYmIiIi/VMitJVIPmIUWfF4/D+Ki4vzGxoaPoxGo4tSo2Q+icT1S5YsWVdTU7OBuZeRuBwVDAb3JNnZjfrJxLcXL178dlNTUzuJ1PUssgcxhbDM9bu2TG1t7fLq6uo443PoW0vidCylk2RR3GZXkBYtWtRKEnYp7aSNiYiISP+UCG0lS1JIVk6lelZubu5boVBoAXF0atRJVla61VGFhYVO3efzTaB/otM5alQjSdGHbvyLtl0N2rusrMxus+Uz79mM8Q/pK7LlKS0Jm0Ci1bn+xsbGjcx3bruJiIhI/5QIDYK6urqno9HoUW1tbZa8/IZ4hoRkJxsjWbHbVY4NGzY4dZKXNe3t7W9YPR6P7x+JRMamg/XsRPlEfX39ewxvJOk5stv4zpS32rJ4k/HO9ZeUlOzM9sa7TREREemHEqGtVF5e/qlgMPjFcDi8U1NTUwdd64mk3+9P2DgJ0TVTpkz5ZGVlZSFJy210/YnE6S17YJqk5Vf03VNaWrqXzaUcGwqFvmK32GjaLa6fMefHZWVl+9u49TP+Bbu1Zm08yvhl9E066KCD8rKzs2+nTw/Ai4iIDJASoa2USCRySGauIyFZS0Jit64uoH1iLBZrS80Y9Rj1V4jV1G3uaaluJ0myT3i9HggE5pFINZM8vUp7Om3nOZ/8/PzrKJ6h/xnWvSE3N/eftM8l4XG+bm1tbbdQvEgsam9vX0G5inCuNImIiEj/dPVgGyktLd2PhGYFSczeNTU1a9zuIUEfnxcREa/JglvtQleERERExLOUCImIiIhn6daYB+nWmIiIeI1ujYmIiIh0o0RIREREPEuJkIiIiHiWEiERERHxLCVCIiIi4llKhERERMSzlAiJiIiIZykREhEREc9SIiQiIiKepURIREREPEuJkIiIiHjWNk+EQqHQleFw+Fm32SfmzmPu1W5zSGNfT2VfG9ymiIiIDEPbPBGKRqM3RyKREfcfPjmuxzmuUre51UpLS/cjsUpWVlZOcLtERERkG9OtMREREfGsHv8l/eYKh8Mrk8nkg1SPzsrKKqP8O+V5tbW1SxibTfuQSCRypM0tLi7Oz83Ntb6vMmcc5SriHMYX2K0x+l6iftP06dP9y5Ytu5uxUCwWOy47O7uYbbwUjUYD9Dm6r9uuqOBi1jGT5iTqtcRZdXV1S228Nyx3uK2b6gziRmJ34reBQOB8tn0H6zuJ8Q22btb1NGN2a8y2cTX7M9ltz6OIMHc/yqOZ+w71S9i3Z2y8+76azOOlvp56Ict9REmRvI1131hRUbFrPB6/nelHE7mM/YX9+u7ixYvfdtdxAX0XU92N2EA8zPqutLHezJ07Nzlt2oi7SCciItIrzpU95jyDeUXoXOLC1tbWXSifSiQSf6isrCx0RjLk5eXNoZjCyfwITtiFnORPYO661GiKJUskQfZc0R7s9+GNjY3vpEb6x/yzWd9JJE7jqb/m8/nmWlLlDveKuX7bFnEg8Rnii+zbIoZ+z37uSvsW1vUgCc1OqSV6dDrxE+aPYf5d1B/uZ34ntuXcZuN1+RTL51sSRDOL/t9TJlnffxL7kiA1k5z9yuaSJB1AcSv7dRzLFND/H4zPtTERERHp32AmQnM4eUeampraOSnfRrvVruSkhlJKSkrGU3zN7/efW1NTs4J6sr6+/p+ZV2w4ke9FsrSA6lLW9xXW9VFqZMDusPUtWrSolfr3iUkrVqyY4oz0g6TjKtseYVep5rEvK9iH56gniEeIMczZn7JHJCpPsuz/Uk10dHTcR9nn/P4Eg8EwRXjDhg3fYb3rbd947eyYPm/PErF/MeqWLP2HJY8NDQ0fsr+WvImIiMgADFoiRBKw0q2aJLGKvi4P/mZnZ9tto1GJROIfTkfPvkLswQn/ZkpLQDYL6+7cD0scKN6lr98HkEkq4iRl77pNY8uuTVU71zWK/SpwOnrWOb+xsXGjlf3M75PP55vIazh6zJgxb4fD4Q8tOJZl7Gsb5T61tbXLqZ/K1LNyc3PfCoVCdnvRbqGJiIjIAAxaIsQJ2UlyXHYfbh/61qSaKR0dHU6S0s9VFbul9Agn+pc58e+T6nUSnBbG/JMnTx7tdpk93bITyUPnfri3pcbR12U/dgReixaKnVOtFI6nc/8DgUBPSd8bLLeRJGwXYmw6otFoHknQQptgzyzRPqqtrc2eEfoN8cxAb8eJiIh43WBeEZoVAifhbOIyunaiz24rdbJnfTixP0Vico99XJyurGAwONkiNSOFk/1lzHuUWOA+B2PPFr1O0VJYWHgmpY9tHEJ5ko1lYpmL2Y1JVVVVudRvJZZPnDhxsTu8w/Ba1FI4LxH7FmD/z2ffJqZGnatldjUqEYvFOpNEXodalqtnmZ/ZQ9PWV1ZWNq68vPwbVqf8FK/dFy3xaWpq6qBrPZHMz8/f7CtpIiIiXjSYV4TsmZifEx9Q/zrlsZzI7cTcRW5u7iw7ufv9/vmcwJtJip4h7FNaXURTDwv/JB6Pv8zJv3ThwoXNtM8gvsdy69nGhdQfJrp7gPU/3dLS8i5lKds5vrq6Ou6O7TC8FvapsjuIF5qbm9ey/5+kbs8TOeyZJvquofoEx2e3wa6iniBBOoHj8CUSiYj7ei2mfrgtQ5lD+zqWW0uy9CFdF9A+cf78+W02LiIiIn0btI/Pc1K+uq6u7jG3a4dgP+zZpENJOuxha+mFPj4vIiJekwW32sVgfmpMREREZFjxTCIUDodbeonn3SkiIiLiMYNya0yGF90aExERr9GtMREREZFulAiJiIiIZykREhEREc9SIiQiIiKepURIREREPEuJkIiIiHiWEiERERHxLCVCIiIi4llKhERERMSzlAiJiIiIZw27RKiysnJCOBxOlpaW7ud27TDFxcU57MuTxAehUOg96wsGg+XUG+lrJn7qTBwg5h9C2H/QFxERke1AV4R6QTJzLPGKm9A0U19AHOcOO3Jzc0+iqCT2ikaju1lfVlbWzcQLkUikgLjI+kRERGRoGlGJEAlLtlvdKuXl5bMoniKe8Pv9e1lQf5yodsccJDxFFMtIeD5K9TiKEolEo1sXERGRIWzI//f5ioqK3Uks7ksmk1UkHm9T3k55fywWmxgIBGbTzqbdztTjqT8ZjUbPI1mpYpnb6fs0sZbxO0lW7rX1kSwdzryXqH6LuIGxAsq5ra2t5zc1NbUUFxfn5+XlrWHOnazrelsmjWVnU1zE3AnMuZU5Z9P2sY42SkucTiAKCdufGP0n1NbW2rZ6VFZWtr/P57ufeWGay1nfL919db4uHMc36PsBMZHmRsbmdnR0XNLY2LgxFAqdR/tc5pbaXEPfJIrXmT+prq7ujVTvx+m/z4uIiNdwzhye/32ehOZxTuxx9n8fkobD6JqZGuk0nTkvFBUVjWPO9yorKydam2V+UVBQsCvjNv8Wkpjpzmwwz08xjbKEZOoz1A8gsbnDxnJzc6dSjCEes3Ym1vkoxRjmHkwCcj7L222wedTziZnEWMZXsf0zra+vJKiqqirA8TzL8q9lZ2ePj8fjdpvt3NRop/XMOYWEbCzbPpT2oezv1TZAaVeoJpEsVVjbsK5vES/1lQSJiIjIvw3pRKi0tNRuSX2euJTEYv2SJUvWcaLvcpUGCzjxP1ldXR1nzkexWOxk+qL0/XL+/PkxkohFJBH3Emempne63Na5ePHit1nntbRPJ+z1GGeDJFFvWpkpJyfnLStZ13inYyu0tLRMYbt2peeyRYsWtdbX1/+TupOMpZFIPc8xv0Y1wfEspbyHOMLGampqNrAfvybpsitbo6ZPn27J3ems835ri4iISP+GdCLk9/snWElS0nmFgxP/Crfq4MS/0q2m7U3fcreetoy+vd26I3Od8Xjc1jG6pKTEHnh+1/qam5stCeuivb19T7fqzNkaHMcEEpl3LHlzu0b5fL4uxxYOh4+yB7aJdwlLfG7jOJxEzTDfbvedzLydli5degz1AHPmOoMiIiLSryGdCAUCAeeqDEnJvk4HOPnbVZROnPgTbjVtNX1d5pA8FNG32m06MtdJwmUfxd/U2Nj4Xltb20LmbqB9ijPY1ak2ZnPc9hbjON5kv8ZbEuN2WXLUud/20Xy29Xuqv87JydknGo0WMv9y2p33OGtra5dQLGPedMa+RfkQiVVHalRERET6M6QToZqaGntoeR4n+dsrKysLp0yZ8km6r0mN9ozk6QkK8ovwDHsOh7KSdZxD3xxngot13mLrLCkpGU8CYg9d2/M/CXtgmvIy4gcse87UqVMLbF4oFLIHo6+wMXfOVsnPz19E8QbbvfWggw7Kswed2aeLU6OOHNq5lB/YrbOysrJi5p6fGvo35txH8T3iGI7jAadTREREBmRIJ0KuU0gARsdisdXEK9Qfcft7RPJkt5eOsaShubn5fUpLcK6NRqO/cSaAvjjxHOt7NTs7+3W6lufm5l6SGh01irn3+Xw++8TWjE2bNq2Nx+P2bNDp1mdjqVlbx55fovgyiUxpR0fHO5RPs73OdVuyRds+GXY7CVkL276b7l+lRv9t9OjRjzPHriT9r/uckYiIiAzQkP/4/GAjqXA+Pk9CE3C7hrssjsk+en8Vx/SxRKkn+vi8iIh4TRbcahfD4YqQ9CEYDJ5KkdPW1mZ/x0hEREQ2gxKhbSgcDj9vt7V6CnfKVrFPk5Hg/ojqWU1NTfZHHEVERGQzeO7WmOjWmIiIeI9ujYmIiIh0o0RIREREPEuJkIiIiHiWEiERERHxLCVCIiIi4llKhERERMSzlAiJiIiIZykREhEREc9SIiQiIiKepURIREREPEuJkIiIiHiWEqFtwP6pajAYPNhtioiIyBA1JP7paigUmpeVlWWJQ0cymYxTLvf5fDfV1tb+lqQiSfvQSCSywOamZfaz/EzqV0ej0cnO4HbCPhzO/r7EdgNu1zaReay2Tep/ITay7QRlB/F3Xr/frl+//u6lS5duot0n/dNVERHxmuHwT1dv5ESfX1BQsCv7+kQikXiyoqLiAHdMMliyaK8VCVghr9devF6z6Zs1ZsyYecXFxTnuNBEREenHkLs1Nn/+/Fhra+s9nNz9nNwPdLu3Snl5+YnhcLghFAqtd8uvuEMOxqvoe4Wxf1G+R/lL66fciXiavnXEBiJK+ygbCwaDe7J/z9t+0tdiwfjp7nJJ4hCrm762T30msZS4gLE1xAfEvdOnT/e7U/rE69VGUvQ/JI62zmBubq6zDyIiItK/IZcI2RWNvLy875BkdMTj8Qa3e4vZszqs63ESlivsahP1K+2KE4nHFHe8hL4Xqc5Zv379Hjk5OXvTfsTGSMh8JBhPk1zszzK70vUEY78tKysbV1dX9xZ9X6LtXJ1xr9A8bMtl6m/7rn3p+yTbn8T2KmhPX7Zs2TdSQwNTX1//T9YdYT1HuF0iIiLSjyGTCHESvyocDn9IErSG5vG0TyTZWJoa3XI+n+8M1vXb2tra5+1qE8nKc7R/R8Iwy8Ypz6X9LP0P2fM1ixYtaqVuz+CMampqamEfHlu4cGEziU4H/T+iu93v91uyMiD9bd/VWlRUdK1t346Z8T8xXu6ODRjLrGFZS9hERERkAIZMIsRJ/IckG2OJ8cRUEoJnrZ8Te4zIdia5SJicNv32oHB/9iaWp6qdlrGs9Zv92PY/3HoXBx10UF4oFPovYjmxwRI15n6CZce5Uwaiv+2bd6qrq+0hcQfbsAehC9zmgLHMBJZ9322KiIhIP4bcrbHuOLGvpOjyabBEIuG0KbsnGD1ZzTomuvW0IvpWu3Vb//6palcdHR2XUFQFAoEjotHoGEvUSDY+oM958pzt26e2+tPf9gdFMBiczDrD7N+f3S4RERHpx5BPhPAQJ/jL7Fke6lmhUGgP2j/mhP+H+vr6d1NTHFlVVVW5mWEPHDP3IeaeyHJfsHZ5efmX6Psqfc4D0eQy91J8mf5v2vNJdhUonPqIul1hKWSufRz9/cmTJ+ewjmupj7UxQ4K0jnF/ZWVl90SnU3/b31rs12hemyNY59Oss2HDhg0fe05JREREejbkE6H8/PzbKB7kRP8bkon11BcRq3Jycr5p42mMF7W0tLRmxvLlyy+rra1dyLB9kurHy5Yt+4DE53bqp0WjUVuPPWTcQAJxDHFeXl7eO+3t7auoO+vOzs7+CfUP4/H4W2PGjFlG10eEXUFyLFmyxG6p3ROLxWrstpklU6mRf+tv+1uCY3U+qcbrsYH9Wmt/c4m+xwoKCqoG8neEREREJGVI/EFF2b70BxVFRMRrsuBWuxgOt8ZEREREtgklQiIiIuJZSoRERETEs5QIiYiIiGcpERIRERHPUiIkIiIinqVESERERDxLiZCIiIh4lhIhERER8SwlQiIiIuJZSoRERETEs5QIiYiIiGcpERIRERHPUiIkIiIinqVEaAQIh8Mrg8HgaW5TREREBkiJ0ACQaGS7VRERERlBstyyV3a1IZlMPkj16KysrDLKv1OeV1tbuyQYDB5B/WbiAObEKP/U0dFxQWNj4zu2bHl5+TcSicR19E+g+RHxfCQSmUmZxXpvYpkzGCug/T5xB2P/RWnL/SfL3UE1TNhyjzPvWsY7SktL9wsEAitoz2D5HzC2N+VfKU+PRqNrKUdVVFTszvL3038Y896m6zbigVgsNrGhoWGlzQmFQmdRXEjsTSwnLmf5P1LaMc+2ZalGWf6bVrLtL9lYL7Lc9X2X2JdYT9zK+u6mtG2dR3ERsTvxN+Iyxl6hdLZFcQjrP9Lahvnz2O5L9N3E+OHsy0vEqfTdzPBulC+OHj36WwsXLmxm/Fn6jiXaiRjzFrLuo6n3au7cuclp06a5LRERkZGPc2ePOc9ArwidS1zY2tq6C+VTJBl/qKysLPT5fJuI8/Pz88f5/f4DGduTJOVntgAn6J2Y9yjV73BCLyBBKuIkPcfGONEfRXE6y06xMZaZwtj/2lhJScl4lpvP/j7d1ta2ZzweP5j6UYxb0tOJOV+nOIzt7kW5M3GD9RvGHqdoZ717s91DWNaSmU5s/2yKy5l3KknDJ1j/VbY9ErvJqRkOS4TWcsyWKJ3o9PSC9dnrM5t1nMf6xlIGiSU2xutwMsWNxIyCgoJd6b+f+gtsyxKmAWEZP3E0r0dpdnb2AXQFN23adIGN8fpZRrOKYzmTen5/SZCIiIj820AToTmcYCNNTU3tnGzt6kprLBY7jvoCuzI0f/782JIlS9aRcNzOCfuI1CKODuLTBx100C6NjY0bWYdzFYQ57czNJcn5j6qqqtzFixe/zVjUxkheZlA0sO57bXsNDQ1vMv8W+qy/E0nU9cx5r6amZgPNXxHl1k+CZlefPs8yl9mYXZ1iW5aIZLqA8Rvq6+sbqCdYzx8o/8I6v+GMpqxil+5wj9muSvWKddmVoB/a60Fp63uPqLExtm1Xve5lXYvtdaJ/Du1G4hQbHygSnSvYlxZ7rWj+nvU6xysiIiJbbkCJECdt53aSK0msom9CKBQKEy8S64gN9D3B2DibZMkD7WOIL3Z0dCxjPEI4J3/G5lFcydjVzc3N79g6gsGgc2KnbyLx2XA4/GE6SAIepM9uK3UiaXFug7k2EnaLbRQJml0hGrXzzjuvstL1hlumTSTuztwG7c+RXDjLujKPuU8stx/79w+32V361lumZYT1Dwjrj5O0ves2zUa25xyviIiIbLkBJUJ2onerxu6x7UPfGk7Gv6YeDQQCB0Sj0UL67DZQJ0t4iC8XFRXtRvMm5j9G0jPJxph/H3GIJThEA/G09eMN1mPPx4xNB/PGUOa7431iX960cuPGjfs4HWDdnXVD2xKjWZnbsPWzHXuWx8GchFvtF3PtOar93WZ3qxmzxCtTEbHaKoy1UNitvU6sb0+3OiCsY8D7KiIiIv820CtCs0hgQuFwOJu4jK6d6HuOspByfU1NjT20a8nGFTbfTJky5ZPl5eUn0j+muro6TpdddRkVB/0V9B8yefLk0SRJmziRNzMUs3Gfz/cI62RK+Sy7bWZd1IuCweAXbbw/7Msa1jePuHXq1KkF9swR3VenRlMYu5NidkVFhT38nXXQQQfl2f4Qn3YmbCbWdzf7fCX7eDBNH+vZzY4xNTrqIeIc+io5ngAv40zml/Ey2NUze21rKZyX18aZdz7j3ROnPrGOdbxuvSViIiIi0ouBXhG6j+LnxAfU7SHlYyORiH0y6mzaZ3LytkTGruhUE46Ojg5fIpH4DtWVNs7J2pKF0+1TW/QXsNzPx4wZ897y5cvtE2P2iTTn+Rx71ogkwW5TndDc3LySBMG2+TvG7SrKQJ3CMju1tbWtyc7Otud2nP3y+/2brIxGo/aJstvZzi/Ztw/a29tX0b6G2KKPybO+e1j2FpKROaxvPfUox+gkQoz9in2/nupjHI8d67dpH5P+9Bqvo90mtE/IvcD4Wpb9JHXnwfHNYJ/AO82OhXje7RMREZF+DOjj85zUr66rq3vM7Rp2SKa+QPLxDElHHk17xsnT9PF5ERHxGvKArfr4/LBSVlZWGgwGS6jaPbYijt2umDxJ2/NJkIiIiPzbiEyEfD7fLiQ/T4dCoZZEIrGAJKgxHo/bH0/cIqzn1HA43NJT2Jg7TURERIaZfm+NycijW2MiIuI1nro1JiIiIjIQSoRERETEs5QIiYiIiGcpERIRERHPUiIkIiIinqVESERERDxLiZCIiIh4lhIhERER8SwlQiIiIuJZSoRERETEs5QIiYiIiGcNmUQoFApdGQ6Hn3WbfWLuPOZe7TY9ieNPEoe4TREREdkCQyYRikajN0ciEf0n0G5KS0v3s6SnsrJygtslIiIig0S3xkRERMSzevyX9NtKOBxemUwmH6R6dFZWVhnl3ynPq62tXcLYbNqHRCKRI21ucXFxfm5urvV9lTnjKFcR5zC+wG6N0fcS9ZumT5/uX7Zs2d2MhWKx2HHZ2dnFbOOlaDQaoM/Rfd12hQUXs46ZNCdRryXOqqurW2rjvWG5w23dVGcQNxK7E78NBALns+07WN9JjG+wdbOupxlzsL/nUVxE2Py/EZexf69QpvftUGIxcab14f+xr9dZhWXXs95C1vkRJUXyNpa90T2G79B3BtM+Tf01Ox6W+7st15e5c+cmp03TxTcREfEOzpE95jw74orQucSFra2tu1A+lUgk/lBZWVnojGTIy8ubQzGFJOMITu6F8Xj8BOauS42mWLJEEmTPFe3B8R3e2Nj4Tmqkf8w/m/WdROI0nvprPp9vriVV7nCvmOu3bREHEp8hvsi+LWLo9+znrrRvYV0PkqjsZPMpT6awpGlGQUGBjd9P/YVgMLivjRuSmMMoVuXn5+9JfRphz0t91sZYd6mVvA6fYv35lgRZ22WJ3Inr16/fjXI1y/2X0ysiIiIDsiMSoTmczCNNTU3tnNhvo91qV3JSQyklJSXjKb7m9/vPrampWUE9WV9f/8/MKzac9PciWVpAdSnr+wrr+ig1MmB32PoWLVrUSv37xKQVK1ZMcUb6QXJylW2PsKtU89iXFezDc9QTxCPEGObsT2n7eQbJz72ML54/f36MZebQbiROsXFD/R/0/8LGbR7tepYrd4d7xbwf2T4sXbp0E82HaPe7jIiIiPzbdk+EOFmvdKsmSayir8uDwNnZ2ftZmUgk/uF09OwrxB4kSzdTWgKyWVh3535YUkPxLn39PpBMghInKXvXbRpbdm2q2rmuUexXgdMxatTexPJUtdMywvrTOpc3bGMjr0l6+b50Lsf8jSw3kGVERETEtd0TIU7WTpLjsvt1+9C3JtVM6ejocJKU9FWVnnDiv4viEZKXl8Ph8D6pXifBaWHMP3ny5NFul9nTLTv5fL7O/XBvY42jr8t+DBK7ZTXRracVEatT1b4FAoHNTvJERERkYHbEFaFZIZB8ZBOX0bUTfXZbqZM960Py8BSJyT328XG6soLB4GSL1IyUSCRyGfMeJRZUVFQcYH15eXmvU7QUFhbag8c+tmF/a+ckG8vEMhezG5Oqqqpyqd9KLJ84caI9sDzYHiLOYT8q2VaAbc5kW2UkeU+khvuWnZ1tV58SsVis16RQREREtsyOuCJ0H8XPiQ+of53yWBKa9TaWKTc3dxYJUr3f759PEtFMUvQMYZ+66iKaenj4JyQWL5eVlZUuXLiwmbZ9kup7LLeebVxI/WGiuwdY/9MtLS3vUpayneOrq6vj7tigYf9+xfqvp/pYc3Pz+5Tfpn1MQ0ND5i3CXtkzTBzDNVSf4Hg+JK5KjYiIiMjW2u4fn08kElfX1dU95nbtEOyHPZt0KAmYPWztOfr4vIiIeE0W3GoXO+JTYyIiIiJDghKhbsLhcEsv8bw7RUREREaI7XprTIYG3RoTERGv0a0xERERkW6UCImIiIhnKRESERERz1IiJCIiIp6lREhEREQ8S4mQiIiIeJYSIREREfEsJUIiIiLiWUqERERExLOUCImIiIhnDftEKBQKXRkOh591m31i7jzmXu02RURExOOGfSIUjUZvjkQi+sdZIiIistl0a2wECofD2W5VRERE+jAs/vs8J/aVyWTyQapHZ2VllVH+nfK82traJYzNpn1IJBI50uYWFxfn5+bmWt9XmTOOchVxDuML7NYYfS9Rv2n69On+ZcuW3c1YKBaLHZednV3MNl6KRqMB+hzd102bKcmLWcdMmpOo1xJn1dXVLbXx3rDdxSzza9Zzp9tlfTfQ91n6jrA26z6BdV1Dn613LV03sS+P21hlZeWEeDz+AP1hmjlEI3ER4xEbt/1k7DCqUZb/ppWs90s21hP993kREfEazo/D/r/Pn0tc2NraugvlU4lE4g8kCIXOSIa8vLw5FFMCgcARJAOFJBAnMHddajTFkiWSIHuuaA9el8MbGxvfSY30j/lns76TSJzGU3/N5/PNtaTKHe4Rc+4lUfmW2zT2us9k+futQSJzFOO23xexz7vQfzpxVzAYtORmFMfgo30PsW9OTs7udEWJp1ku88qPzV3L67M35YlOj4iIiPRpOCVCc+wKSFNTUzvJwm20W+1KTmoopaSkZDzF1/x+/7k1NTUrqCfr6+v/mXnFhoRjL5KlBVSXsr6vsK6PUiMDdoetb9GiRa3Uv09MWrFixRRnpBds89cUe4dCoYOsXV5e/gWKnT788MPfWZvxCyl+xv68Qplgn2roe4zEZ4aN015VW1s71/bVtpubm3s1Y/uQIO1v465VLH+H+/ps7jGJiIh40rBJhDjxr3SrJkmsom9CqpmSnZ29n5WJROIfTkfPvkLsQbJ0M2XC6dkMrLtzP9yE4136uuxHdzaPfX2M6pnWJsmx8pGlS5dusjZjEykuD4fDH6aDPrv9tqeN096NJOoRYhWxYdOmTautPxAI2K2/tMzXR0RERAZg2CRCJA9OkuOy+3z70Lcm1Uzp6OhwkoFuV0q6IMG4i+IRkpeXSTD2SfU6CU4LY/7JkyePdruMk4hk8vl8nfvB8jtRjKOvy370hPXfy/q/Xl5eXsR+T6P9gDtkx/YGxWwSprEZURCNRo9xx2+h2IOYQl/h6NGj7faX9Xfe72Tdm53UiYiIeN1wuiI0KwSSj2ziMrp2ou+51GiKPetDcvAUick9paWllrBkBYPByRapGSkkGZcx71FiQUVFxQHWl5eX9zpFS2FhoV2t8bGNQyhPsrFMLHMxuzGpqqoql/qtxPKJEycudod7VVdX18jc10iAnqJZU19f35QacfyUY7mI9R5qzxsVFxfn2KGy3+U2yJg9C/VRQUHBB/Z8U1tbm90aFBERka00nK4I3Ufxc+ID6l+nPJaEZr2NZcrNzZ1F4lDv9/vnk8w0kxQ9Q9gDxl1Eo9EbKX4Sj8dfLisrK124cGEz7TOI77HcerZhz+08THT3AOt/uqWl5V3KUrZzfHV1ddwd6xPrtKtCQarOQ9Jp7MsfGTub6o+WL1/+Hsewlnl3st/5qRmjrqM9vrm5+X3GLKFaSAxomyIiItK7YfPx+UQicXVdXZ09Z7PDsB/2bNKhJGD2sPVmY/nDKX5P7Mk6dtgDzfr4vIiIeE0W3GoXw+lTY8OaeyvtUqr378gkSERERP5NidAgCYfDLb3E88Fg8KvNzc3/YtrYWCz2w9QSIiIisqMNi1tjMrh0a0xERLxGt8ZEREREulEiJCIiIp6lREhEREQ8S4mQiIiIeJYSIREREfEsJUIiIiLiWUqERERExLOUCImIiIhnKRESERERz1IiJCIiIp6lREhEREQ8a0QmQqFQ6MpwOPys2+wTc+cx92q3uUPZftj+uE0RERHZxkZkIhSNRm+ORCL6r6IiIiLSJ90aExEREc/q8V/SDwfhcHhlMpl8kOrRWVlZZZR/pzyvtrZ2CWOzaR8SiUSOtLnFxcX5ubm51vdV5oyjXEWcw/gCuxVF30vUb5o+fbp/2bJldzMWisVix2VnZxezjZei0WiAPkf3ddNmSvJi1jGT5iTqtcRZdXV1S228L2z7WJb7EdV9WMb2YyllGds73MZZ9820v0H/eMq36fovxn7qjj1J3zraF1rblJeXz6LvB+zbATSTqd6Pmzt3bnLaNF0wExER7+Bc2mPOM9yvCJ1LXNja2roL5VOJROIPlZWVhc5Ihry8vDkUUwKBwBEkCYXxePwE5q5LjaZYskQSZM8V7cFrdXhjY+M7qZH+Mf9s1ncSidN46q/5fL65llS5wz0iaSli7tMsd3N+fv5Yun5OEnNWajSFsSb6LOkqoGljt5A8fcHG6L+X4rTJkyePtrah70wKO9ZekyARERH5t+GeCM2JRqORpqamdpKF22i32pWc1FBKSUnJeIqv+f3+c2tqalZQT9bX1/8z84oNCcReJEsLqC5lfV9hXR+lRgbsDlvfokWLWql/n5i0YsWKKc5IL9jmyUQNyz02f/78GNv9I92/T42m2BjxFtUk43+mfI7k6Qgbo/0X6u+PHTv2K9YOBoOfYX3lJGEPWVtERET6N6wTIRKBlW7V2FWQVfRNSDVTsrOz97MykUj8w+nomSUTe5As3UyZcHo2A+vu3A83iXqXvi770R1Jy4Ru+28sUesUCoUuIF4Nh8MfEB8y3+5n2a09wyqS9xN2FcheizOJ/16yZEmXK10iIiLSu2GdCJEEOEmOy+792bM2a1LNlI6ODifZiMfj+zsdPSCBuIviEZKXl0k49kn1OglOC2P+zNtP2NMtO/l8vs79YPmdKMbR12U/umO9b3bbfzPRLW09n6W4jfWcU1RUtBsJ1ljm2627znuc7N9D9H22vLz8U6zvm8T97pCIiIgMwHC/IjQrBJKGbOIyunai77nUaIo960Oy8BQJxT2lpaWWeGQFg8HJFqkZKSQalzHvUWJBRUWFPWxszxa9TtFSWFhoV118bOMQypNsLBPLXMxuTKqqqsqlfiuxfOLEiYvd4R4x5wmKKazzZJYLkMwcyb4fnxp1jq2QiMdisXerq6uTrP9Yur+UGk2pr69/lznPkBA9wfpaa2trX3SHREREZACG+xWh+yh+TnxA/euUx5LQrLexTLm5ubNIGOr9fv98Eo9mkqJniN3d4U7RaPRGip/E4/GXy8rKShcuXNhM+wzieyy3nm3YJ7QeJrp7gPU/3dLSYolJKds5nuQl7o71iG0tYx9OYp3XstyHJDMX0/1AanTUKEtqGHuUddWw7fdY70nE79zhTsy5l/4gVfsE3Wbf1hMREfGyYf3xeZKHq+2BYrdrh2A/7NmkQ0nA7GHr7a6ysnJiLBb7J0nVRJKn1W53n/TxeRER8ZosuNUuhvunxjzNbqmRBF1O9XcDTYJERETk35QIbUPhcLill3jenbLFgsFgeXNzs90G/Gwymbw01SsiIiKbY9jeGpMtp1tjIiLiNbo1JiIiItKNEiERERHxLCVCIiIi4llKhERERMSzlAiJiIiIZykREhEREc9SIiQiIiKepURIREREPEuJkIiIiHiWEiERERHxLCVCIiIi4lnDOhEKhUJXhsPhZ91mn5g7j7lXu83thm0ezrZjblNERESGkGGdCEWj0ZsjkYj+e6iIiIhsEd0aG4HC4XC2WxUREZE+9Pgv6YcSTuork8nkg1SPzsrKKqP8O+V5tbW1SxibTfuQSCRypM0tLi7Oz83Ntb6vMmcc5SriHMYX2K0x+l6iftP06dP9y5Ytu5uxUCwWOy47O7uYbbwUjUYD9Dm6r5s2U5IXs46ZNCdRryXOqqurW2rjvWG5w23dxKksezNdu1G+OHr06G8tXLiw2eYEg8F96fs51c8SrdR/yz79YNGiRa02btumONSOw20760zvr3ts9fTtR/Pzth3m3mpjPZk7d25y2jRdSBMREe/g3NhjzjNcrgidS1zY2tq6C+VTiUTiD5WVlYXOSIa8vLw5FFMCgcARJAKF8Xj8BOauS42mWLJEEmTPFe3Ba3J4Y2PjO6mR/jH/bNZ3EknKeOqv+Xy+uZZUucO9Yq6fOLqtra2UZQ+gK7hp06YLbKyqqirA2HPEOpKyfdnng+j+bEdHx49tfKBIgmZR/JzkaIyVTqeIiIj0abgkQnM4wUeampraSXBuo91qV3JSQyklJSXjKb7m9/vPrampWUE9WV9f/8/MKzYkC3uRLNlVlaWs7yus66PUyIDdYetzr9R8n5i0YsWKKc5IP0igrmD/WxYvXvw2zd+zL+XWv3HjxkqSoP1JfC4hKdvY0NDwJmNXu4nNgK/YsY6nOKY/U01uwXGJiIh40rBIhDjJr3Srxm4TraJvQqqZkp2dbbeFLOH4h9PRs68Qe5As2S2qhNOzGVh35364yca79HXZj56Q1MRJyt51m2Yj+19glXg8vjfj71gS5IyA9jLGc0nu7PbegLBM5mskIiIiAzAsEiFO8k6S47KrJPvQtybVTOno6HASARKL/Z2OHpBc3EXxCMnLy+FweJ9Ur5PgtDDmnzx58mi3y+zplp18Pl/nfrD8ThTj6OuyH5uLpGw12x7vrs9Bu4jjayM5es/t2kh7Z7dur8fH9o1lNjuxExER8brhckVoVggkC9nEZXTtRN9zqdEUe9aHBOEpEpN7SktLLWHJCgaDky1SM1IikchlzHuUWFBRUWHP69izRa9TtBQWFp5J6WMbh1CeZGOZWOZidmNSVVVVLvVbieUTJ05c7A5vkZ133rmGYinrusOSIfbXkpwbiV8STnLDWC3F6cXFxTl2bBz7JdYvIiIiW2e4XBG6j8IeAP6A+tcpjyWhWW9jmXJzc2eRJNT7/f75JBXNJEXPELu7w52i0aglGj+Jx+Mvl5WVlbqf3jqD+B7LrWcbF1J/mOjuAdb/dEtLy7uUpWzn+Orq6rg7tkXmz58fYz3Hsb4JbHcV+2uJ0WLal6ZmOFeizqeYTML2L+b+hvpDzoCIiIhslWHx8flEInF1XV3dY27XDsF+dPkI+3Cmj8+LiIjXZMGtdjFcPjUmIiIiMuiUCA2CcDjc0ks8704RERGRIWjI3xqTwadbYyIi4jW6NSYiIiLSjRIhERER8SwlQiIiIuJZSoRERETEs5QIiYiIiGcpERIRERHPUiIkIiIinqVESERERDxLiZCIiIh4lhIhERER8awhnQhVVlZOCIfDydLS0v3crh2muLg4h315kvggFAq9Z33BYLCceiN9zcRPnYkiIiIybOiKEEhmjiVecROaZuoLiOPcYUdubu5JFJXEXtFodDfry8rKupl4IRKJFBAXWZ+IiIgMH8M2ESJhyXarW6W8vHwWxVPEE36/fy8L6o8T1e6Yg4SniGIZCc9HqR5HUSKRaHTrQ8ZgvTYiIiIj3ZD67/MVFRW7k1jcl0wmq0g83qa8nfL+WCw2MRAIzKadTbudqcdTfzIajZ5HslLFMrfT92liLeN3kqzca+sjITiceS9R/RZxA2MFlHNbW1vPb2pqaikuLs7Py8tbw5w7Wdf1tkway86muIi5E5hzK3POpu1jHW2UljidQBQStj8x+k+ora21bX1MKBS6jeLTbOP4VI/T93mK33FsezY2Nm7kOP6T47iDvjBhydbjrPNajqWDuu3PL9mHI+kbS3M19ZtY36/cMec4fT7fGazjeuaMs6tUNtYT/fd5ERHxGs6NQ/+/z3MSf5wTepx93YeT+mF0zUyNdJrOnBeKiorGMed7lZWVE63NMr8oKCjYlXGbfwuJwXRnNpjnp5hGWUIy9RnqB5DYWMJht7umUowhHrN2Jtb5KMUY5h5MUnE+y9ttsHnU84mZhCUkq9j+mdbXWxLkuo/4EsnPHqmm40ziCUuCSkpKxrOe+az/6ba2tj3j8fjB1I9iH36QmupY4Pf7yzj2sYzdQPuhsrKy4tRQ6jhZx5cogzQ/meoVERGRvgyZRKi0tNRuSdlVkktJLNYvWbJkHSf1LldpsKCuru7J6urqOHM+isViJ9MXpe+X8+fPj0Wj0UUkD/cSlmRkutzWuXjx4rdZ57W0Tyfs2MfZIEnUm1ZmysnJectK1jXe6dgK7NcytvsyYdsddeCBB36C4ivE/dYmQZtB0cA+3tvU1NTe0NDwJnNvoc/6HYzN4TV5346dpOvXjDeSLB7uDjvou8KO014bt0tERET6MGQSIb/fP8FKkpI3nA4kEokVbtXBiX6lW03bm77lbj3Nko693bojc53xeNzWMbqkpMQeeH7X+pqbmy0J66K9vX1Pt+rMGQR2u85u0VmSdRrF30iQItZmfycSnw2Hwx+mg2N/kL7dbRy+UCh0A/E6sd7GSdBK6XcSOVeCBGi1WxcREZEBGDKJUCAQcK7KkJTs63TA5/NNdKsOTv4Jt5pmz8p0mUPyUERfl4Qgc50kXPZR/E2NjY3vtbW1LWTuBtqnOINdnWpjNsdtb63fs74Ce6aJuiVEztUg1xuMvUQiMzYdJEljKPNtkOTHrnydyetxIv2fsHGOs4HovN/J8kkrUi0REREZiCGTCNXU1NhDy/M4t99eWVlZOGXKFHvO5ZrUaM9Inp6gCGNGVVVVgLKSdZxD3xxngot13mLrdJ/FsYeu7fmfhD0wTXkZ8QOWPWfq1KkFNo/Ewx6MvsLG3DlbjeTFHnp+iO3fyfb3Z5+cB50NCc4jtMmRymdxHLnWRb0oGAx+MTXDeSg7RhL3LuM2Not12BUhERER2QpDJhFyncIJfnQsFltNvEL9Ebe/RyRPduvsGOad39zc/D6lJTjXRqPR3zgTQF+ceI71vZqdnf06Xctzc3MvSY06z+/cRyLyDebM2LRp09p4PG7PBp1ufTaWmjVo7ifhKSN+Q2K03u0bZc9Dsd3PsQ8ncBwrScQ+oP475tlH9i2Re5hiMcewtKWl5U2SKXtI+hUbExERkS03pD4+P9jC7sfKSWgCbtcOVVJSsjPJmD2wfXRtbe1g3XLbbPr4vIiIeA3n3qH/8fkRLoskyP769N92ZBIkIiIi/6YrQoOEbT1PcWiq1VVHR0cRSdBy9uUdmtPZH+fTYjuKrgiJiIjX9HZFaEQnQtIzJUIiIuI1ujUmIiIi0o0SIREREfEsJUIiIiLiWUqERERExLOUCImIiIhnKRESERERz1IiJCIiIp6lREhEREQ8S4mQiIiIeJYSIREREfEsJUIiIiLiWdstEaqsrJwQDoeTpaWl+7ldO0xxcXEO+/Ik8UEoFHrP+oLBYDn1RvqaiZ86E4c49nce+3q12xQREZHNNOKuCJEcHEu84iY0zdQXEMe5w47c3NyTKCqJvaLR6G7Wl5WVdTPxQiQSKSAusr6hhGNZSbJ2mtsUERGRQTAkEiFO8tludauUl5fPoniKeMLv9+9lQf1xotodc5DwFFEsI+H5KNXjKEokEo1uXURERDygx39JPxgqKip2J7G4L5lMVpF4vE15O+X9sVhsYiAQmE07m3Y7U4+n/mQ0Gj2PZKWKZW6n79PEWsbvJFm519ZHsnQ4816i+i3iBsYKKOe2trae39TU1FJcXJyfl5e3hjl3sq7rbZk0lp1NcRFzJzDnVuacTdvHOtooLXE6gSgkbH9i9J9QW1tr2+oR60tSfJeYybo+w/wGkq6vxePx6bQvoX8n+n7Bvl9l881Ajo04lf6b6dqN8sXRo0d/a+HChXZl61n6jiWc/WPeQo7xaLs1RjvCXLvdeDT971C/hPU+Q7tXc+fOTU6bNs1tiYiIjHycH3vMebbZFSFO+o9zYo6z3X18Pt9hdM1MjXSazpwXioqKxjHne5WVlROtzTK/KCgo2JVxm38LScB0ZzaY56eYRllCMvUZ6geQ2NxhY7m5uVMpxhCPWTsT63yUYgxzDyZJOJ/l7TbYPOr5xExiLOOr2P6Z1tdXEpTGOk8j+TmB9Yyj3kYS9GfKT7S1tU1iPZ9nyqUkP7ZP9nzUgI6NOJrlS7Ozsw+gK7hp06YLbIx9sqylc/8sCbJ+1+nET+gfw/J3UX+Y9e7kjIiIiEiftkkiVFpaareknGSAE/T6JUuWrOMk3eUqDRbU1dU9WV1dHWfOR7FY7GT6ovT9cv78+TFO9otIHO4lzkxN73S5rXPx4sVvs85raVsiYMcxzgZJNN60MlNOTs5bVrKu8U7HIGDbd9TU1Kyxfaf5FOvenX2e3dTU1F5fX99Au4HEpcLmDvTYmH+FXd2yY6P5e8bLUyO9Yz+eZB/+l2qio6PjPsoxJGX7O4MiIiLSp22SCPn9/glWkpS84XSAk/wKt+rgBL7SrabtTd9yt562jL693bojc52c8G0do0tKSuyB53etr7m52ZKwLtrb2/d0q86cQbLWLY0lQ+8QCaeV8hH7brfvTL/HRtITJ4HK3L+NGcv3pXM/GhsbN1rJ6z+Q5URERDxvmyRCgUDAuSpDUrKv0wGfzzfRrTo48WcmDWY1fV3mkAgU0bfabToy18kJ356N2UQC8F5bW9tC5m6gfYoz2NWpNmZz3Pb2NqBj6wtzu79eIiIispW2SSJkt4w4cc/jZH97ZWVl4ZQpUz5J9zWp0Z6RPD1BEcaMqqqqAGUl6ziHvjnOBBfrvMXWWVJSMj6RSNhD1/b8T8JuKVFeRvyAZc+ZOnVqgc0LhUL2YPQVNubO2e4Gemx94bjXkUzqlpeIiMgg2iaJkOsUTvajY7HYauIV6o+4/T0iebJbZ8cw7/zm5ub33QTn2mg0+htnAuiLE8+xvlezs7Nfp2t5bm6ufUrLwdz7SBa+wZwZmzZtWhuPx+3ZoNOtz8ZSs7a/gRzbANzEcqeRRH1APO/2iYiIyFbYZh+fH2yc/J2PmJM8BNwu2UL6+LyIiHhNFtxqF9vyipCIiIjIkKZEqAd264lo6SncKSIiIjICDJtbYzJ4dGtMRES8RrfGRERERLpRIiQiIiKepURIREREPEuJkIiIiHiWEiERERHxLCVCIiIi4llKhERERMSzlAiJiIiIZykREhEREc9SIiQiIiKetVX/YqOysnJCPB5fHYvFJjY0NKx0u3eI4uLinLy8vEepHp1MJuPRaHS3YDBYnpWV9SAxkf45kUjkImfyIAiHw/tQNCUSiQPq6ureSvUOD/oXGyIi4jXD+l9shEKhY4lXSD6aLagvII5zhx25ubknUVQSe1kSZH0c883ECyRABYOZBBnWt4rIH8wkiGNbSfJ2mtsUERGRbWybJUKc1LPd6lYpLy+fRfEU8YTf79/LgvrjRLU75iDhKaJYRnLyUarHUZRIJBrduoiIiEgXm3VrrKKiYncSi/uSyWQVicfblLdT3m+3xgKBwGza2bTbmXo89Sej0eh5JCtVLHM7fZ8m1jJ+J8nKvbY+kqXDmfcS1W8RNzBWQDm3tbX1/Kamppbi4uL8vLy8Ncy5k3Vdb8uksexsiouYO4E5tzLnbNo+1tFGaYnTCUQhYfsTo/+E2tpa21aPWF+S4rvETNb1GeY3kHR9LR6PT6d9Cf070fcL9v0qm19aWrofx7yCOXvX1NSscffnUGIxcabNwf9j/nVWSR8rxxFwRuAucwhzjqT+LPVjCWd/mbuQuUdXVVUFmpubv8+2Z9I/nv7XKC9gLEJpieKRvL4/ojqJaGdeva3PxnqjW2MiIuI1nB+3/tYYJ9zHORHHWdc+Pp/vMLrs5JxpOnNeKCoqGsec71VWVk60Nsv8oqCgYFfGbf4tnPSnO7PBPD/FNMoSEovPUD+AxOYOG8vNzZ1KMYZ4zNqZWKc9DzSGuQdz4j+f5e022Dzq+cRMYizjq9j+mdbXVxKUxjpPI7E5gfWMo95GEvRnyk+0tbVNYj2fZ8qlJB62Tz1irr0mq/Lz8/ekPo24kmP9bGq0b+yjZSad+2tJkPW3tLTcQHE8+/RFXtddKR+k/eKBBx74CRtn/iNs5+fMH7Nhw4a9qP/Q+kVERKR/A06ESktL7ZaUkwxwol6/ZMmSdZyUu1ylwYK6uronq6ur48z5KBaLnUxflL5fzp8/P8bJehEn6nuJ9BWTtMttnYsXL36bdV5L+3TC9m2cDZJEvWllppycHOfZHNY13ukYBGz7Dru6Y/tO8ynWvTv7PLupqam9vr6+gXYDiUdFavbHsfw/WPYX7rEupl3PMuXu8Jaw7PW7rOMyErnl7us6h761JI129ci2aVeBJlVUVHxy6dKlm9juX6xfRERE+jfgRMjv90+wkqTkDacDJAUr3KqDE3L3T47tTd9yt562jL693bojc53xeNzWMbqkpMQeeH7X+pqbmy0J66K9vX1Pt+rMGSRr3dJYMvQOkXBaKR+x73b7rjeZy1uStrGf+X0qKyuz1yCfdTwbDoc/TAd9RT6fz/l68HrZ1aL9KV9lrCkUCg3qQ+EiIiIj2YAToUAg4FyVISnZ1+kAJ2P7WHonTvyZSYNZTV+XOZy0i+hb7TYdmesk4dqPYlNjY+N7bW1tC5m7gfYpzmBXp9qYzXHbQxpJYwvH7p88efJot8ukkzlH99evvr7+PYqNvM5HRiKRsemIRqM7U97qzmmg/nX67Pmhc+i6hWTIrtyJiIhIPwacCNktI0608ziZ315ZWVk4ZcqUT9J9TWq0ZyRPT1CEMcMe+qWsdE/WdnunE+u8xdZZUlIynoTBHrq2538S9sA05WXED1j2nKlTpxbYPE709mD0FTbmzhny8vLyXqdoKSwstNuCPo7nEEr7yH8nXod1JD37u01jD3D/jNfjx2VlZU6/PUDO8X8hGAzuaX87ifrprMuuHCVZ9gPKBPNjNldERET6NuBEyHUKJ9nRsVjM/ojiK9Qfcft7RPJkt86OYd75zc3N71NagnNtNBr9jTMB9MWJ51jfq9nZ2ZYsLM/NzbVPaTmYex8n+G8wZ8amTZvWxuNxezbodOuzsdSsoW/hwoXNFGcQ3yNxWc/xXEj9YRvLcBP9pzH+AfG8deTn59unzp7x+/3PkPRs4LX5J+1zea3SX7uvs8zfmd9CEjmX9nV1dXUvp4ZERESkL1v1l6W3Fifvj32kXLY9fXxeRES8JgtutYvNvSIkIiIiMmJ4JhGyW012+6incKeIiIiIx+zQW2OyY+jWmIiIeI1ujYmIiIh0o0RIREREPEuJkIiIiHiWEiERERHxLCVCIiIi4llKhERERMSzlAiJiIiIZykREhEREc9SIiQiIiKepURIREREPEuJkIiIiHiWEqFtLBwOrwwGg6e5TRERERlCPJMIhUKhZ4hH3GYX9P+FhOUutznksG9rysvLv2F1kqrJtJPs80bKZuIDopb2dZWVlYXOAiIiIjIgnkmEsrKy7qU4qbS0dGyqJ6WsrGx/xqoSicR9bteQQYKT7VY/xu/3T4pEIgVUxxMXEUfHYrGaAw888BM2LiIiIv3zTCJE0vACxbuBQOCbqZ4UEoqzKRbV1dU1knjsRvySWEO8Q/yaRGlcambqygxxhXsFqYWykTjIHR5VXFycQ/tnxLvEWuJSd6gTy02n/1ViPfWG8vLyL7tDdmXqTOLvtg1iTTKZjLhDveK4OogFJHPH09wtJyfHkiIREREZAC89I5QgHiC5OCvVTCUuFKfTZ1eDsohniXaSo+KOjo6J1Nt8Pt/jlJlmMf/b+fn5dmVpPvFLpxd5eXlXUXyBZaaQmEyi/inmTnAGQZJzKG27PXdpQUHBrolE4mra1fSHUzMck+nbLTs7265UdSZZ/SEZeo/5f2LZI9wuERER6YenHpYmSZhD8RkSjynWHj169FcoskkgfuP2Hdja2vrdmpqaDY2NjRsDgcDljB1VUVGxu813/b+6urq/zZ8/P0Yi8wDjny4pKdnZHZtB3FJbW7ucxOSj3NzcS1LdKcw9g+I30Wj0RVue9TzLPs2lf1ZqhjOnjfjBokWLWm0dbveAsK41FLumWiIiItIfTyVCJB5vUTxH2O2wUT6f72ySh0ct4SD5sCtAebBbYh9axGKx1+nbRMKzj803zFvrVq2+0UoSKntWxxKRvVjnSqubhQsXNlO8l2o543tTLE+1Oi0jrD/tLfanw61vFvbHrj69n2qJiIhIfzyVCBkSlXtJGL5eXl4epPk52s5D0vS9QbGBJOQTxNiMyCVqbE5/WMdbJE37uU279ZZPsVuq5YyvJizh6kS7iGJ1quUkS3YLb7NVVFTsyrJ2W+zPqR4RERHpj+cSodra2hcp3iNh+S2Jw19p/5/1T5w4cTHF38Lh8J0HHXTQLtZXUlIyPhgMft3qA8H6HiWxubyysnIi68jLzc39sTvkYJsPMedrbOOo6dOn+0Oh0LF0f5n+zueMNldVVVWAfTw4Ho//nm1/kJOT81N3SERERPrhuUQIdsXlfvfKTOdH5qurq+M+n28aicrojo6OKEnKhkAg8Ff6DnOn9GvDhg03sfyfYrHYkvb2drsFtpTt2HM7jrq6updZnz1sfeeyZcs+oOsW6ifTX5uaMXAkPstIqJpbWlrsIem7CLsSVL5o0aJ/pWaIiIhIf+yTUuIxc+fOTU6bNs1tiYiIjHxZcKtdePGKkIiIiIhDiZCIiIh4lhIhERER8SwlQiIiIuJZSoRERETEs5QIiYiIiGcpERIRERHPUiIkIiIinqVESERERDxLiZCIiIh4lhIhERER8SwlQiIiIuJZSoRERETEs5QIiYiIiGcpERIRERHPUiIkIiIinqVESERERDxLiZCIiIh4VpZbiofk5OT8X3t7e5vb9IxAILBbLBZ7z216ho7bW3Tc3qLj3iw2/4upqnhaOByudaueouP2Fh23t+i4vWUwj1u3xkRERMSzlAiJiIiIZykR8qBkMnmfW/UUHbe36Li9RcftLV49bhEREREREREREREREZGtoL8j5DEVFRUHJBKJh6nuSrwfj8dn1NfX/9MZHKFCodCPs7KyTqS6H+WBtbW1/5caGdn4Wu/K1/dRqpOITRz7Utrn8PV+15kwgvE1/z3HOzGZTCZotvj9/u8uWbKkPjU6snHs13Hss730vR4Oh1fytW7jmJ2/j0b98mg0+qIzOEJVVVXlNjc338kxH+ke+18jkcjZ7vCIVVpaul8gEPi92zRjiUKOfZdUc/PpYWmP4UT4CxKhu/mmsYTobp/Pd687NGLxBmEnxcOovpHq8QZO/kmO+3ZOCJ8iSuhaxtf71tToyMZxn873eCnHHaT+Y77vH3SHRjSSoBDHexAnxlVul2fwvX0SX/Myi5GeBBmSoNv5WrfZeznHeyDJwTXu0IjW0NCwMv11tqDLkqJfOYNbSImQh5SUlIznByc0efLkJ6xtpbXLysrGORNGKH5YFvCb8Wq36RmLFi36F8c+z21acrCI2Ndtjmgc93q3asZw3HZlaETj53k0x3k3CfC3KZNut4xAxcXF+XyNZ7S2tlry43ytFy9e/LaVXsLrkEPSfyqxVb/oKBHyEH5j2Jvizerq6ri13fItfpOyfhnZfLxZnEfMddsjXigUeoBYxTH/kO/x093uEauwsPAGjvWxmpqaFW6Xp3Dsj/P1biTuKS0ttdslI1ZOTs4kjvf9vLy86+wvLHPM8ygPcYc9g+P/Mgnhm1G4XVtEiZCIB/Am+V+8cbbwfnGX2zXicaxnEvuQBF0Zj8d/5HaPSMFg8GCKCo73nlSPt3AyPDQSiZRu2LChwpr80jeiv8/5ng5wzEX8TNdx3OV0XU48XVlZWehM8AiOfxax1be9lQh5SCwWs9tDe02fPt1vbbfcM5FIeO62kZfw2+KPebPYn5PE12mO+FtE3dXW1toD45+zh8dTPSMPJ8Yqik+T8K5wHxyeQLzI1/7o1IyRLX3re+nSpZsoLBn8rLVHKpKgN/j6xkh8ncccKBdTvNfR0XGAtb2A5H9Piiq/3/94qmfLKRHykMbGxnf44annzeJka1tJu84LnyLyKk6KP7SCN84T3JPEiGfPT5SXl3fe7uUNcxrH/68lS5b8y+0acSKRyK2cDPek3M+C411DfIG+P7pTRqySkpKd+T4f4zY57Kxv2Puc2x6R+Brbf1H/C4nuUda2TwNzzOP5pXaptb2Ar/NM4jl+rt93u7aYEiGP4RvnXOK7vHH8w0p+kzzXHRqxeLP4Oce7hjeKCbxRvET9NXdoROPN8T8oriTsN6eFHHc9r8XvbGwkKygo2JmvczXH+qodM9/nF/O1n8aQHiAegXJycj7J13ceX+9Gvt7/R92uinw7NTpyue/dV9r3eTwe/zXtbzY0NHyYGh35+Lmeyc+5Jz4NKiIiIiIiIiIiIiIiIiIiIiIiIiIiIiIiIiIiIiPRF4hXUlXH4cTKVHXEe4h4IFUdFPsRmR8lt/81Z/+Qdjen1Tf7yK79gUIvOZTwzMeSh5jTiM35OR/snxXp27b62djcr/ttxI2p6ubT3xGS4SCLuJO4zmn17jzi/4gNxAdELWF/TTnNfrDsB6y7nvptm/8gbF351pHBkjBLJFrceIv4JbELMRzZH9S0/97c3+u7M3EDMdtpeYcl4EP5f1fZ1+OlVFW2sW31Wts/R746VR1Wuv9s7KjvxVuJ7xB7Oa3NpERIhgP7NwE5xF+cVs/sr2XbifxbhP2VWfsjghcTlhBtic8RRYT9SwrnL3F3Y/+w1hIkC/tnh/a/nn5KDFf2h8nOIPr6X0WWLL5KLHNa25/9Sxi9Z4lId/Y+/zxxjtPaTHpTke7s6oj9ZmJJh13tsBNfCWHJgP359vWEXXoOEGn7EE8Ra924jygg0m4mlhO2PjuJXkSkpW/TfJNoIpoJ+7cAexBpJxD2W0Zffxl4KvEyYf9zx+a1Evbbypb+iwH7gXqBsNtA/f1w2bH9NxF0Wl3Z62SvyfFO698eJtJ/FfUIwvbbfpjt6syvifFEb+z4Mv/TtF2hiqWqDtum/UVpu6Jll63/lwgTffknYX+2/0in1TP7OvxPqtrpQuLvhH3dVhG3EM7/ssOPie5/ydoSTJtrV5fMfxIvErbt9PLZhEl/b1hya98bHxH2unyDaCDsap29tvcS6fWZ3YlnCftetdfAlrf12PrSziLs6qHNqSP6+p9c3V9fu/1i3xf29bPX903Cfj7KiCWEHZ/9/FgynmY/V9cSCwj7ObCrlfYPQtP6+x6w18S+pq8Ttn77OTqRsCue1m/7mL5CaQl8T+z/kdk27Jjta5b5fZ0+Rlufrdvm/IbI/DnubkveK2z8z4Qdp/3c2PLp7xdTSdhrY+uz16r7sexE2PeV/Yd9+5cp9jM6mRgo+39zjxD2fbOOsJ/DzCu53a8Op78HJxC9vdYzCTte+8entt53iDuI7t/Hto609DLG/kGs3WK6hrB12te4J3a15U+E3Qay7xH71xKXEPsS9pra90WE+AyRtrU/K+nv9fuJ9Pd6T983pr/XJ1P3W5iD8XW39yZ7jxLZavZGYCdF+2GyH+THCHtjtOTGfoAs6bEf9FMIk0vYN7ndMskjPkH8gcj80+f2xmInBbvd9HnCkhR75sek3yQskbBnVOyKhJ247Qcvzd68L0hVO9kPm+1r2nSijbiJsJNKT7cyur/JpXXvt2dm7P9yfZWwk5vtX2YikfnDb+wH0t68evtz77cTv09VHXYVyX7g7c3PWFJjJ0U7YdgbkyV0zj9TdHV/07D96SsRssTTXjN7M7GTjL25WaJhXxuTfs27szdEe/168zbx5VS1k52MJxL2tbVE0Oak3yiLiXbCXs80O/HMSVWdE729mdt8u+Jnl7XtzdASBpPeT3vzt9fF5tjxfImwfx9iv8jZa29JkiVQaTb/t4R9L9k27LaDrSf95n42Yd+zpYSt4xjCvh69nVC7v7729bDv4WMJW96em7Ll5xJ2srM3bTsx2c9Mmn2P2S1U+z6y47iCsJNZ+gpcf98DdvKz47REwl5r247VzUBuR9jXyPbZrvrZNg4i7IRiPzfGjtFeI/va2PfnJwl7H7iK6M3mvlfYlVr7/rAT/mjClrNk6DLC2Lh9P9hrY6+RvR6WrGT+nNstXHuvsP2zOdcTltSlk47uPyvd2QnUvs/tZ8HiOTfSur8XpL8H00lMT6+1neg7iLsJew+cRFhS8QPCdF+H6Z4cDOTWmG3btnMmkf45sCvTtj+ZX4PMX/629mcl/b1uP/e2DntPtH2w5Mt0/9no7fXpKxEajK+7sZ8tu4Jv4yJbxb750m9Mxk4S9oOReTKz3xTtmR1zEmFvfpnsG9ISiczf9DLZ1SNLDkz6TSLzt2O712u/pafZm4r9MGWyH8DMHxRzHPE0YW+29gZhv6naFYc0m7+RsN9sMsN+eDLf/L5P2Bt4+ocsSthvUmnpk4Yta7/Z2m8pvyB6e47E3qQsIUj/hj+LsGPqjR2HbT9tcxIhO0nab4aHOa1/s9/W08eYfs27s//ibP+5uzd2DLatvthvbfb9kWYJmd2iNHZ1wRKG9H8Gv5SwhCGTJVbpN830fnY/lu7OJ2pSVedkY8tk/kZpibH1pd/c7UrQjFS1k50cezsRdX+zt69H5snTEh9bfzqpMPa/rjK/h+17L/NhTvs62RWwdJLQXeb3gM21180Sr54MJBGy39TtF4xMdkK0q3Em/T2d+XP+I6Kv/023ue8Vdqz2X+LteNIsCU5fATmVsNckc9z+aXD659x+UbL1W4KVZidnu5qR/nnoKxGyX8Zs+f2dVsqnCOtLX4G2bW1JImTvd/Z9kGbJSvpnvPs6zJYmQt3/T6J9j3T/Gth7Um8292el+/e6sQQ+fYW7+8/GliRCg/F1N/Z1tXmZV1IHxFYm0p1dQk2z2xGWVNg3f5r1pS+Z22+a9g2amVjYbxn2DWm/2Rq7mmMnYvsBtXH7B5iZb5Ymc5uWrGRekrfl+np2Jc1+Y7DfWOy3BvstyPbB+rq/8VrCkhn2Q5hmc+22if1mZb/5GPst2d7EMx+attfElrXfKu01sKsCdmw9+RthyVT6DdZ+K7eHq9MscbQTkv0WZJew7UpA99dnoOxNw/bTTuyZXxN7s8t8I+6JvcZ9/Yf2nr4OdhvEbgfZb3T2xmRJbOa+23Ha8ZqvEXZpPX1CttfNkqLM/bSraunvm7T0G2Ka/cftVwj7nrTXy66WpLeZflgy82tqn4jLZNu1394zt2u37DbnQcvuPyOme1/320qZx2Hfm7aP6a9JX98DVtoVlr6S5/7Yf+O3qy+Z7BeYzv/Sj+4/591/DnuyOe8Vti17DezY0zL3wV4L+1pljtsvGWn2dTONRPrrZt+v9gtL5nH0Jj0nc53pX+IGsnxfLCFJfx8YO87+ft62RObrbWybfX3fbe3Pium+zYF8X2yOwfq623uTrcPGN4sSIdla9g1sb9Ddkwu7ZWYnPTvR2Q+fJSB2krYxO0lnJif9sd+s7TbL5rDLpvabqF3CTd8SGgj7jcguIdtVGzspWdhlWEsuevvtfSAsIbDfjGzddlvCnlNIs+dBLFGy/5ptP8w9PZydyd6IMu/z22+6aXYLzMbtWZ/Mr4fNt09W9MWunmVexeiu+9fB3oQsYbTbafYbtV3itgQj82trx2a/qYUIO/7MBNC+d+y3x8z9tHVkJpzGrtil2WVvu81o67UE3F4vezYjvU37njOZvz1m1o1t176+mdu1bdqnDrel9G/ZxvbX9muN0+r7e8BOYvY1zbySkSnz9emNXYlJn1DSLDm2/u3FtmU/j5nfH5n7YF+77uOZ+5w+SdvrkPm1sysxmbcRe5PeTubXIX01JD1mV956+9kyvb3WdhUi84qQbSP9tbV1mi1Z79YYjJ+VzdXTcXR/TU3m8Q/W193ev+yKmV253ixKhGRr2RUXy8zt0rv9lmDfzPabxlcIYz986d8SLVu3y/t233pz2A+zJSh9sROb3ZqwZMvYbxl2lcbuifd1laM7e37Ens/4NGHPB1nYD5idwNPPvmwJezOyJOjnhD3Ul34TMvYa2dUUu6Vlb0R2r7wv9hzN6YS90dkbrj0wmWav8c8Iu0WVPnHaSd6eyer+5pvJ9s1+U+zrFot9HTIfprb12nuIfW3t6pklePbQeyb77cxur1iy1D0BtHo5YV87S5xtXXZi+iLRGztmm2tXp+zZBUvM7HJ/mp187DaDJX32/WgnqO63HCxBtkv49rW171d7rsMusdvXfFuy47SE0H5eLiPsjTx926Gv7wH7mv4/wm4n2/di+mfsQMJYsm7L9PVshJ0w7KqT3RK0Z4Ts4VT7fk4/r7U92LHa187eK2xf7baUnZjT+2DvJfY9Za+NvUb2WtlrlmZXXexZEbt9m76aYSdEe6/pnjz3xJ7Rsudn7EFmW85+QbK6fdoofdXDfrYsCbX12c+DPc+UqbfX2r537XvOvpfse9hu+9rzcMZ+OUkn3/a4gH3d7KpzJluv/QwOpsH4WdlcPb0+9guUrdtu99rrZF+vzNvdg/V1t6tfmc9iDpgSIdladinWkhT7IbOrMPZmbrfG7CRj7HK/ferA7kvbG4I9U9TXcwc9sXXYfei+nk+xH3Z7LsNuQ9lvz/Zsip2E7YdvoOyH1T51YEmE/UBnhl3VsoeB7cS9Jex1seO2JLD7Q9WWfNkzBXYStGecqom+2JuZvWlagmfPYNj99kz2ZwSeccMuh9sDrZYU9vXzbm88th7bz97Y19EeME7/Fm2vdXpb9lrbybun38wtibTjtq+jnYzS7HW1W1L2mtutBPsa2muUXn9P7LdLu3JjSYHV7QqUvUlmsit3lmTYG719AiX9etpzHMYexLflbb9sm3ZrwE549ia8LdlDxJYI2zbtEzb2S0H69e7ve8AeWravtb3R25z5RDrRtbl2RcNeT/s6dL/yY+xWgz0/Yt87dhvTvpb2ULqtc3uxY7VP51kybc/x2feDJcM/IYztu70m9trYa2SvlSWAmSyBsGeK7ARur4PdcrdfgDJvq/TFbk/bcvZeZWHbzHxezBIB+8XNEiPbhv0Ck6m319oSHfvlxl5ne++xh7LTz0Ea+8XF3ovsNbDj7Z6AWnJu7y22zu7PAW2pwfhZ2Vw9vT52+9E+XWrf//aeZb/o2APaaYPxdbfEyL6/7VlNkRHLfnjsSk2aJUXdnx2RgbGrSJknDruKZm/k6WcH+jIc/7K0XQ2zTxRmXnrf3ux7NfMhXBk5enoYeLgaCj8rW8Ie/O/rE68iI5ISoS3XPREaaeyqVfpj5nZ1yR7mTt+m2FGUCI1cwzkRGoo/K9udbo3JcGUnluH8l5x3JLsUbQ+Aj1T2B/Ls9pLdDrDL/fZpE7s0LyJd6WdFRERERERERERERERERERERERERERERERERERGlFGj/j+rsocQninC3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kIAAAI0CAYAAADx3EbcAAAAAXNSR0IArs4c6QAAAARnQU1BAACxjwv8YQUAAAAJcEhZcwAADsMAAA7DAcdvqGQAAHvgSURBVHhe7d0JfFx1uf/xZmaSJpCkFWhlKUvTgpp7STIzSQoVCMqiAhUUqrJYSmVVZBMEWcsimyLqBf6yFFlFDKKUi4AXtYXe2qaZycIlinajLbRsQpuUpMks/89z5kychGxt0zbJ+b5fr+f1W882SeY8OedMMkpEREREREREREREREREREREREREREREREREREaQLLcUD5k7d25y2rRpbktERGTky4Jb7cLnliIiIiKeo0RIREREPEuJkIiIiHiWEiERERHxLCVCIiIi4llKhERERMSzlAiJiIiIZykREhEREc9SIiQiIiKepURIREREPEuJkIiIiHiWEiERERHxLCVCIiIi4llKhERERMSzlAiJiIiIZ2W5pXjJjzqSbk1ERGRISV4acGuDKwtutQtdERIRERHPUiIkIiIinqVESERERDxLiZCIiIh41rBLhMLh8D5ESzAY3NPtGlShUCjG+g9366dSb3AGREREZMQZUp8aI/GYl5WV9VIkErnJ7druLBFiH45kH+a5XQNCwrQykUhcXVdX95jbNXTpU2MiIjJE6VNjfSDZyHarIiIiIlttyFwRIsm5i+I8IkZ0JJPJN0ne/kqZTdlO3/HUn4zH47cFAoEVfr9/75qamjUsN5uxQ4lGxmcwt5X6XZFI5FbKPk2dOrWgra3tLpaZxrLNdF1LzKHtXBEKhUIzaV8djUYn2/zy8vJvJBKJ6xifQPMj4nnmzWQfnqV+LGH7GWNdC1nmaJtP/QfERPo3stzcjo6OSxobGzfSdq4iMXYf/UfQnEJ9pc/nO7u2tnahjSOLfTiL8rvEvsR64lbWfTelLX8Cy1zD8pMo19J1E2OP21ifdEVIRESGKM9eESKhOJ+T+StUb6Sezwn9U6mRUdNJPl4oKioaxzF8z+3rguUOo3ibpGYP6sdTv4Qk4WRnsA/M/ynr3J/ko5iyhDie8LvDXbC+ndiPR6l+h/0rIKEpYltzbIz2NIpVjJ/p7vvR1o/1rPsU2mOZa8naoSRxV6eGOs1izgUc3xi2/T/Me9jtt9t051LMpv88WwdlkFhiY+zPUe72L2Kbu9B/OnFXMBi010JEREQGYDjcGltQV1f3ZHV1dZwTvl2F6claxm5rampqJ2GIkCDcR5zhjvXGR+JwKsnLNUuWLFnH8uvj8fjl7lhvOohPH3TQQbvYVR22ZYlbr2pra59n3a9RTXAMSynvIezqT6Z7bY4dHwnRA7Qnk+SMsQH2z64E/ZB9W0CZoHyPqLExju9Cip+5+2BjNfQ9xjIzbFxERET6N+QTIU7sK91qX94gMm/3rGQ5u33VqylTpoyjGJ25/jFjxqxwqx9DovERc48hvtjR0bEsFApFiFPc4R7ZVRvmvEK8S2wgUbmN5W27neizW1qO9vZ255aZ3+8vsJKx/Zj/D6t3R7/dbrucbXyYDvrsVt42+TSdiIjISDTUEqGEW3YiGfhYXw/s+ZnMe3/7sdwat96jxYsXv0vRbslGqmfUqPXr11ty0SuSoXnEl4uKinajeROJx2MkOJNsrPt+FhcX59D3e6q/zsnJ2ScajRYy3644Dfi5LObbM0T7u80u6Lfkbzb7MzYjCtjOMakZIiIi0p+hlgitI5wHkzfTHuFw+DIiu7y83J6jsQeMO5+16YUlLr9i7vVTpkz5ZGVlZaHP57slNfRxNod1n8g2xthtLLo+tP44rGQ961g+M2nJoS+X8oNFixa1lpWVFZO8nJ8aGhjm3806rgwGgwfT9LHt3diHitToKHu+6SISsUOnT5/ut8SLepi55e64iIiI9GNIJUIkEndy8i+32zyEPVszUPacjD0ovY74b8KenflVaqh3fr//QpKJFbFY7O/Eq3Q9y7JOYtNdR0eHL5FIfIfqSvatmeUsSTm9oaEhfWvtJpY9jbEPiOebmppaaJ/HnNtpt3Bs9kmvfvcpE8dwD+u4hWXnsI711KPsg5MIMfZH2mdT/dHy5cvfy83NXcu27mRuvo2LiIhI/4bMx+e3FAmCfXz+kEgkcmSqR/qlj8+LiMgQpT+oKCIiIrKdjOhEKBQKXWm3pXoKe7bGnSYiIiIeNexvjcnmmzt3bnLaNPsbkCIiIt6gW2MiIiIi3SgREhEREc9SIiQiIiKepURIREREPEuJkIiIiHiWEiERERHxLH183ov0l6WHpW3111ZFRLxAH58XERER6UaJkIiIiHiWEiERERHxLCVCPaisrJwQDoeTpaWl+7ld2wXbfJ74vtsUERGRbUyJ0A5iiRZxiNt0RCKRLxG3u00RERHZxpQIDTKSm2y3KiIiIkOcPj6PioqK3ROJxH3JZLIqKyvrbcrbKe+PxWITA4HAbNqxaDR6pjvdkp2VzL+6rq7usVAoNJOuq4l7WeZCyvWRSOQ/mHMzy32DvvGUb9P/X6zjp5S2fANFCf2tjCcof23rZ13zaL/E8jfZvGAwWEL7p0SQOR9QPlhUVHRLdXV13G7bsW8r6JvB2A+YvjflXylPZ11rbfle6ePzw5I+Pi8isuU4X+rj870hqXmcJCLOa7SPz+c7jC5LbjbHfiy7Z3Z29v7UK6yDdTaxzkNIagponkXcQqLzBRujr9RKljmaen5mkpVGsjSGffkfqn9Zv3797qzrWGLWsmXLLknNSGE7X6c4zO/370W5M3GD9YuIiEj/PJ8IlZaWWgLxeeJSkpL1S5YsWUeCcr0zOHAdJCtXLFq0qJV1fGQddrWIeItqkkTnz5TPsd4jbGwg3MSnnWVvWrp06SbW9TeWv42hLkkTydL1bPO9mpqaDTR/RZQ7AyIiItIvzydCfr9/gpUFBQVvOB1IJBIr3OpArbVkxa07QqHQBcSr4XD4A+JDkphpdI9LjfaP+XtTrCQ6b2PRt4zC+juRCGXeBttI2BUoERERGQDPJ0KBQOBNK5ubm/d1OkByMdGtmhbCbjk5qqqqAslkcrzbTEu4pYPE57MUt7Gec4qKinaLRCJjWeZZ+jLvT/b5nA7zV1PYPnUuQ4JWRGH9IiIiMgg8nwjV1NSsIemwh5Rvr6ysLJwyZcon6b4mNeokJLWMHcHYxMmTJ48mYfoh3X1+Moz5hUQ8Fou9W11dnQyFQsfS/aXUaArrXUdiY88U9Yjl7VZaLknVlcXFxTnl5eWfovty+uakZoiIiMjW0sPSKaeQmIwmcVlNvEL9EbffEhJ7kHpuPB6Pjhkzxm5NraLPuYrUm9ra2hdZ5lG/319DIvMe808ifucOOxi/ir4b3Ftn97rdnex5JZ/PdzTzjszLy7NPsr1I9yP5+fk/Sc0QERGRraWPz3uRPj4/LOnj8yIiWy4LbrULXRESERERz1IiJCIiIp6lW2MeNHfu3OS0afZpfhEREW/QrTERERGRbpQIiYiIiGcpERIRERHPUiIkIiIinqVESERERDxLiZCIiIh4lhIhERER8Sz9HSEvGub/YkP/akJERDaX/o6QiIiISDdKhERERMSzlAiJiIiIZykREhEREc9SIrQFQqHQvHA4fLXb7Bdzk8QhblNERESGCCVCIiIi4lnb5ePz4XB4ZTKZfJDq0VlZWWWUf6c8r7a2dkkwGDyC+s3EAcyJUf6po6PjgsbGxnfKy8u/lEgkHmlra9urqamp3dY1derUgk2bNq1l7pei0egrdrWF7u8SM+n7DMs3+P3+r8Xj8em0L6F/J/p+EYlErrLlDev9T9Z7B9Uw8RHxOHOuZU5HaWnpfoFAYAXtGSz/A8b2pvwr5elsby3bu4v6eUSM6GDsTfo/Rb1HzG+gKGFeK+tMUP6adoT6uWyv1JmEUCg0ieJ1xiexb1m2D9TPYt736R9PfX4sFjvLXhebz3p3ou8Gxk+kOYaoYbnz6+rqltp4n/TxeRER8RjOlzv84/PnEhe2trbuQvkUJ+0/VFZWFvp8vk3E+fn5+eNIYA5kbE+SgJ/ZAiRKL7LfG/Py8o63tiEpOpkEYLUlQW7XKNqnsewJzB1HvY0k6M+Un2CuJRWfZ8qlJD9TbW5JScl4+uYz92nG92TuwdSPYr4lPZ2Y83WKw1jvXpQ7EzdYP8nL+cy1bd9IPb+vJMikkx22cbQ7/0yO73G6JrFPFTZmGP8W8RKJzBtul/XN4LWxfdiHZoLlHkuNOMf8AMWn6TuI13R36ouZ/98kSNnOBBEREenX9kyE5pAEROzKDgnBbbRbY7HYcdQX2JWh+fPnx5YsWbKOE/ztnNCPSC0yKkHYCf9bTivF6tbXifl31NTUrGFddnXnKdaxO9uabduqr69voN1AYuMkHSQOMygamHuvjTc0NLzJ8rfQZ/2dSECuZ857rHcDzV8R5c7AILB1sk+/Zp+c45o+fbqf4nT2435rpzF+vb0m7vzLGD8qGAzuSbKzG/WTiW8vXrz4bfc1vZ5F9iCmOAuLiIhIv7ZbIsRJe6VbNXZrZhV9E0KhUJh4kVhHbKDvCcbGObNAAjCH4nOc/PexW1qMlxEPp0Y7rXVLY8mQ3T6yJCrtI5YpsArlROKzrO/DdJBwPEifXVXpRCKUuc6NhLP8YGH991KczPZ3Wrp06THUAxzrXGfQxT51vmaFhYVOneUm2DE4naNGNWYcx79o29WgvZ0RERER6dd2S4Q4ye/nVo3dp9uHvjWc1O2ZmWggEDggGo0W0neyM8NFnyUkz9F/BnEm9d/blRpncMu8wXpeYh1j08E2xlDmu+MDkZlkDcTHnsmxq2AUy9iX6bwG36J8iH3oSI2m0Nf5mm3YsMGpk7StaW9vd26fxePx/bsdx06UlkiKiIjIAGzPK0KzQnb5JxzOJi6jyx5ifo6ykHJ9TU1NM/32LMwVNj8TJ//7KGaRGJzG3C63jzaXz+d7hHWUY1ZVVVWudVEvCgaDX0zNGJB1xORUtX/s9zqOYX+32Yn9sOP6HnEM411u9xnGr5kyZcon3Wep7Hbin+rq6t6yB6ZZ56/ou6e0tNSeYRpFOZaX9yvFxcWbk9CJiIh42va8ImQn/Z8TH1C3B5GPjUQi6ynPpn0mSVAz9aeJaqILTv5/JCmwqzDra2tr/5Tq3TL2zE08Hv8c2zyhubl5JcmD7c/vWH+RO6VfJCB3skw5+2y3pF5zu3vF3KtY/w3M/YCwW2KO0aNH26fV7DbX/9bX1/8z1dvFY7FY7BViNfUctntaqttJks6ieD0QCNjfNGr2+/2v0p5Oe1h/IkxERGR72m4fn08kEleT0HR+6mlzkbDMo/hjNBq9OdUzImTx2iy3RInjsgeyHemP8JPc7G0Pgbvdg0cfnxcREY/JglvtYnt+amyLBYPBwygqSKa26rbYUMNxnUqR09bW9lSqR0RERLanIZ8IhcPhJT6f7xniu/X19e+63UMK+/ga0dJD9HrbLBQKvUty+iOqZ6X/WKSIiIhsX9vl1pgMLXPnzk1OmzbNbYmIiIx8w/rWmIiIiMi2oERIREREPEuJkIiIiHiWEiERERHxLCVCIiIi4llKhERERMSz9PF5L8r4y9L6K80iIuIF+vi8iIiISDdKhERERMSzlAiJiIiIZykREhEREc9SIrQDhMPhl4jZblNERER2kGH3qbFQKDQvKyvrYKodyWQyTn0F9R9GIpFqZ0I/SEBWJhKJq+vq6h5zu7Y7S4QoFrDPA0qGmG+f8jqU+QuoH079L8RGjj9B2UH8ndfht+vXr7976dKlm2j3TZ8aExERjxlpnxq7kaQgv6CgYFeSgYeIXwWDwcnu2IhnCaAdfzQaLeQ12Iuv7Wz6Zo0ZM2ZecXFxjjtNRERE+jFcrwi9RCJwk7VLSkp2zs7ObqE6nb6nGL+Q+nnM2Yvk4APqj0+aNOnq6urqeDgcfpb2sUQ7EWN8IcnE0VVVVYHm5ubvs8xM+sfT/xrlBYxFKE0W6z2L8rvEvsR64lbG76a0fTqP4iJid+JvxGWMvUJpbNkrWPd3qO9EPEyUEK+wv84VofLy8v9MJBJ3UA0THxGPM/9axu1qz8euCLF/L7H+LpdyysrK9vf7/a8y9l3G7ne7e6YrQiIi4jGcV0fe3xGyqx+BQMCSkFEkEv+w0ufzraHvSyQNhdSP57hnLV++/Ewbo28axSrmnkndrqgcbf0tLS03UNjcLxYVFe1K+SDtFw888MBP2DiJzLkUs+k/j2XGUgaJJTZGYnIyxY3EDLtCRb8lIS8Eg0FLmCzJOY2+i0lQjm9tbbVE6T3qh9mYIZEbz/7MZ87TbW1te8bj8YOpH8WcH7hTBqS+vv6fLBNh2SPcLhEREenHsEyEOOFfRQLyYV5eXisnfrsydGZdXV2jjdXW1v62pqbGnhtKUq9j7qPU+0oOLEP8LvMuY/5yu3JEkjSHvrUkVHb1yLJIuxJkzyEtoExQvkfU2BjLncH4vSRIi+fPnx+zZWk3EqfYOEnODObYeKSpqamd8VvoXmdjhm3MoGig/14bb2hoeJNlbY71bxaWW8O2dnWbIiIi0o9hmQhxwrekZGx7e/tuNP/Ayf/zqZHUFRpiSSgUep+wW1jfYXxcavTjysrKbB35rPNZS67SQV+Rz+ebYHNYfj/GnStOPdibWJ6qdlpGWL+ZwLIr3bqxB5zfSFWdY5lIfDZz2yRPD9JnV482C/tp23rfbYqIiEg/hvWtsVdfffWD7OzsMzn5H0MCcXx5ebklH/ZpsJva2tr2iEajY6jbczyd9wVJFiwR6VRfX/8exUaSniMtuUoHy+5MeavNYf0rWW5/q/dgNWMT3XpaEbHaKiz7piVSVnfZvji3zVxvMG7PPGVuewxlvjs+IPawONsKs64/u10iIiLSj2GdCJlFixb9i5P/T6jeTCJQSOmjfLepqakjFAodRP2bzkQX7XUkPZlJjT04/DPW8WN74Ng6iouL81n2CyQXezoTksm7We5K2vaxfR9J124kXRU2hoeIc+irtIeuWW4m88vi8fgTNkj9UZY9m/4Qc7IprqC782oP+/II46yufBbL51oX9SK29cXUjL5Nnjx5NHOPYB1Ps62GDRs22MPYIiIiMgDDPhEygUDgZxR7kHxUkAxcl0gkniHhsNtblnQ4CUmGm5hzGknJB8Tz1pGfn38dxTN+v9+W25Cbm/tP2udmZ2c7r080Gr2HZW4haZnDMuupR9mGkwgx9iuSkOupPtbc3Gy3pb5N+5iGhgbndhjjj1D8F332ibW3KccTL9uYWbJkyTr2+3Os8wSWX8n2P6D+O+bYVaUeMeZnP1psX8eMGbOW/bqJvscKCgqqBvR3hERERMQx7D4+L4NAH58XERGPyYJb7WJEXBESERER2RJKhDxo7qeed64E6WqQiIh4nRIhERER8SwlQiIiIuJZSoRERETEs5QIiYiIiGcpERIRERHPUiIkIiIinqVESERERDxLiZAHffn1L7k1ERERb1MiJCIiIp6lREhEREQ8S4mQiIiIeJYSoUEWDof3IVqCweCebpeIiIgMUT3+S/rtIRQKzcvKyjqYansymUxQvk/7f6n/NBqNRpxJIKE42OfzXUf/wYz7KV+n++fMeTg1w0k+ZlMcEolEjkz1bB8cw0yKq9mXyamewVdaWrpfIBBY4ff7966pqVlj2+R1eJChj+x1o95G+X+Uj3P8v6TfXsu+/agjqX+4KiIiXsJ5ssecZ0dfEbqRk3cBicQYTuafI96gbxEn+6/YIOXRJEF/of+vJAJFdI0nbuNYfkryc73N8SJej+W8bvm8boWtra1FtO8iZvOaVLtTREREZAB29BWhlzih3+R2OeifQ/8X6N+bE/s/6FpA/YzUaIpdFaF4IB6PT25oaFjZ3xUh5p9HcRGxO/E34jKSiFcoHcFg8KskXFeSTOxPs5Xtz2FdV1VWVk5gGw/QH6Y/h2gkLmLZiHul6i9u/0eEOS4Wi63MvIJjnX1t3933Q4nFxJnWh//H9q+zSk9XhOj+2FUo9ucw9mc+1aNZ9n9Svb3QFSEREfEYzu1D8orQx7Cfv6bYixP7gZSTE4nEY85Ahra2tl/ZAZEcHOV29YpE42SKG4kZBQUFu7LY/dRfYP372nh5efmXSCAetisqNk7ScQDdz9sYSZCP+fcQ++bk5FgSEyWeZp3ZdXV1f2WZcwnn6owb82y5TP1t37COwyhW5efn70l9GnEly302NTow7M/LFG+x7BGpHhEREenPkEuESHycqygkJwVu+aaVmZqamtop3iOpsFtlfSIxOIN590aj0cXz58+PkazYFadG4hQbZ3vfpfgF4/9t4zU1NRuYs8DGKFfV1tbOpfxo0aJFrbm5uVez3D4kSHblaED6276h/g/6f2HjNo92PcuVu8MDxjL22u2aaomIiEh/hlwiROIzwUoSlGa33MvKTMXFxXY7ajdO/O+mevq0N7E8Ve20jLB+S0L2Yz12C+5jwuHwbqFQ6BFiFbFh06ZNq60/EAiMcyYMTJ/bd611Swf7s5H9chLBzcEy9tq9n2qJiIhIf4ZcIkQS8HWKN+vq6l6lvpyTe+eVk7S8vLxvMJYkIen7WZiU1Uyd6NbT7MFrJ6lhbCXb6PEKD2O3UOxBTIlGo4WjR492khf6nfuMLNf/J7T62f5gIWk7hMI+sv9np0NERET6NWQSofLycns42j4JZh8Pv5Ay6fP5zqd+Gv1XH3TQQbsQedRPYuyn9N9WU1OzwpY1JBu+qqqq3Myg247vIeIclqukL2APGzO3LB6PP2HL4W7a59qzQjZeWVlZyFzn+Ry2UUjxUUFBwQfFxcX5bW1tt1l/Gsutoxhvy6R6etTf9rdKSUnJzqz7BNb5OPEMCdsf3SERERHpx45OhK7hJN5st504ib9MTCb5mFpbW/tbG6S0h5aPoP+w9vb2lcR71K9izqWRSOQqm5NG3+daWlpaM4Pk5mskBvZgtSVYjzU3N9tto2/TPsY+bWbLMf4cxZmJROJmxv8Vi8VeZxtftDFcx9zxtlxubm4j/QuJuDs2igTpz4z/D8us4Dg+ZHtV7lCn/ra/JVi+iO212GsXCATeYJ8uou/mSZMmnehOERERkQHYYR+flx1IH58XERGPyYJb7WLIPSMkIiIisr0oERIRERHPUiLkQXM/5fy9SBEREc9TIiQiIiKepURIREREPEuJkIiIiHiWEiERERHxLCVCIiIi4llKhERERMSzlAh50Jdf/5JbExER8TYlQiIiIuJZSoRERETEs5QIiYiIiGcpERIRERHP6vFf0g8FlZWVE+Lx+OpYLDaxoaFhpdu9QxQXF+fk5eU9SvXoZDIZj0ajuwWDwfKsrKwHiYn0z4lEIhc5k3sQDoeTFIcyZ0GqZwf7UUcyeWnAbYiIiIx8nK97zHk8f0UoFAodS7xCstJsQX0BcZw77MjNzT2JopLYy5Ig6+P1vJl4geSmoK8kSERERIauYZkIkbBku9WtUl5ePoviKeIJv9+/lwX1x4lqd8xBwlNEsYyE56NUj6MokUg0uvUhZbBeHxERkZFuyNwaq6io2J3E4r5kMllF4vE25e2U99utsUAgMJt2Nu12ph5P/cloNHoeyUoVy9xO36eJtYzfSbJyr62PZOBw5r1E9VvEDYwVUM5tbW09v6mpqaW4uDg/Ly9vDXPuZF3X2zJpLDub4iLmTmDOrcw5m7aPdbRRWuJ0AlFI2P7E6D+htrbWttUj1scqkt9h3hk0P039Neoz2de/u+M70XcL1a8SecQCxi9gfJWNh0KhebRfon2TtY2tk8K53Wb7y/KH0Y4y75tW0t/7HwvSrTEREfEYzo9D+9YYCc3jnMzj7Oc+Pp/PTuozUyOdpjPnhaKionHM+V5lZeVEa7PMLwoKCnZl3ObfQlIw3ZkN5vkpplGWkEx9hvoBJDZ32Fhubu5UijHEY9bOxDrteaAxzD2YhOJ8lrfbYPOo5xOWwIxlfBXbP9P6+kqCMtj+nbh+/Xq7tbaabfyX05tyJ3FQPB4/iMRvX+rvEc9Onz7d9n+g7DVbS/K2N+WJTo+IiIj0aUgkQqWlpXZL6vPEpSQW65csWbKOxKPLVRosqKure7K6ujrOnI9IGE6mL0rfL+fPnx+LRqOLSC7uJc5MTe90ua1z8eLFb7POa2mfTthxj7NBkqg3rcyUk5PzlpWsa7zTMQjY9o/Yj1VLly7dRPMh2uWpkVE+tjOD9tUNDQ1vNjY2bmxra7uIvs8w155LGqhVvAZ3NDU1tdvr4/aJiIhIH4ZEIuT3+ydYSVLyhtOBRCKxwq06SBS6f3Jsb/qWu/W0ZfTZFZFOmeuMx+O2jtElJSV2VeZd62tubrYkrIv29vY93aozZ5CsdUs7lo0kOnarbtSUKVPsClcu7c5jsVt39L3T/Vj6sUM/WSciIjIcDYlEKBAIOFdlSErstpDD5/PZx9I7kSgk3Gqa3V7qMofEoYi+1W7TkblOEq79KDY1Nja+19bWtpC5G2if4gx2daqN2Ry3vc0sXrzYkq1Nmcdrzy+x/fEZx9JCfWe3PioYDKYTtU4ce/fXR0RERPoxJBKhmpoae2jZHgi+vbKysnDKlCmfpPua1GjPSJ6eoAhjRlVVVYCyknWcQ98cZ4KLdd5i6ywpKRmfSCTsoWJ7/idhV10oLyN+wLLnTJ06tcDmhUIhezD6Chtz52xrlsA8wn7daAkO+7KT+xzT3ydPnlxjEziGWuL4srKycbafJE0/tH4RERHZOkMiEXKdQjIwOhaL2R9RfIX6I25/j0ie7NbZMcw7v7m5+X03wbk2Go3+xpkA+uLEc6zv1ezs7NfpWp6bm3tJanTUKObeR1LxDebM2LRp09p4PG7PBp1ufTaWmrXtdXR0XMw+1LLdJZT2SbE92Jcv2/NQqRnOw9R/Z3xZW1tbPfXnnF4RERHZKkP2L0tvrbD78XkSGn1OvDt9fF5ERDwmC261i6F0RUhERERku9IVoUHAtp6nODTV6ioSieS71aFDV4RERMRjersiNGITIend3Llzk9OmTXNbIiIiI59ujYmIiIh0o0RIREREPEuJkIiIiHiWEiERERHxLCVCIiIi4llKhERERMSzlAiJiIiIZykREhEREc9SIiQiIiKepURIREREPEuJUC/C4fA+REswGNzT7RIREZERxpOJUCgUmkeSc7Xb7FEkElll/zC1rq7uLbdri7Gth9jmA25TREREhghdEeoBiUu2WxUREZERzHP/fZ4k5y6K84gY0ZFMJt/Mysr6K2U2ZTt9x1N/Mh6P3xYIBFb4/f69a2pq1rDcbMYOJRoZn8HcVup3RSKRWyl7xXLfZ/4Prc4ym6z0+Xz7sv41lFNra2vrrM8w92Xm/k80Gr3Rrloxv572ZMrDGX6D8lLmP5+a7cw/gfFr6J9EuZaum1j28dRo7/Tf50VExGs4V+q/zxsSl/NJGl6heqPd+iJx+FRqZNT0RCLxQlFR0Theq++5fV2w3GEUb7e1te1B/Xjql5CMnOwM9oJt3M76LDl52LZnsWTJkvdpV7OOM51JqKioOID2wSRID7pd5lss+7P8/PyxjN1M/K60tHQ/G2C7R9GeQ/Ui1rkL804n7goGg7aPIiIiMgC6NfZvC+rq6p6srq6Ok1h85PZ1t5ax25qamtpJoCIkIvcRZ7hjm4Wk5T6KU6qqqnKtTQJkSc8LDQ0Nb1rb9Xu29z/z58+P2ZUetlXr9/tPsQHqF1L8jH5L6hLMq6HvMdYxw8ZFRESkf0qEXCQQK91qX94gkqmqYyXLTXDrm4XEZQGJy5sbNmw4iWQoQJdd0bk/NZrCeJd9cvfR2R71iRSXh8PhD9NB30z69Ck3ERGRAfJqIpRwy04kHR/r68G+ROY9xv1Ybo1b70tv676P5OVbLS0tx1HGJ06c+Jzb76DPuQ2Wxras7WyPuiVls0moxmZEQTQaPcbGRUREpH9eTYTWEZNT1c2yRzgcvozILi8vD5KonEXfw6mhPtn2iogur3c8Hn+EopKk5jril3ZbLjXS6YRgMHjE9OnT/WzzZLZX4fP5fu2O/ZT2RaFQ6FAbLy4uzqEeZn65Oy4iIiL98GQiRDJxJ4lHuXtL6TW3eyDseRx7UHod8d+EPaPzq9RQ70hY7G8I7cy23rdtWuJi/Q0NDR9SPMV4aSAQsAefu5vD2CXLly9fz7auJb5aW1u73AbY7h9pn031R4y/l5ubu5a5d3Js+TYuIiIi/fPcx+e3FAmMfXz+kEgkcmSqZ3DYekloppLYHO12OdyPz7/E9m5yuwaNPj4vIiJewzlVH58faqZMmfJJCru99jOnQ0RERLYrJUKDIBQKXRkOh1t6CnuGx53WBf0/6ejoWJ5MJp+NRqNdHpIWERGR7UO3xjxIt8ZERMRrdGtMREREpBslQiIiIuJZSoRERETEs5QIiYiIiGcpERIRERHPUiIkIiIinqVESERERDxLiZCIiIh4lhIhERER8SwlQiIiIuJZSoRERETEs5QIjTChUGgpMdNtioiISB+UCImIiIhnKRESERERz+rxX9LL5gmFQhdkZWVdTHU3YgPxcCwWuy8QCKxIJpNnMfZ9+sZTn0//WY2Nje/QHhUOh3ei7wbGT6Q5hqhJJBLn19XVLbXxqqqqQHNz8/cZt1tdtvxrlBdEo9GIjbN8Nn23MX4aZYLyTsqzGLqJOQ/ZnJ7MnTs3OW3aNLclIiIy8nGO7DHn0RWhrVRRUXEAxa0+n++4SCRSQKLzHyQjc1Ojzgs/g7HD/H7/PjQTJEePpUZGjWLeAxSfpu+g1tbW3akvZv5/W4Jj4y0tLTdQHE/fF4uKinalfJD2iwceeOAnbJzlr6DvOJKnqTk5ORNp70f3vjYmIiIi/VMitJVIPmIUWfF4/D+Ki4vzGxoaPoxGo4tSo2Q+icT1S5YsWVdTU7OBuZeRuBwVDAb3JNnZjfrJxLcXL178dlNTUzuJ1PUssgcxhbDM9bu2TG1t7fLq6uo443PoW0vidCylk2RR3GZXkBYtWtRKEnYp7aSNiYiISP+UCG0lS1JIVk6lelZubu5boVBoAXF0atRJVla61VGFhYVO3efzTaB/otM5alQjSdGHbvyLtl0N2rusrMxus+Uz79mM8Q/pK7LlKS0Jm0Ci1bn+xsbGjcx3bruJiIhI/5QIDYK6urqno9HoUW1tbZa8/IZ4hoRkJxsjWbHbVY4NGzY4dZKXNe3t7W9YPR6P7x+JRMamg/XsRPlEfX39ewxvJOk5stv4zpS32rJ4k/HO9ZeUlOzM9sa7TREREemHEqGtVF5e/qlgMPjFcDi8U1NTUwdd64mk3+9P2DgJ0TVTpkz5ZGVlZSFJy210/YnE6S17YJqk5Vf03VNaWrqXzaUcGwqFvmK32GjaLa6fMefHZWVl+9u49TP+Bbu1Zm08yvhl9E066KCD8rKzs2+nTw/Ai4iIDJASoa2USCRySGauIyFZS0Jit64uoH1iLBZrS80Y9Rj1V4jV1G3uaaluJ0myT3i9HggE5pFINZM8vUp7Om3nOZ/8/PzrKJ6h/xnWvSE3N/eftM8l4XG+bm1tbbdQvEgsam9vX0G5inCuNImIiEj/dPVgGyktLd2PhGYFSczeNTU1a9zuIUEfnxcREa/JglvtQleERERExLOUCImIiIhn6daYB+nWmIiIeI1ujYmIiIh0o0RIREREPEuJkIiIiHiWEiERERHxLCVCIiIi4llKhERERMSzlAiJiIiIZykREhEREc9SIiQiIiKepURIREREPEuJkIiIiHjWNk+EQqHQleFw+Fm32SfmzmPu1W5zSGNfT2VfG9ymiIiIDEPbPBGKRqM3RyKREfcfPjmuxzmuUre51UpLS/cjsUpWVlZOcLtERERkG9OtMREREfGsHv8l/eYKh8Mrk8nkg1SPzsrKKqP8O+V5tbW1SxibTfuQSCRypM0tLi7Oz83Ntb6vMmcc5SriHMYX2K0x+l6iftP06dP9y5Ytu5uxUCwWOy47O7uYbbwUjUYD9Dm6r9uuqOBi1jGT5iTqtcRZdXV1S228Nyx3uK2b6gziRmJ34reBQOB8tn0H6zuJ8Q22btb1NGN2a8y2cTX7M9ltz6OIMHc/yqOZ+w71S9i3Z2y8+76azOOlvp56Ict9REmRvI1131hRUbFrPB6/nelHE7mM/YX9+u7ixYvfdtdxAX0XU92N2EA8zPqutLHezJ07Nzlt2oi7SCciItIrzpU95jyDeUXoXOLC1tbWXSifSiQSf6isrCx0RjLk5eXNoZjCyfwITtiFnORPYO661GiKJUskQfZc0R7s9+GNjY3vpEb6x/yzWd9JJE7jqb/m8/nmWlLlDveKuX7bFnEg8Rnii+zbIoZ+z37uSvsW1vUgCc1OqSV6dDrxE+aPYf5d1B/uZ34ntuXcZuN1+RTL51sSRDOL/t9TJlnffxL7kiA1k5z9yuaSJB1AcSv7dRzLFND/H4zPtTERERHp32AmQnM4eUeampraOSnfRrvVruSkhlJKSkrGU3zN7/efW1NTs4J6sr6+/p+ZV2w4ke9FsrSA6lLW9xXW9VFqZMDusPUtWrSolfr3iUkrVqyY4oz0g6TjKtseYVep5rEvK9iH56gniEeIMczZn7JHJCpPsuz/Uk10dHTcR9nn/P4Eg8EwRXjDhg3fYb3rbd947eyYPm/PErF/MeqWLP2HJY8NDQ0fsr+WvImIiMgADFoiRBKw0q2aJLGKvi4P/mZnZ9tto1GJROIfTkfPvkLswQn/ZkpLQDYL6+7cD0scKN6lr98HkEkq4iRl77pNY8uuTVU71zWK/SpwOnrWOb+xsXGjlf3M75PP55vIazh6zJgxb4fD4Q8tOJZl7Gsb5T61tbXLqZ/K1LNyc3PfCoVCdnvRbqGJiIjIAAxaIsQJ2UlyXHYfbh/61qSaKR0dHU6S0s9VFbul9Agn+pc58e+T6nUSnBbG/JMnTx7tdpk93bITyUPnfri3pcbR12U/dgReixaKnVOtFI6nc/8DgUBPSd8bLLeRJGwXYmw6otFoHknQQptgzyzRPqqtrc2eEfoN8cxAb8eJiIh43WBeEZoVAifhbOIyunaiz24rdbJnfTixP0Vico99XJyurGAwONkiNSOFk/1lzHuUWOA+B2PPFr1O0VJYWHgmpY9tHEJ5ko1lYpmL2Y1JVVVVudRvJZZPnDhxsTu8w/Ba1FI4LxH7FmD/z2ffJqZGnatldjUqEYvFOpNEXodalqtnmZ/ZQ9PWV1ZWNq68vPwbVqf8FK/dFy3xaWpq6qBrPZHMz8/f7CtpIiIiXjSYV4TsmZifEx9Q/zrlsZzI7cTcRW5u7iw7ufv9/vmcwJtJip4h7FNaXURTDwv/JB6Pv8zJv3ThwoXNtM8gvsdy69nGhdQfJrp7gPU/3dLS8i5lKds5vrq6Ou6O7TC8FvapsjuIF5qbm9ey/5+kbs8TOeyZJvquofoEx2e3wa6iniBBOoHj8CUSiYj7ei2mfrgtQ5lD+zqWW0uy9CFdF9A+cf78+W02LiIiIn0btI/Pc1K+uq6u7jG3a4dgP+zZpENJOuxha+mFPj4vIiJekwW32sVgfmpMREREZFjxTCIUDodbeonn3SkiIiLiMYNya0yGF90aExERr9GtMREREZFulAiJiIiIZykREhEREc9SIiQiIiKepURIREREPEuJkIiIiHiWEiERERHxLCVCIiIi4llKhERERMSzlAiJiIiIZw27RKiysnJCOBxOlpaW7ud27TDFxcU57MuTxAehUOg96wsGg+XUG+lrJn7qTBwg5h9C2H/QFxERke1AV4R6QTJzLPGKm9A0U19AHOcOO3Jzc0+iqCT2ikaju1lfVlbWzcQLkUikgLjI+kRERGRoGlGJEAlLtlvdKuXl5bMoniKe8Pv9e1lQf5yodsccJDxFFMtIeD5K9TiKEolEo1sXERGRIWzI//f5ioqK3Uks7ksmk1UkHm9T3k55fywWmxgIBGbTzqbdztTjqT8ZjUbPI1mpYpnb6fs0sZbxO0lW7rX1kSwdzryXqH6LuIGxAsq5ra2t5zc1NbUUFxfn5+XlrWHOnazrelsmjWVnU1zE3AnMuZU5Z9P2sY42SkucTiAKCdufGP0n1NbW2rZ6VFZWtr/P57ufeWGay1nfL919db4uHMc36PsBMZHmRsbmdnR0XNLY2LgxFAqdR/tc5pbaXEPfJIrXmT+prq7ujVTvx+m/z4uIiNdwzhye/32ehOZxTuxx9n8fkobD6JqZGuk0nTkvFBUVjWPO9yorKydam2V+UVBQsCvjNv8Wkpjpzmwwz08xjbKEZOoz1A8gsbnDxnJzc6dSjCEes3Ym1vkoxRjmHkwCcj7L222wedTziZnEWMZXsf0zra+vJKiqqirA8TzL8q9lZ2ePj8fjdpvt3NRop/XMOYWEbCzbPpT2oezv1TZAaVeoJpEsVVjbsK5vES/1lQSJiIjIvw3pRKi0tNRuSX2euJTEYv2SJUvWcaLvcpUGCzjxP1ldXR1nzkexWOxk+qL0/XL+/PkxkohFJBH3Emempne63Na5ePHit1nntbRPJ+z1GGeDJFFvWpkpJyfnLStZ13inYyu0tLRMYbt2peeyRYsWtdbX1/+TupOMpZFIPc8xv0Y1wfEspbyHOMLGampqNrAfvybpsitbo6ZPn27J3ems835ri4iISP+GdCLk9/snWElS0nmFgxP/Crfq4MS/0q2m7U3fcreetoy+vd26I3Od8Xjc1jG6pKTEHnh+1/qam5stCeuivb19T7fqzNkaHMcEEpl3LHlzu0b5fL4uxxYOh4+yB7aJdwlLfG7jOJxEzTDfbvedzLydli5degz1AHPmOoMiIiLSryGdCAUCAeeqDEnJvk4HOPnbVZROnPgTbjVtNX1d5pA8FNG32m06MtdJwmUfxd/U2Nj4Xltb20LmbqB9ijPY1ak2ZnPc9hbjON5kv8ZbEuN2WXLUud/20Xy29Xuqv87JydknGo0WMv9y2p33OGtra5dQLGPedMa+RfkQiVVHalRERET6M6QToZqaGntoeR4n+dsrKysLp0yZ8km6r0mN9ozk6QkK8ovwDHsOh7KSdZxD3xxngot13mLrLCkpGU8CYg9d2/M/CXtgmvIy4gcse87UqVMLbF4oFLIHo6+wMXfOVsnPz19E8QbbvfWggw7Kswed2aeLU6OOHNq5lB/YrbOysrJi5p6fGvo35txH8T3iGI7jAadTREREBmRIJ0KuU0gARsdisdXEK9Qfcft7RPJkt5eOsaShubn5fUpLcK6NRqO/cSaAvjjxHOt7NTs7+3W6lufm5l6SGh01irn3+Xw++8TWjE2bNq2Nx+P2bNDp1mdjqVlbx55fovgyiUxpR0fHO5RPs73OdVuyRds+GXY7CVkL276b7l+lRv9t9OjRjzPHriT9r/uckYiIiAzQkP/4/GAjqXA+Pk9CE3C7hrssjsk+en8Vx/SxRKkn+vi8iIh4TRbcahfD4YqQ9CEYDJ5KkdPW1mZ/x0hEREQ2gxKhbSgcDj9vt7V6CnfKVrFPk5Hg/ojqWU1NTfZHHEVERGQzeO7WmOjWmIiIeI9ujYmIiIh0o0RIREREPEuJkIiIiHiWEiERERHxLCVCIiIi4llKhERERMSzlAiJiIiIZykREhEREc9SIiQiIiKepURIREREPEuJkIiIiHiWEqFtwP6pajAYPNhtioiIyBA1JP7paigUmpeVlWWJQ0cymYxTLvf5fDfV1tb+lqQiSfvQSCSywOamZfaz/EzqV0ej0cnO4HbCPhzO/r7EdgNu1zaReay2Tep/ITay7QRlB/F3Xr/frl+//u6lS5duot0n/dNVERHxmuHwT1dv5ESfX1BQsCv7+kQikXiyoqLiAHdMMliyaK8VCVghr9devF6z6Zs1ZsyYecXFxTnuNBEREenHkLs1Nn/+/Fhra+s9nNz9nNwPdLu3Snl5+YnhcLghFAqtd8uvuEMOxqvoe4Wxf1G+R/lL66fciXiavnXEBiJK+ygbCwaDe7J/z9t+0tdiwfjp7nJJ4hCrm762T30msZS4gLE1xAfEvdOnT/e7U/rE69VGUvQ/JI62zmBubq6zDyIiItK/IZcI2RWNvLy875BkdMTj8Qa3e4vZszqs63ESlivsahP1K+2KE4nHFHe8hL4Xqc5Zv379Hjk5OXvTfsTGSMh8JBhPk1zszzK70vUEY78tKysbV1dX9xZ9X6LtXJ1xr9A8bMtl6m/7rn3p+yTbn8T2KmhPX7Zs2TdSQwNTX1//T9YdYT1HuF0iIiLSjyGTCHESvyocDn9IErSG5vG0TyTZWJoa3XI+n+8M1vXb2tra5+1qE8nKc7R/R8Iwy8Ypz6X9LP0P2fM1ixYtaqVuz+CMampqamEfHlu4cGEziU4H/T+iu93v91uyMiD9bd/VWlRUdK1t346Z8T8xXu6ODRjLrGFZS9hERERkAIZMIsRJ/IckG2OJ8cRUEoJnrZ8Te4zIdia5SJicNv32oHB/9iaWp6qdlrGs9Zv92PY/3HoXBx10UF4oFPovYjmxwRI15n6CZce5Uwaiv+2bd6qrq+0hcQfbsAehC9zmgLHMBJZ9322KiIhIP4bcrbHuOLGvpOjyabBEIuG0KbsnGD1ZzTomuvW0IvpWu3Vb//6palcdHR2XUFQFAoEjotHoGEvUSDY+oM958pzt26e2+tPf9gdFMBiczDrD7N+f3S4RERHpx5BPhPAQJ/jL7Fke6lmhUGgP2j/mhP+H+vr6d1NTHFlVVVW5mWEPHDP3IeaeyHJfsHZ5efmX6Psqfc4D0eQy91J8mf5v2vNJdhUonPqIul1hKWSufRz9/cmTJ+ewjmupj7UxQ4K0jnF/ZWVl90SnU3/b31rs12hemyNY59Oss2HDhg0fe05JREREejbkE6H8/PzbKB7kRP8bkon11BcRq3Jycr5p42mMF7W0tLRmxvLlyy+rra1dyLB9kurHy5Yt+4DE53bqp0WjUVuPPWTcQAJxDHFeXl7eO+3t7auoO+vOzs7+CfUP4/H4W2PGjFlG10eEXUFyLFmyxG6p3ROLxWrstpklU6mRf+tv+1uCY3U+qcbrsYH9Wmt/c4m+xwoKCqoG8neEREREJGVI/EFF2b70BxVFRMRrsuBWuxgOt8ZEREREtgklQiIiIuJZSoRERETEs5QIiYiIiGcpERIRERHPUiIkIiIinqVESERERDxLiZCIiIh4lhIhERER8SwlQiIiIuJZSoRERETEs5QIiYiIiGcpERIRERHPUiIkIiIinqVEaAQIh8Mrg8HgaW5TREREBkiJ0ACQaGS7VRERERlBstyyV3a1IZlMPkj16KysrDLKv1OeV1tbuyQYDB5B/WbiAObEKP/U0dFxQWNj4zu2bHl5+TcSicR19E+g+RHxfCQSmUmZxXpvYpkzGCug/T5xB2P/RWnL/SfL3UE1TNhyjzPvWsY7SktL9wsEAitoz2D5HzC2N+VfKU+PRqNrKUdVVFTszvL3038Y896m6zbigVgsNrGhoWGlzQmFQmdRXEjsTSwnLmf5P1LaMc+2ZalGWf6bVrLtL9lYL7Lc9X2X2JdYT9zK+u6mtG2dR3ERsTvxN+Iyxl6hdLZFcQjrP9Lahvnz2O5L9N3E+OHsy0vEqfTdzPBulC+OHj36WwsXLmxm/Fn6jiXaiRjzFrLuo6n3au7cuclp06a5LRERkZGPc2ePOc9ArwidS1zY2tq6C+VTJBl/qKysLPT5fJuI8/Pz88f5/f4DGduTJOVntgAn6J2Y9yjV73BCLyBBKuIkPcfGONEfRXE6y06xMZaZwtj/2lhJScl4lpvP/j7d1ta2ZzweP5j6UYxb0tOJOV+nOIzt7kW5M3GD9RvGHqdoZ717s91DWNaSmU5s/2yKy5l3KknDJ1j/VbY9ErvJqRkOS4TWcsyWKJ3o9PSC9dnrM5t1nMf6xlIGiSU2xutwMsWNxIyCgoJd6b+f+gtsyxKmAWEZP3E0r0dpdnb2AXQFN23adIGN8fpZRrOKYzmTen5/SZCIiIj820AToTmcYCNNTU3tnGzt6kprLBY7jvoCuzI0f/782JIlS9aRcNzOCfuI1CKODuLTBx100C6NjY0bWYdzFYQ57czNJcn5j6qqqtzFixe/zVjUxkheZlA0sO57bXsNDQ1vMv8W+qy/E0nU9cx5r6amZgPNXxHl1k+CZlefPs8yl9mYXZ1iW5aIZLqA8Rvq6+sbqCdYzx8o/8I6v+GMpqxil+5wj9muSvWKddmVoB/a60Fp63uPqLExtm1Xve5lXYvtdaJ/Du1G4hQbHygSnSvYlxZ7rWj+nvU6xysiIiJbbkCJECdt53aSK0msom9CKBQKEy8S64gN9D3B2DibZMkD7WOIL3Z0dCxjPEI4J3/G5lFcydjVzc3N79g6gsGgc2KnbyLx2XA4/GE6SAIepM9uK3UiaXFug7k2EnaLbRQJml0hGrXzzjuvstL1hlumTSTuztwG7c+RXDjLujKPuU8stx/79w+32V361lumZYT1Dwjrj5O0ves2zUa25xyviIiIbLkBJUJ2onerxu6x7UPfGk7Gv6YeDQQCB0Sj0UL67DZQJ0t4iC8XFRXtRvMm5j9G0jPJxph/H3GIJThEA/G09eMN1mPPx4xNB/PGUOa7431iX960cuPGjfs4HWDdnXVD2xKjWZnbsPWzHXuWx8GchFvtF3PtOar93WZ3qxmzxCtTEbHaKoy1UNitvU6sb0+3OiCsY8D7KiIiIv820CtCs0hgQuFwOJu4jK6d6HuOspByfU1NjT20a8nGFTbfTJky5ZPl5eUn0j+muro6TpdddRkVB/0V9B8yefLk0SRJmziRNzMUs3Gfz/cI62RK+Sy7bWZd1IuCweAXbbw/7Msa1jePuHXq1KkF9swR3VenRlMYu5NidkVFhT38nXXQQQfl2f4Qn3YmbCbWdzf7fCX7eDBNH+vZzY4xNTrqIeIc+io5ngAv40zml/Ey2NUze21rKZyX18aZdz7j3ROnPrGOdbxuvSViIiIi0ouBXhG6j+LnxAfU7SHlYyORiH0y6mzaZ3LytkTGruhUE46Ojg5fIpH4DtWVNs7J2pKF0+1TW/QXsNzPx4wZ897y5cvtE2P2iTTn+Rx71ogkwW5TndDc3LySBMG2+TvG7SrKQJ3CMju1tbWtyc7Otud2nP3y+/2brIxGo/aJstvZzi/Ztw/a29tX0b6G2KKPybO+e1j2FpKROaxvPfUox+gkQoz9in2/nupjHI8d67dpH5P+9Bqvo90mtE/IvcD4Wpb9JHXnwfHNYJ/AO82OhXje7RMREZF+DOjj85zUr66rq3vM7Rp2SKa+QPLxDElHHk17xsnT9PF5ERHxGvKArfr4/LBSVlZWGgwGS6jaPbYijt2umDxJ2/NJkIiIiPzbiEyEfD7fLiQ/T4dCoZZEIrGAJKgxHo/bH0/cIqzn1HA43NJT2Jg7TURERIaZfm+NycijW2MiIuI1nro1JiIiIjIQSoRERETEs5QIiYiIiGcpERIRERHPUiIkIiIinqVESERERDxLiZCIiIh4lhIhERER8SwlQiIiIuJZSoRERETEs5QIiYiIiGcNmUQoFApdGQ6Hn3WbfWLuPOZe7TY9ieNPEoe4TREREdkCQyYRikajN0ciEf0n0G5KS0v3s6SnsrJygtslIiIig0S3xkRERMSzevyX9NtKOBxemUwmH6R6dFZWVhnl3ynPq62tXcLYbNqHRCKRI21ucXFxfm5urvV9lTnjKFcR5zC+wG6N0fcS9ZumT5/uX7Zs2d2MhWKx2HHZ2dnFbOOlaDQaoM/Rfd12hQUXs46ZNCdRryXOqqurW2rjvWG5w23dVGcQNxK7E78NBALns+07WN9JjG+wdbOupxlzsL/nUVxE2Py/EZexf69QpvftUGIxcab14f+xr9dZhWXXs95C1vkRJUXyNpa90T2G79B3BtM+Tf01Ox6W+7st15e5c+cmp03TxTcREfEOzpE95jw74orQucSFra2tu1A+lUgk/lBZWVnojGTIy8ubQzGFJOMITu6F8Xj8BOauS42mWLJEEmTPFe3B8R3e2Nj4Tmqkf8w/m/WdROI0nvprPp9vriVV7nCvmOu3bREHEp8hvsi+LWLo9+znrrRvYV0PkqjsZPMpT6awpGlGQUGBjd9P/YVgMLivjRuSmMMoVuXn5+9JfRphz0t91sZYd6mVvA6fYv35lgRZ22WJ3Inr16/fjXI1y/2X0ysiIiIDsiMSoTmczCNNTU3tnNhvo91qV3JSQyklJSXjKb7m9/vPrampWUE9WV9f/8/MKzac9PciWVpAdSnr+wrr+ig1MmB32PoWLVrUSv37xKQVK1ZMcUb6QXJylW2PsKtU89iXFezDc9QTxCPEGObsT2n7eQbJz72ML54/f36MZebQbiROsXFD/R/0/8LGbR7tepYrd4d7xbwf2T4sXbp0E82HaPe7jIiIiPzbdk+EOFmvdKsmSayir8uDwNnZ2ftZmUgk/uF09OwrxB4kSzdTWgKyWVh3535YUkPxLn39PpBMghInKXvXbRpbdm2q2rmuUexXgdMxatTexPJUtdMywvrTOpc3bGMjr0l6+b50Lsf8jSw3kGVERETEtd0TIU7WTpLjsvt1+9C3JtVM6ejocJKU9FWVnnDiv4viEZKXl8Ph8D6pXifBaWHMP3ny5NFul9nTLTv5fL7O/XBvY42jr8t+DBK7ZTXRracVEatT1b4FAoHNTvJERERkYHbEFaFZIZB8ZBOX0bUTfXZbqZM960Py8BSJyT328XG6soLB4GSL1IyUSCRyGfMeJRZUVFQcYH15eXmvU7QUFhbag8c+tmF/a+ckG8vEMhezG5Oqqqpyqd9KLJ84caI9sDzYHiLOYT8q2VaAbc5kW2UkeU+khvuWnZ1tV58SsVis16RQREREtsyOuCJ0H8XPiQ+of53yWBKa9TaWKTc3dxYJUr3f759PEtFMUvQMYZ+66iKaenj4JyQWL5eVlZUuXLiwmbZ9kup7LLeebVxI/WGiuwdY/9MtLS3vUpayneOrq6vj7tigYf9+xfqvp/pYc3Pz+5Tfpn1MQ0ND5i3CXtkzTBzDNVSf4Hg+JK5KjYiIiMjW2u4fn08kElfX1dU95nbtEOyHPZt0KAmYPWztOfr4vIiIeE0W3GoXO+JTYyIiIiJDghKhbsLhcEsv8bw7RUREREaI7XprTIYG3RoTERGv0a0xERERkW6UCImIiIhnKRESERERz1IiJCIiIp6lREhEREQ8S4mQiIiIeJYSIREREfEsJUIiIiLiWUqERERExLOUCImIiIhnDftEKBQKXRkOh591m31i7jzmXu02RURExOOGfSIUjUZvjkQi+sdZIiIistl0a2wECofD2W5VRERE+jAs/vs8J/aVyWTyQapHZ2VllVH+nfK82traJYzNpn1IJBI50uYWFxfn5+bmWt9XmTOOchVxDuML7NYYfS9Rv2n69On+ZcuW3c1YKBaLHZednV3MNl6KRqMB+hzd102bKcmLWcdMmpOo1xJn1dXVLbXx3rDdxSzza9Zzp9tlfTfQ91n6jrA26z6BdV1Dn613LV03sS+P21hlZeWEeDz+AP1hmjlEI3ER4xEbt/1k7DCqUZb/ppWs90s21hP993kREfEazo/D/r/Pn0tc2NraugvlU4lE4g8kCIXOSIa8vLw5FFMCgcARJAOFJBAnMHddajTFkiWSIHuuaA9el8MbGxvfSY30j/lns76TSJzGU3/N5/PNtaTKHe4Rc+4lUfmW2zT2us9k+futQSJzFOO23xexz7vQfzpxVzAYtORmFMfgo30PsW9OTs7udEWJp1ku88qPzV3L67M35YlOj4iIiPRpOCVCc+wKSFNTUzvJwm20W+1KTmoopaSkZDzF1/x+/7k1NTUrqCfr6+v/mXnFhoRjL5KlBVSXsr6vsK6PUiMDdoetb9GiRa3Uv09MWrFixRRnpBds89cUe4dCoYOsXV5e/gWKnT788MPfWZvxCyl+xv68Qplgn2roe4zEZ4aN015VW1s71/bVtpubm3s1Y/uQIO1v465VLH+H+/ps7jGJiIh40rBJhDjxr3SrJkmsom9CqpmSnZ29n5WJROIfTkfPvkLsQbJ0M2XC6dkMrLtzP9yE4136uuxHdzaPfX2M6pnWJsmx8pGlS5dusjZjEykuD4fDH6aDPrv9tqeN096NJOoRYhWxYdOmTautPxAI2K2/tMzXR0RERAZg2CRCJA9OkuOy+3z70Lcm1Uzp6OhwkoFuV0q6IMG4i+IRkpeXSTD2SfU6CU4LY/7JkyePdruMk4hk8vl8nfvB8jtRjKOvy370hPXfy/q/Xl5eXsR+T6P9gDtkx/YGxWwSprEZURCNRo9xx2+h2IOYQl/h6NGj7faX9Xfe72Tdm53UiYiIeN1wuiI0KwSSj2ziMrp2ou+51GiKPetDcvAUick9paWllrBkBYPByRapGSkkGZcx71FiQUVFxQHWl5eX9zpFS2FhoV2t8bGNQyhPsrFMLHMxuzGpqqoql/qtxPKJEycudod7VVdX18jc10iAnqJZU19f35QacfyUY7mI9R5qzxsVFxfn2KGy3+U2yJg9C/VRQUHBB/Z8U1tbm90aFBERka00nK4I3Ufxc+ID6l+nPJaEZr2NZcrNzZ1F4lDv9/vnk8w0kxQ9Q9gDxl1Eo9EbKX4Sj8dfLisrK124cGEz7TOI77HcerZhz+08THT3AOt/uqWl5V3KUrZzfHV1ddwd6xPrtKtCQarOQ9Jp7MsfGTub6o+WL1/+Hsewlnl3st/5qRmjrqM9vrm5+X3GLKFaSAxomyIiItK7YfPx+UQicXVdXZ09Z7PDsB/2bNKhJGD2sPVmY/nDKX5P7Mk6dtgDzfr4vIiIeE0W3GoXw+lTY8OaeyvtUqr378gkSERERP5NidAgCYfDLb3E88Fg8KvNzc3/YtrYWCz2w9QSIiIisqMNi1tjMrh0a0xERLxGt8ZEREREulEiJCIiIp6lREhEREQ8S4mQiIiIeJYSIREREfEsJUIiIiLiWUqERERExLOUCImIiIhnKRESERERz1IiJCIiIp6lREhEREQ8a0QmQqFQ6MpwOPys2+wTc+cx92q3uUPZftj+uE0RERHZxkZkIhSNRm+ORCL6r6IiIiLSJ90aExEREc/q8V/SDwfhcHhlMpl8kOrRWVlZZZR/pzyvtrZ2CWOzaR8SiUSOtLnFxcX5ubm51vdV5oyjXEWcw/gCuxVF30vUb5o+fbp/2bJldzMWisVix2VnZxezjZei0WiAPkf3ddNmSvJi1jGT5iTqtcRZdXV1S228L2z7WJb7EdV9WMb2YyllGds73MZZ9820v0H/eMq36fovxn7qjj1J3zraF1rblJeXz6LvB+zbATSTqd6Pmzt3bnLaNF0wExER7+Bc2mPOM9yvCJ1LXNja2roL5VOJROIPlZWVhc5Ihry8vDkUUwKBwBEkCYXxePwE5q5LjaZYskQSZM8V7cFrdXhjY+M7qZH+Mf9s1ncSidN46q/5fL65llS5wz0iaSli7tMsd3N+fv5Yun5OEnNWajSFsSb6LOkqoGljt5A8fcHG6L+X4rTJkyePtrah70wKO9ZekyARERH5t+GeCM2JRqORpqamdpKF22i32pWc1FBKSUnJeIqv+f3+c2tqalZQT9bX1/8z84oNCcReJEsLqC5lfV9hXR+lRgbsDlvfokWLWql/n5i0YsWKKc5IL9jmyUQNyz02f/78GNv9I92/T42m2BjxFtUk43+mfI7k6Qgbo/0X6u+PHTv2K9YOBoOfYX3lJGEPWVtERET6N6wTIRKBlW7V2FWQVfRNSDVTsrOz97MykUj8w+nomSUTe5As3UyZcHo2A+vu3A83iXqXvi770R1Jy4Ru+28sUesUCoUuIF4Nh8MfEB8y3+5n2a09wyqS9xN2FcheizOJ/16yZEmXK10iIiLSu2GdCJEEOEmOy+792bM2a1LNlI6ODifZiMfj+zsdPSCBuIviEZKXl0k49kn1OglOC2P+zNtP2NMtO/l8vs79YPmdKMbR12U/umO9b3bbfzPRLW09n6W4jfWcU1RUtBsJ1ljm2627znuc7N9D9H22vLz8U6zvm8T97pCIiIgMwHC/IjQrBJKGbOIyunai77nUaIo960Oy8BQJxT2lpaWWeGQFg8HJFqkZKSQalzHvUWJBRUWFPWxszxa9TtFSWFhoV118bOMQypNsLBPLXMxuTKqqqsqlfiuxfOLEiYvd4R4x5wmKKazzZJYLkMwcyb4fnxp1jq2QiMdisXerq6uTrP9Yur+UGk2pr69/lznPkBA9wfpaa2trX3SHREREZACG+xWh+yh+TnxA/euUx5LQrLexTLm5ubNIGOr9fv98Eo9mkqJniN3d4U7RaPRGip/E4/GXy8rKShcuXNhM+wzieyy3nm3YJ7QeJrp7gPU/3dLSYolJKds5nuQl7o71iG0tYx9OYp3XstyHJDMX0/1AanTUKEtqGHuUddWw7fdY70nE79zhTsy5l/4gVfsE3Wbf1hMREfGyYf3xeZKHq+2BYrdrh2A/7NmkQ0nA7GHr7a6ysnJiLBb7J0nVRJKn1W53n/TxeRER8ZosuNUuhvunxjzNbqmRBF1O9XcDTYJERETk35QIbUPhcLill3jenbLFgsFgeXNzs90G/Gwymbw01SsiIiKbY9jeGpMtp1tjIiLiNbo1JiIiItKNEiERERHxLCVCIiIi4llKhERERMSzlAiJiIiIZykREhEREc9SIiQiIiKepURIREREPEuJkIiIiHiWEiERERHxLCVCIiIi4lnDOhEKhUJXhsPhZ91mn5g7j7lXu83thm0ezrZjblNERESGkGGdCEWj0ZsjkYj+e6iIiIhsEd0aG4HC4XC2WxUREZE+9Pgv6YcSTuork8nkg1SPzsrKKqP8O+V5tbW1SxibTfuQSCRypM0tLi7Oz83Ntb6vMmcc5SriHMYX2K0x+l6iftP06dP9y5Ytu5uxUCwWOy47O7uYbbwUjUYD9Dm6r5s2U5IXs46ZNCdRryXOqqurW2rjvWG5w23dxKksezNdu1G+OHr06G8tXLiw2eYEg8F96fs51c8SrdR/yz79YNGiRa02btumONSOw20760zvr3ts9fTtR/Pzth3m3mpjPZk7d25y2jRdSBMREe/g3NhjzjNcrgidS1zY2tq6C+VTiUTiD5WVlYXOSIa8vLw5FFMCgcARJAKF8Xj8BOauS42mWLJEEmTPFe3Ba3J4Y2PjO6mR/jH/bNZ3EknKeOqv+Xy+uZZUucO9Yq6fOLqtra2UZQ+gK7hp06YLbKyqqirA2HPEOpKyfdnng+j+bEdHx49tfKBIgmZR/JzkaIyVTqeIiIj0abgkQnM4wUeampraSXBuo91qV3JSQyklJSXjKb7m9/vPrampWUE9WV9f/8/MKzYkC3uRLNlVlaWs7yus66PUyIDdYetzr9R8n5i0YsWKKc5IP0igrmD/WxYvXvw2zd+zL+XWv3HjxkqSoP1JfC4hKdvY0NDwJmNXu4nNgK/YsY6nOKY/U01uwXGJiIh40rBIhDjJr3Srxm4TraJvQqqZkp2dbbeFLOH4h9PRs68Qe5As2S2qhNOzGVh35364yca79HXZj56Q1MRJyt51m2Yj+19glXg8vjfj71gS5IyA9jLGc0nu7PbegLBM5mskIiIiAzAsEiFO8k6S47KrJPvQtybVTOno6HASARKL/Z2OHpBc3EXxCMnLy+FweJ9Ur5PgtDDmnzx58mi3y+zplp18Pl/nfrD8ThTj6OuyH5uLpGw12x7vrs9Bu4jjayM5es/t2kh7Z7dur8fH9o1lNjuxExER8brhckVoVggkC9nEZXTtRN9zqdEUe9aHBOEpEpN7SktLLWHJCgaDky1SM1IikchlzHuUWFBRUWHP69izRa9TtBQWFp5J6WMbh1CeZGOZWOZidmNSVVVVLvVbieUTJ05c7A5vkZ133rmGYinrusOSIfbXkpwbiV8STnLDWC3F6cXFxTl2bBz7JdYvIiIiW2e4XBG6j8IeAP6A+tcpjyWhWW9jmXJzc2eRJNT7/f75JBXNJEXPELu7w52i0aglGj+Jx+Mvl5WVlbqf3jqD+B7LrWcbF1J/mOjuAdb/dEtLy7uUpWzn+Orq6rg7tkXmz58fYz3Hsb4JbHcV+2uJ0WLal6ZmOFeizqeYTML2L+b+hvpDzoCIiIhslWHx8flEInF1XV3dY27XDsF+dPkI+3Cmj8+LiIjXZMGtdjFcPjUmIiIiMuiUCA2CcDjc0ks8704RERGRIWjI3xqTwadbYyIi4jW6NSYiIiLSjRIhERER8SwlQiIiIuJZSoRERETEs5QIiYiIiGcpERIRERHPUiIkIiIinqVESERERDxLiZCIiIh4lhIhERER8awhnQhVVlZOCIfDydLS0v3crh2muLg4h315kvggFAq9Z33BYLCceiN9zcRPnYkiIiIybOiKEEhmjiVecROaZuoLiOPcYUdubu5JFJXEXtFodDfry8rKupl4IRKJFBAXWZ+IiIgMH8M2ESJhyXarW6W8vHwWxVPEE36/fy8L6o8T1e6Yg4SniGIZCc9HqR5HUSKRaHTrQ8ZgvTYiIiIj3ZD67/MVFRW7k1jcl0wmq0g83qa8nfL+WCw2MRAIzKadTbudqcdTfzIajZ5HslLFMrfT92liLeN3kqzca+sjITiceS9R/RZxA2MFlHNbW1vPb2pqaikuLs7Py8tbw5w7Wdf1tkway86muIi5E5hzK3POpu1jHW2UljidQBQStj8x+k+ora21bX1MKBS6jeLTbOP4VI/T93mK33FsezY2Nm7kOP6T47iDvjBhydbjrPNajqWDuu3PL9mHI+kbS3M19ZtY36/cMec4fT7fGazjeuaMs6tUNtYT/fd5ERHxGs6NQ/+/z3MSf5wTepx93YeT+mF0zUyNdJrOnBeKiorGMed7lZWVE63NMr8oKCjYlXGbfwuJwXRnNpjnp5hGWUIy9RnqB5DYWMJht7umUowhHrN2Jtb5KMUY5h5MUnE+y9ttsHnU84mZhCUkq9j+mdbXWxLkuo/4EsnPHqmm40ziCUuCSkpKxrOe+az/6ba2tj3j8fjB1I9iH36QmupY4Pf7yzj2sYzdQPuhsrKy4tRQ6jhZx5cogzQ/meoVERGRvgyZRKi0tNRuSdlVkktJLNYvWbJkHSf1LldpsKCuru7J6urqOHM+isViJ9MXpe+X8+fPj0Wj0UUkD/cSlmRkutzWuXjx4rdZ57W0Tyfs2MfZIEnUm1ZmysnJectK1jXe6dgK7NcytvsyYdsddeCBB36C4ivE/dYmQZtB0cA+3tvU1NTe0NDwJnNvoc/6HYzN4TV5346dpOvXjDeSLB7uDjvou8KO014bt0tERET6MGQSIb/fP8FKkpI3nA4kEokVbtXBiX6lW03bm77lbj3Nko693bojc53xeNzWMbqkpMQeeH7X+pqbmy0J66K9vX1Pt+rMGQR2u85u0VmSdRrF30iQItZmfycSnw2Hwx+mg2N/kL7dbRy+UCh0A/E6sd7GSdBK6XcSOVeCBGi1WxcREZEBGDKJUCAQcK7KkJTs63TA5/NNdKsOTv4Jt5pmz8p0mUPyUERfl4Qgc50kXPZR/E2NjY3vtbW1LWTuBtqnOINdnWpjNsdtb63fs74Ce6aJuiVEztUg1xuMvUQiMzYdJEljKPNtkOTHrnydyetxIv2fsHGOs4HovN/J8kkrUi0REREZiCGTCNXU1NhDy/M4t99eWVlZOGXKFHvO5ZrUaM9Inp6gCGNGVVVVgLKSdZxD3xxngot13mLrdJ/FsYeu7fmfhD0wTXkZ8QOWPWfq1KkFNo/Ewx6MvsLG3DlbjeTFHnp+iO3fyfb3Z5+cB50NCc4jtMmRymdxHLnWRb0oGAx+MTXDeSg7RhL3LuM2Not12BUhERER2QpDJhFyncIJfnQsFltNvEL9Ebe/RyRPduvsGOad39zc/D6lJTjXRqPR3zgTQF+ceI71vZqdnf06Xctzc3MvSY06z+/cRyLyDebM2LRp09p4PG7PBp1ufTaWmjVo7ifhKSN+Q2K03u0bZc9Dsd3PsQ8ncBwrScQ+oP475tlH9i2Re5hiMcewtKWl5U2SKXtI+hUbExERkS03pD4+P9jC7sfKSWgCbtcOVVJSsjPJmD2wfXRtbe1g3XLbbPr4vIiIeA3n3qH/8fkRLoskyP769N92ZBIkIiIi/6YrQoOEbT1PcWiq1VVHR0cRSdBy9uUdmtPZH+fTYjuKrgiJiIjX9HZFaEQnQtIzJUIiIuI1ujUmIiIi0o0SIREREfEsJUIiIiLiWUqERERExLOUCImIiIhnKRESERERz1IiJCIiIp6lREhEREQ8S4mQiIiIeJYSIREREfEsJUIiIiLiWdstEaqsrJwQDoeTpaWl+7ldO0xxcXEO+/Ik8UEoFHrP+oLBYDn1RvqaiZ86E4c49nce+3q12xQREZHNNOKuCJEcHEu84iY0zdQXEMe5w47c3NyTKCqJvaLR6G7Wl5WVdTPxQiQSKSAusr6hhGNZSbJ2mtsUERGRQTAkEiFO8tludauUl5fPoniKeMLv9+9lQf1xotodc5DwFFEsI+H5KNXjKEokEo1uXURERDygx39JPxgqKip2J7G4L5lMVpF4vE15O+X9sVhsYiAQmE07m3Y7U4+n/mQ0Gj2PZKWKZW6n79PEWsbvJFm519ZHsnQ4816i+i3iBsYKKOe2trae39TU1FJcXJyfl5e3hjl3sq7rbZk0lp1NcRFzJzDnVuacTdvHOtooLXE6gSgkbH9i9J9QW1tr2+oR60tSfJeYybo+w/wGkq6vxePx6bQvoX8n+n7Bvl9l881Ajo04lf6b6dqN8sXRo0d/a+HChXZl61n6jiWc/WPeQo7xaLs1RjvCXLvdeDT971C/hPU+Q7tXc+fOTU6bNs1tiYiIjHycH3vMebbZFSFO+o9zYo6z3X18Pt9hdM1MjXSazpwXioqKxjHne5WVlROtzTK/KCgo2JVxm38LScB0ZzaY56eYRllCMvUZ6geQ2NxhY7m5uVMpxhCPWTsT63yUYgxzDyZJOJ/l7TbYPOr5xExiLOOr2P6Z1tdXEpTGOk8j+TmB9Yyj3kYS9GfKT7S1tU1iPZ9nyqUkP7ZP9nzUgI6NOJrlS7Ozsw+gK7hp06YLbIx9sqylc/8sCbJ+1+nET+gfw/J3UX+Y9e7kjIiIiEiftkkiVFpaareknGSAE/T6JUuWrOMk3eUqDRbU1dU9WV1dHWfOR7FY7GT6ovT9cv78+TFO9otIHO4lzkxN73S5rXPx4sVvs85raVsiYMcxzgZJNN60MlNOTs5bVrKu8U7HIGDbd9TU1Kyxfaf5FOvenX2e3dTU1F5fX99Au4HEpcLmDvTYmH+FXd2yY6P5e8bLUyO9Yz+eZB/+l2qio6PjPsoxJGX7O4MiIiLSp22SCPn9/glWkpS84XSAk/wKt+rgBL7SrabtTd9yt562jL693bojc52c8G0do0tKSuyB53etr7m52ZKwLtrb2/d0q86cQbLWLY0lQ+8QCaeV8hH7brfvTL/HRtITJ4HK3L+NGcv3pXM/GhsbN1rJ6z+Q5URERDxvmyRCgUDAuSpDUrKv0wGfzzfRrTo48WcmDWY1fV3mkAgU0bfabToy18kJ356N2UQC8F5bW9tC5m6gfYoz2NWpNmZz3Pb2NqBj6wtzu79eIiIispW2SSJkt4w4cc/jZH97ZWVl4ZQpUz5J9zWp0Z6RPD1BEcaMqqqqAGUl6ziHvjnOBBfrvMXWWVJSMj6RSNhD1/b8T8JuKVFeRvyAZc+ZOnVqgc0LhUL2YPQVNubO2e4Gemx94bjXkUzqlpeIiMgg2iaJkOsUTvajY7HYauIV6o+4/T0iebJbZ8cw7/zm5ub33QTn2mg0+htnAuiLE8+xvlezs7Nfp2t5bm6ufUrLwdz7SBa+wZwZmzZtWhuPx+3ZoNOtz8ZSs7a/gRzbANzEcqeRRH1APO/2iYiIyFbYZh+fH2yc/J2PmJM8BNwu2UL6+LyIiHhNFtxqF9vyipCIiIjIkKZEqAd264lo6SncKSIiIjICDJtbYzJ4dGtMRES8RrfGRERERLpRIiQiIiKepURIREREPEuJkIiIiHiWEiERERHxLCVCIiIi4llKhERERMSzlAiJiIiIZykREhEREc9SIiQiIiKetVX/YqOysnJCPB5fHYvFJjY0NKx0u3eI4uLinLy8vEepHp1MJuPRaHS3YDBYnpWV9SAxkf45kUjkImfyIAiHw/tQNCUSiQPq6ureSvUOD/oXGyIi4jXD+l9shEKhY4lXSD6aLagvII5zhx25ubknUVQSe1kSZH0c883ECyRABYOZBBnWt4rIH8wkiGNbSfJ2mtsUERGRbWybJUKc1LPd6lYpLy+fRfEU8YTf79/LgvrjRLU75iDhKaJYRnLyUarHUZRIJBrduoiIiEgXm3VrrKKiYncSi/uSyWQVicfblLdT3m+3xgKBwGza2bTbmXo89Sej0eh5JCtVLHM7fZ8m1jJ+J8nKvbY+kqXDmfcS1W8RNzBWQDm3tbX1/Kamppbi4uL8vLy8Ncy5k3Vdb8uksexsiouYO4E5tzLnbNo+1tFGaYnTCUQhYfsTo/+E2tpa21aPWF+S4rvETNb1GeY3kHR9LR6PT6d9Cf070fcL9v0qm19aWrofx7yCOXvX1NSscffnUGIxcabNwf9j/nVWSR8rxxFwRuAucwhzjqT+LPVjCWd/mbuQuUdXVVUFmpubv8+2Z9I/nv7XKC9gLEJpieKRvL4/ojqJaGdeva3PxnqjW2MiIuI1nB+3/tYYJ9zHORHHWdc+Pp/vMLrs5JxpOnNeKCoqGsec71VWVk60Nsv8oqCgYFfGbf4tnPSnO7PBPD/FNMoSEovPUD+AxOYOG8vNzZ1KMYZ4zNqZWKc9DzSGuQdz4j+f5e022Dzq+cRMYizjq9j+mdbXVxKUxjpPI7E5gfWMo95GEvRnyk+0tbVNYj2fZ8qlJB62Tz1irr0mq/Lz8/ekPo24kmP9bGq0b+yjZSad+2tJkPW3tLTcQHE8+/RFXtddKR+k/eKBBx74CRtn/iNs5+fMH7Nhw4a9qP/Q+kVERKR/A06ESktL7ZaUkwxwol6/ZMmSdZyUu1ylwYK6uronq6ur48z5KBaLnUxflL5fzp8/P8bJehEn6nuJ9BWTtMttnYsXL36bdV5L+3TC9m2cDZJEvWllppycHOfZHNY13ukYBGz7Dru6Y/tO8ynWvTv7PLupqam9vr6+gXYDiUdFavbHsfw/WPYX7rEupl3PMuXu8Jaw7PW7rOMyErnl7us6h761JI129ci2aVeBJlVUVHxy6dKlm9juX6xfRERE+jfgRMjv90+wkqTkDacDJAUr3KqDE3L3T47tTd9yt562jL693bojc53xeNzWMbqkpMQeeH7X+pqbmy0J66K9vX1Pt+rMGSRr3dJYMvQOkXBaKR+x73b7rjeZy1uStrGf+X0qKyuz1yCfdTwbDoc/TAd9RT6fz/l68HrZ1aL9KV9lrCkUCg3qQ+EiIiIj2YAToUAg4FyVISnZ1+kAJ2P7WHonTvyZSYNZTV+XOZy0i+hb7TYdmesk4dqPYlNjY+N7bW1tC5m7gfYpzmBXp9qYzXHbQxpJYwvH7p88efJot8ukkzlH99evvr7+PYqNvM5HRiKRsemIRqM7U97qzmmg/nX67Pmhc+i6hWTIrtyJiIhIPwacCNktI0608ziZ315ZWVk4ZcqUT9J9TWq0ZyRPT1CEMcMe+qWsdE/WdnunE+u8xdZZUlIynoTBHrq2538S9sA05WXED1j2nKlTpxbYPE709mD0FTbmzhny8vLyXqdoKSwstNuCPo7nEEr7yH8nXod1JD37u01jD3D/jNfjx2VlZU6/PUDO8X8hGAzuaX87ifrprMuuHCVZ9gPKBPNjNldERET6NuBEyHUKJ9nRsVjM/ojiK9Qfcft7RPJkt86OYd75zc3N71NagnNtNBr9jTMB9MWJ51jfq9nZ2ZYsLM/NzbVPaTmYex8n+G8wZ8amTZvWxuNxezbodOuzsdSsoW/hwoXNFGcQ3yNxWc/xXEj9YRvLcBP9pzH+AfG8deTn59unzp7x+/3PkPRs4LX5J+1zea3SX7uvs8zfmd9CEjmX9nV1dXUvp4ZERESkL1v1l6W3Fifvj32kXLY9fXxeRES8JgtutYvNvSIkIiIiMmJ4JhGyW012+6incKeIiIiIx+zQW2OyY+jWmIiIeI1ujYmIiIh0o0RIREREPEuJkIiIiHiWEiERERHxLCVCIiIi4llKhERERMSzlAiJiIiIZykREhEREc9SIiQiIiKepURIREREPEuJkIiIiHiWEqFtLBwOrwwGg6e5TRERERlCPJMIhUKhZ4hH3GYX9P+FhOUutznksG9rysvLv2F1kqrJtJPs80bKZuIDopb2dZWVlYXOAiIiIjIgnkmEsrKy7qU4qbS0dGyqJ6WsrGx/xqoSicR9bteQQYKT7VY/xu/3T4pEIgVUxxMXEUfHYrGaAw888BM2LiIiIv3zTCJE0vACxbuBQOCbqZ4UEoqzKRbV1dU1knjsRvySWEO8Q/yaRGlcambqygxxhXsFqYWykTjIHR5VXFycQ/tnxLvEWuJSd6gTy02n/1ViPfWG8vLyL7tDdmXqTOLvtg1iTTKZjLhDveK4OogFJHPH09wtJyfHkiIREREZAC89I5QgHiC5OCvVTCUuFKfTZ1eDsohniXaSo+KOjo6J1Nt8Pt/jlJlmMf/b+fn5dmVpPvFLpxd5eXlXUXyBZaaQmEyi/inmTnAGQZJzKG27PXdpQUHBrolE4mra1fSHUzMck+nbLTs7265UdSZZ/SEZeo/5f2LZI9wuERER6YenHpYmSZhD8RkSjynWHj169FcoskkgfuP2Hdja2vrdmpqaDY2NjRsDgcDljB1VUVGxu813/b+6urq/zZ8/P0Yi8wDjny4pKdnZHZtB3FJbW7ucxOSj3NzcS1LdKcw9g+I30Wj0RVue9TzLPs2lf1ZqhjOnjfjBokWLWm0dbveAsK41FLumWiIiItIfTyVCJB5vUTxH2O2wUT6f72ySh0ct4SD5sCtAebBbYh9axGKx1+nbRMKzj803zFvrVq2+0UoSKntWxxKRvVjnSqubhQsXNlO8l2o543tTLE+1Oi0jrD/tLfanw61vFvbHrj69n2qJiIhIfzyVCBkSlXtJGL5eXl4epPk52s5D0vS9QbGBJOQTxNiMyCVqbE5/WMdbJE37uU279ZZPsVuq5YyvJizh6kS7iGJ1quUkS3YLb7NVVFTsyrJ2W+zPqR4RERHpj+cSodra2hcp3iNh+S2Jw19p/5/1T5w4cTHF38Lh8J0HHXTQLtZXUlIyPhgMft3qA8H6HiWxubyysnIi68jLzc39sTvkYJsPMedrbOOo6dOn+0Oh0LF0f5n+zueMNldVVVWAfTw4Ho//nm1/kJOT81N3SERERPrhuUQIdsXlfvfKTOdH5qurq+M+n28aicrojo6OKEnKhkAg8Ff6DnOn9GvDhg03sfyfYrHYkvb2drsFtpTt2HM7jrq6updZnz1sfeeyZcs+oOsW6ifTX5uaMXAkPstIqJpbWlrsIem7CLsSVL5o0aJ/pWaIiIhIf+yTUuIxc+fOTU6bNs1tiYiIjHxZcKtdePGKkIiIiIhDiZCIiIh4lhIhERER8SwlQiIiIuJZSoRERETEs5QIiYiIiGcpERIRERHPUiIkIiIinqVESERERDxLiZCIiIh4lhIhERER8SwlQiIiIuJZSoRERETEs5QIiYiIiGcpERIRERHPUiIkIiIinqVESERERDxLiZCIiIh4VpZbiofk5OT8X3t7e5vb9IxAILBbLBZ7z216ho7bW3Tc3qLj3iw2/4upqnhaOByudaueouP2Fh23t+i4vWUwj1u3xkRERMSzlAiJiIiIZykR8qBkMnmfW/UUHbe36Li9RcftLV49bhEREREREREREREREZGtoL8j5DEVFRUHJBKJh6nuSrwfj8dn1NfX/9MZHKFCodCPs7KyTqS6H+WBtbW1/5caGdn4Wu/K1/dRqpOITRz7Utrn8PV+15kwgvE1/z3HOzGZTCZotvj9/u8uWbKkPjU6snHs13Hss730vR4Oh1fytW7jmJ2/j0b98mg0+qIzOEJVVVXlNjc338kxH+ke+18jkcjZ7vCIVVpaul8gEPi92zRjiUKOfZdUc/PpYWmP4UT4CxKhu/mmsYTobp/Pd687NGLxBmEnxcOovpHq8QZO/kmO+3ZOCJ8iSuhaxtf71tToyMZxn873eCnHHaT+Y77vH3SHRjSSoBDHexAnxlVul2fwvX0SX/Myi5GeBBmSoNv5WrfZeznHeyDJwTXu0IjW0NCwMv11tqDLkqJfOYNbSImQh5SUlIznByc0efLkJ6xtpbXLysrGORNGKH5YFvCb8Wq36RmLFi36F8c+z21acrCI2Ndtjmgc93q3asZw3HZlaETj53k0x3k3CfC3KZNut4xAxcXF+XyNZ7S2tlry43ytFy9e/LaVXsLrkEPSfyqxVb/oKBHyEH5j2Jvizerq6ri13fItfpOyfhnZfLxZnEfMddsjXigUeoBYxTH/kO/x093uEauwsPAGjvWxmpqaFW6Xp3Dsj/P1biTuKS0ttdslI1ZOTs4kjvf9vLy86+wvLHPM8ygPcYc9g+P/Mgnhm1G4XVtEiZCIB/Am+V+8cbbwfnGX2zXicaxnEvuQBF0Zj8d/5HaPSMFg8GCKCo73nlSPt3AyPDQSiZRu2LChwpr80jeiv8/5ng5wzEX8TNdx3OV0XU48XVlZWehM8AiOfxax1be9lQh5SCwWs9tDe02fPt1vbbfcM5FIeO62kZfw2+KPebPYn5PE12mO+FtE3dXW1toD45+zh8dTPSMPJ8Yqik+T8K5wHxyeQLzI1/7o1IyRLX3re+nSpZsoLBn8rLVHKpKgN/j6xkh8ncccKBdTvNfR0XGAtb2A5H9Piiq/3/94qmfLKRHykMbGxnf44annzeJka1tJu84LnyLyKk6KP7SCN84T3JPEiGfPT5SXl3fe7uUNcxrH/68lS5b8y+0acSKRyK2cDPek3M+C411DfIG+P7pTRqySkpKd+T4f4zY57Kxv2Puc2x6R+Brbf1H/C4nuUda2TwNzzOP5pXaptb2Ar/NM4jl+rt93u7aYEiGP4RvnXOK7vHH8w0p+kzzXHRqxeLP4Oce7hjeKCbxRvET9NXdoROPN8T8oriTsN6eFHHc9r8XvbGwkKygo2JmvczXH+qodM9/nF/O1n8aQHiAegXJycj7J13ceX+9Gvt7/R92uinw7NTpyue/dV9r3eTwe/zXtbzY0NHyYGh35+Lmeyc+5Jz4NKiIiIiIiIiIiIiIiIiIiIiIiIiIiIiIiIiIiIiPRF4hXUlXH4cTKVHXEe4h4IFUdFPsRmR8lt/81Z/+Qdjen1Tf7yK79gUIvOZTwzMeSh5jTiM35OR/snxXp27b62djcr/ttxI2p6ubT3xGS4SCLuJO4zmn17jzi/4gNxAdELWF/TTnNfrDsB6y7nvptm/8gbF351pHBkjBLJFrceIv4JbELMRzZH9S0/97c3+u7M3EDMdtpeYcl4EP5f1fZ1+OlVFW2sW31Wts/R746VR1Wuv9s7KjvxVuJ7xB7Oa3NpERIhgP7NwE5xF+cVs/sr2XbifxbhP2VWfsjghcTlhBtic8RRYT9SwrnL3F3Y/+w1hIkC/tnh/a/nn5KDFf2h8nOIPr6X0WWLL5KLHNa25/9Sxi9Z4lId/Y+/zxxjtPaTHpTke7s6oj9ZmJJh13tsBNfCWHJgP359vWEXXoOEGn7EE8Ra924jygg0m4mlhO2PjuJXkSkpW/TfJNoIpoJ+7cAexBpJxD2W0Zffxl4KvEyYf9zx+a1Evbbypb+iwH7gXqBsNtA/f1w2bH9NxF0Wl3Z62SvyfFO698eJtJ/FfUIwvbbfpjt6syvifFEb+z4Mv/TtF2hiqWqDtum/UVpu6Jll63/lwgTffknYX+2/0in1TP7OvxPqtrpQuLvhH3dVhG3EM7/ssOPie5/ydoSTJtrV5fMfxIvErbt9PLZhEl/b1hya98bHxH2unyDaCDsap29tvcS6fWZ3YlnCftetdfAlrf12PrSziLs6qHNqSP6+p9c3V9fu/1i3xf29bPX903Cfj7KiCWEHZ/9/FgynmY/V9cSCwj7ObCrlfYPQtP6+x6w18S+pq8Ttn77OTqRsCue1m/7mL5CaQl8T+z/kdk27Jjta5b5fZ0+Rlufrdvm/IbI/DnubkveK2z8z4Qdp/3c2PLp7xdTSdhrY+uz16r7sexE2PeV/Yd9+5cp9jM6mRgo+39zjxD2fbOOsJ/DzCu53a8Op78HJxC9vdYzCTte+8entt53iDuI7t/Hto609DLG/kGs3WK6hrB12te4J3a15U+E3Qay7xH71xKXEPsS9pra90WE+AyRtrU/K+nv9fuJ9Pd6T983pr/XJ1P3W5iD8XW39yZ7jxLZavZGYCdF+2GyH+THCHtjtOTGfoAs6bEf9FMIk0vYN7ndMskjPkH8gcj80+f2xmInBbvd9HnCkhR75sek3yQskbBnVOyKhJ247Qcvzd68L0hVO9kPm+1r2nSijbiJsJNKT7cyur/JpXXvt2dm7P9yfZWwk5vtX2YikfnDb+wH0t68evtz77cTv09VHXYVyX7g7c3PWFJjJ0U7YdgbkyV0zj9TdHV/07D96SsRssTTXjN7M7GTjL25WaJhXxuTfs27szdEe/168zbx5VS1k52MJxL2tbVE0Oak3yiLiXbCXs80O/HMSVWdE729mdt8u+Jnl7XtzdASBpPeT3vzt9fF5tjxfImwfx9iv8jZa29JkiVQaTb/t4R9L9k27LaDrSf95n42Yd+zpYSt4xjCvh69nVC7v7729bDv4WMJW96em7Ll5xJ2srM3bTsx2c9Mmn2P2S1U+z6y47iCsJNZ+gpcf98DdvKz47REwl5r247VzUBuR9jXyPbZrvrZNg4i7IRiPzfGjtFeI/va2PfnJwl7H7iK6M3mvlfYlVr7/rAT/mjClrNk6DLC2Lh9P9hrY6+RvR6WrGT+nNstXHuvsP2zOdcTltSlk47uPyvd2QnUvs/tZ8HiOTfSur8XpL8H00lMT6+1neg7iLsJew+cRFhS8QPCdF+H6Z4cDOTWmG3btnMmkf45sCvTtj+ZX4PMX/629mcl/b1uP/e2DntPtH2w5Mt0/9no7fXpKxEajK+7sZ8tu4Jv4yJbxb750m9Mxk4S9oOReTKz3xTtmR1zEmFvfpnsG9ISiczf9DLZ1SNLDkz6TSLzt2O712u/pafZm4r9MGWyH8DMHxRzHPE0YW+29gZhv6naFYc0m7+RsN9sMsN+eDLf/L5P2Bt4+ocsSthvUmnpk4Yta7/Z2m8pvyB6e47E3qQsIUj/hj+LsGPqjR2HbT9tcxIhO0nab4aHOa1/s9/W08eYfs27s//ibP+5uzd2DLatvthvbfb9kWYJmd2iNHZ1wRKG9H8Gv5SwhCGTJVbpN830fnY/lu7OJ2pSVedkY8tk/kZpibH1pd/c7UrQjFS1k50cezsRdX+zt69H5snTEh9bfzqpMPa/rjK/h+17L/NhTvs62RWwdJLQXeb3gM21180Sr54MJBGy39TtF4xMdkK0q3Em/T2d+XP+I6Kv/023ue8Vdqz2X+LteNIsCU5fATmVsNckc9z+aXD659x+UbL1W4KVZidnu5qR/nnoKxGyX8Zs+f2dVsqnCOtLX4G2bW1JImTvd/Z9kGbJSvpnvPs6zJYmQt3/T6J9j3T/Gth7Um8292el+/e6sQQ+fYW7+8/GliRCg/F1N/Z1tXmZV1IHxFYm0p1dQk2z2xGWVNg3f5r1pS+Z22+a9g2amVjYbxn2DWm/2Rq7mmMnYvsBtXH7B5iZb5Ymc5uWrGRekrfl+np2Jc1+Y7DfWOy3BvstyPbB+rq/8VrCkhn2Q5hmc+22if1mZb/5GPst2d7EMx+attfElrXfKu01sKsCdmw9+RthyVT6DdZ+K7eHq9MscbQTkv0WZJew7UpA99dnoOxNw/bTTuyZXxN7s8t8I+6JvcZ9/Yf2nr4OdhvEbgfZb3T2xmRJbOa+23Ha8ZqvEXZpPX1CttfNkqLM/bSraunvm7T0G2Ka/cftVwj7nrTXy66WpLeZflgy82tqn4jLZNu1394zt2u37DbnQcvuPyOme1/320qZx2Hfm7aP6a9JX98DVtoVlr6S5/7Yf+O3qy+Z7BeYzv/Sj+4/591/DnuyOe8Vti17DezY0zL3wV4L+1pljtsvGWn2dTONRPrrZt+v9gtL5nH0Jj0nc53pX+IGsnxfLCFJfx8YO87+ft62RObrbWybfX3fbe3Pium+zYF8X2yOwfq623uTrcPGN4sSIdla9g1sb9Ddkwu7ZWYnPTvR2Q+fJSB2krYxO0lnJif9sd+s7TbL5rDLpvabqF3CTd8SGgj7jcguIdtVGzspWdhlWEsuevvtfSAsIbDfjGzddlvCnlNIs+dBLFGy/5ptP8w9PZydyd6IMu/z22+6aXYLzMbtWZ/Mr4fNt09W9MWunmVexeiu+9fB3oQsYbTbafYbtV3itgQj82trx2a/qYUIO/7MBNC+d+y3x8z9tHVkJpzGrtil2WVvu81o67UE3F4vezYjvU37njOZvz1m1o1t176+mdu1bdqnDrel9G/ZxvbX9muN0+r7e8BOYvY1zbySkSnz9emNXYlJn1DSLDm2/u3FtmU/j5nfH5n7YF+77uOZ+5w+SdvrkPm1sysxmbcRe5PeTubXIX01JD1mV956+9kyvb3WdhUi84qQbSP9tbV1mi1Z79YYjJ+VzdXTcXR/TU3m8Q/W193ev+yKmV253ixKhGRr2RUXy8zt0rv9lmDfzPabxlcIYz986d8SLVu3y/t233pz2A+zJSh9sROb3ZqwZMvYbxl2lcbuifd1laM7e37Ens/4NGHPB1nYD5idwNPPvmwJezOyJOjnhD3Ul34TMvYa2dUUu6Vlb0R2r7wv9hzN6YS90dkbrj0wmWav8c8Iu0WVPnHaSd6eyer+5pvJ9s1+U+zrFot9HTIfprb12nuIfW3t6pklePbQeyb77cxur1iy1D0BtHo5YV87S5xtXXZi+iLRGztmm2tXp+zZBUvM7HJ/mp187DaDJX32/WgnqO63HCxBtkv49rW171d7rsMusdvXfFuy47SE0H5eLiPsjTx926Gv7wH7mv4/wm4n2/di+mfsQMJYsm7L9PVshJ0w7KqT3RK0Z4Ts4VT7fk4/r7U92LHa187eK2xf7baUnZjT+2DvJfY9Za+NvUb2WtlrlmZXXexZEbt9m76aYSdEe6/pnjz3xJ7Rsudn7EFmW85+QbK6fdoofdXDfrYsCbX12c+DPc+UqbfX2r537XvOvpfse9hu+9rzcMZ+OUkn3/a4gH3d7KpzJluv/QwOpsH4WdlcPb0+9guUrdtu99rrZF+vzNvdg/V1t6tfmc9iDpgSIdladinWkhT7IbOrMPZmbrfG7CRj7HK/ferA7kvbG4I9U9TXcwc9sXXYfei+nk+xH3Z7LsNuQ9lvz/Zsip2E7YdvoOyH1T51YEmE/UBnhl3VsoeB7cS9Jex1seO2JLD7Q9WWfNkzBXYStGecqom+2JuZvWlagmfPYNj99kz2ZwSeccMuh9sDrZYU9vXzbm88th7bz97Y19EeME7/Fm2vdXpb9lrbybun38wtibTjtq+jnYzS7HW1W1L2mtutBPsa2muUXn9P7LdLu3JjSYHV7QqUvUlmsit3lmTYG719AiX9etpzHMYexLflbb9sm3ZrwE549ia8LdlDxJYI2zbtEzb2S0H69e7ve8AeWravtb3R25z5RDrRtbl2RcNeT/s6dL/yY+xWgz0/Yt87dhvTvpb2ULqtc3uxY7VP51kybc/x2feDJcM/IYztu70m9trYa2SvlSWAmSyBsGeK7ARur4PdcrdfgDJvq/TFbk/bcvZeZWHbzHxezBIB+8XNEiPbhv0Ck6m319oSHfvlxl5ne++xh7LTz0Ea+8XF3ovsNbDj7Z6AWnJu7y22zu7PAW2pwfhZ2Vw9vT52+9E+XWrf//aeZb/o2APaaYPxdbfEyL6/7VlNkRHLfnjsSk2aJUXdnx2RgbGrSJknDruKZm/k6WcH+jIc/7K0XQ2zTxRmXnrf3ux7NfMhXBk5enoYeLgaCj8rW8Ie/O/rE68iI5ISoS3XPREaaeyqVfpj5nZ1yR7mTt+m2FGUCI1cwzkRGoo/K9udbo3JcGUnluH8l5x3JLsUbQ+Aj1T2B/Ls9pLdDrDL/fZpE7s0LyJd6WdFRERERERERERERERERERERERERERERERERERGlFGj/j+rsocQninC3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kIAAAI0CAYAAADx3EbcAAAAAXNSR0IArs4c6QAAAARnQU1BAACxjwv8YQUAAAAJcEhZcwAADsMAAA7DAcdvqGQAAHvgSURBVHhe7d0JfFx1uf/xZmaSJpCkFWhlKUvTgpp7STIzSQoVCMqiAhUUqrJYSmVVZBMEWcsimyLqBf6yFFlFDKKUi4AXtYXe2qaZycIlinajLbRsQpuUpMks/89z5kychGxt0zbJ+b5fr+f1W882SeY8OedMMkpEREREREREREREREREREREREREREREREREREaQLLcUD5k7d25y2rRpbktERGTky4Jb7cLnliIiIiKeo0RIREREPEuJkIiIiHiWEiERERHxLCVCIiIi4llKhERERMSzlAiJiIiIZykREhEREc9SIiQiIiKepURIREREPEuJkIiIiHiWEiERERHxLCVCIiIi4llKhERERMSzlAiJiIiIZ2W5pXjJjzqSbk1ERGRISV4acGuDKwtutQtdERIRERHPUiIkIiIinqVESERERDxLiZCIiIh41rBLhMLh8D5ESzAY3NPtGlShUCjG+g9366dSb3AGREREZMQZUp8aI/GYl5WV9VIkErnJ7druLBFiH45kH+a5XQNCwrQykUhcXVdX95jbNXTpU2MiIjJE6VNjfSDZyHarIiIiIlttyFwRIsm5i+I8IkZ0JJPJN0ne/kqZTdlO3/HUn4zH47cFAoEVfr9/75qamjUsN5uxQ4lGxmcwt5X6XZFI5FbKPk2dOrWgra3tLpaZxrLNdF1LzKHtXBEKhUIzaV8djUYn2/zy8vJvJBKJ6xifQPMj4nnmzWQfnqV+LGH7GWNdC1nmaJtP/QfERPo3stzcjo6OSxobGzfSdq4iMXYf/UfQnEJ9pc/nO7u2tnahjSOLfTiL8rvEvsR64lbWfTelLX8Cy1zD8pMo19J1E2OP21ifdEVIRESGKM9eESKhOJ+T+StUb6Sezwn9U6mRUdNJPl4oKioaxzF8z+3rguUOo3ibpGYP6sdTv4Qk4WRnsA/M/ynr3J/ko5iyhDie8LvDXbC+ndiPR6l+h/0rIKEpYltzbIz2NIpVjJ/p7vvR1o/1rPsU2mOZa8naoSRxV6eGOs1izgUc3xi2/T/Me9jtt9t051LMpv88WwdlkFhiY+zPUe72L2Kbu9B/OnFXMBi010JEREQGYDjcGltQV1f3ZHV1dZwTvl2F6claxm5rampqJ2GIkCDcR5zhjvXGR+JwKsnLNUuWLFnH8uvj8fjl7lhvOohPH3TQQbvYVR22ZYlbr2pra59n3a9RTXAMSynvIezqT6Z7bY4dHwnRA7Qnk+SMsQH2z64E/ZB9W0CZoHyPqLExju9Cip+5+2BjNfQ9xjIzbFxERET6N+QTIU7sK91qX94gMm/3rGQ5u33VqylTpoyjGJ25/jFjxqxwqx9DovERc48hvtjR0bEsFApFiFPc4R7ZVRvmvEK8S2wgUbmN5W27neizW1qO9vZ255aZ3+8vsJKx/Zj/D6t3R7/dbrucbXyYDvrsVt42+TSdiIjISDTUEqGEW3YiGfhYXw/s+ZnMe3/7sdwat96jxYsXv0vRbslGqmfUqPXr11ty0SuSoXnEl4uKinajeROJx2MkOJNsrPt+FhcX59D3e6q/zsnJ2ScajRYy3644Dfi5LObbM0T7u80u6Lfkbzb7MzYjCtjOMakZIiIi0p+hlgitI5wHkzfTHuFw+DIiu7y83J6jsQeMO5+16YUlLr9i7vVTpkz5ZGVlZaHP57slNfRxNod1n8g2xthtLLo+tP44rGQ961g+M2nJoS+X8oNFixa1lpWVFZO8nJ8aGhjm3806rgwGgwfT9LHt3diHitToKHu+6SISsUOnT5/ut8SLepi55e64iIiI9GNIJUIkEndy8i+32zyEPVszUPacjD0ovY74b8KenflVaqh3fr//QpKJFbFY7O/Eq3Q9y7JOYtNdR0eHL5FIfIfqSvatmeUsSTm9oaEhfWvtJpY9jbEPiOebmppaaJ/HnNtpt3Bs9kmvfvcpE8dwD+u4hWXnsI711KPsg5MIMfZH2mdT/dHy5cvfy83NXcu27mRuvo2LiIhI/4bMx+e3FAmCfXz+kEgkcmSqR/qlj8+LiMgQpT+oKCIiIrKdjOhEKBQKXWm3pXoKe7bGnSYiIiIeNexvjcnmmzt3bnLaNPsbkCIiIt6gW2MiIiIi3SgREhEREc9SIiQiIiKepURIREREPEuJkIiIiHiWEiERERHxLH183ov0l6WHpW3111ZFRLxAH58XERER6UaJkIiIiHiWEiERERHxLCVCPaisrJwQDoeTpaWl+7ld2wXbfJ74vtsUERGRbUyJ0A5iiRZxiNt0RCKRLxG3u00RERHZxpQIDTKSm2y3KiIiIkOcPj6PioqK3ROJxH3JZLIqKyvrbcrbKe+PxWITA4HAbNqxaDR6pjvdkp2VzL+6rq7usVAoNJOuq4l7WeZCyvWRSOQ/mHMzy32DvvGUb9P/X6zjp5S2fANFCf2tjCcof23rZ13zaL/E8jfZvGAwWEL7p0SQOR9QPlhUVHRLdXV13G7bsW8r6JvB2A+YvjflXylPZ11rbfle6ePzw5I+Pi8isuU4X+rj870hqXmcJCLOa7SPz+c7jC5LbjbHfiy7Z3Z29v7UK6yDdTaxzkNIagponkXcQqLzBRujr9RKljmaen5mkpVGsjSGffkfqn9Zv3797qzrWGLWsmXLLknNSGE7X6c4zO/370W5M3GD9YuIiEj/PJ8IlZaWWgLxeeJSkpL1S5YsWUeCcr0zOHAdJCtXLFq0qJV1fGQddrWIeItqkkTnz5TPsd4jbGwg3MSnnWVvWrp06SbW9TeWv42hLkkTydL1bPO9mpqaDTR/RZQ7AyIiItIvzydCfr9/gpUFBQVvOB1IJBIr3OpArbVkxa07QqHQBcSr4XD4A+JDkphpdI9LjfaP+XtTrCQ6b2PRt4zC+juRCGXeBttI2BUoERERGQDPJ0KBQOBNK5ubm/d1OkByMdGtmhbCbjk5qqqqAslkcrzbTEu4pYPE57MUt7Gec4qKinaLRCJjWeZZ+jLvT/b5nA7zV1PYPnUuQ4JWRGH9IiIiMgg8nwjV1NSsIemwh5Rvr6ysLJwyZcon6b4mNeokJLWMHcHYxMmTJ48mYfoh3X1+Moz5hUQ8Fou9W11dnQyFQsfS/aXUaArrXUdiY88U9Yjl7VZaLknVlcXFxTnl5eWfovty+uakZoiIiMjW0sPSKaeQmIwmcVlNvEL9EbffEhJ7kHpuPB6Pjhkzxm5NraLPuYrUm9ra2hdZ5lG/319DIvMe808ifucOOxi/ir4b3Ftn97rdnex5JZ/PdzTzjszLy7NPsr1I9yP5+fk/Sc0QERGRraWPz3uRPj4/LOnj8yIiWy4LbrULXRESERERz1IiJCIiIp6lW2MeNHfu3OS0afZpfhEREW/QrTERERGRbpQIiYiIiGcpERIRERHPUiIkIiIinqVESERERDxLiZCIiIh4lhIhERER8Sz9HSEvGub/YkP/akJERDaX/o6QiIiISDdKhERERMSzlAiJiIiIZykREhEREc9SIrQFQqHQvHA4fLXb7Bdzk8QhblNERESGCCVCIiIi4lnb5ePz4XB4ZTKZfJDq0VlZWWWUf6c8r7a2dkkwGDyC+s3EAcyJUf6po6PjgsbGxnfKy8u/lEgkHmlra9urqamp3dY1derUgk2bNq1l7pei0egrdrWF7u8SM+n7DMs3+P3+r8Xj8em0L6F/J/p+EYlErrLlDev9T9Z7B9Uw8RHxOHOuZU5HaWnpfoFAYAXtGSz/A8b2pvwr5elsby3bu4v6eUSM6GDsTfo/Rb1HzG+gKGFeK+tMUP6adoT6uWyv1JmEUCg0ieJ1xiexb1m2D9TPYt736R9PfX4sFjvLXhebz3p3ou8Gxk+kOYaoYbnz6+rqltp4n/TxeRER8RjOlzv84/PnEhe2trbuQvkUJ+0/VFZWFvp8vk3E+fn5+eNIYA5kbE+SgJ/ZAiRKL7LfG/Py8o63tiEpOpkEYLUlQW7XKNqnsewJzB1HvY0k6M+Un2CuJRWfZ8qlJD9TbW5JScl4+uYz92nG92TuwdSPYr4lPZ2Y83WKw1jvXpQ7EzdYP8nL+cy1bd9IPb+vJMikkx22cbQ7/0yO73G6JrFPFTZmGP8W8RKJzBtul/XN4LWxfdiHZoLlHkuNOMf8AMWn6TuI13R36ouZ/98kSNnOBBEREenX9kyE5pAEROzKDgnBbbRbY7HYcdQX2JWh+fPnx5YsWbKOE/ztnNCPSC0yKkHYCf9bTivF6tbXifl31NTUrGFddnXnKdaxO9uabduqr69voN1AYuMkHSQOMygamHuvjTc0NLzJ8rfQZ/2dSECuZ857rHcDzV8R5c7AILB1sk+/Zp+c45o+fbqf4nT2435rpzF+vb0m7vzLGD8qGAzuSbKzG/WTiW8vXrz4bfc1vZ5F9iCmOAuLiIhIv7ZbIsRJe6VbNXZrZhV9E0KhUJh4kVhHbKDvCcbGObNAAjCH4nOc/PexW1qMlxEPp0Y7rXVLY8mQ3T6yJCrtI5YpsArlROKzrO/DdJBwPEifXVXpRCKUuc6NhLP8YGH991KczPZ3Wrp06THUAxzrXGfQxT51vmaFhYVOneUm2DE4naNGNWYcx79o29WgvZ0RERER6dd2S4Q4ye/nVo3dp9uHvjWc1O2ZmWggEDggGo0W0neyM8NFnyUkz9F/BnEm9d/blRpncMu8wXpeYh1j08E2xlDmu+MDkZlkDcTHnsmxq2AUy9iX6bwG36J8iH3oSI2m0Nf5mm3YsMGpk7StaW9vd26fxePx/bsdx06UlkiKiIjIAGzPK0KzQnb5JxzOJi6jyx5ifo6ykHJ9TU1NM/32LMwVNj8TJ//7KGaRGJzG3C63jzaXz+d7hHWUY1ZVVVWudVEvCgaDX0zNGJB1xORUtX/s9zqOYX+32Yn9sOP6HnEM411u9xnGr5kyZcon3Wep7Hbin+rq6t6yB6ZZ56/ou6e0tNSeYRpFOZaX9yvFxcWbk9CJiIh42va8ImQn/Z8TH1C3B5GPjUQi6ynPpn0mSVAz9aeJaqILTv5/JCmwqzDra2tr/5Tq3TL2zE08Hv8c2zyhubl5JcmD7c/vWH+RO6VfJCB3skw5+2y3pF5zu3vF3KtY/w3M/YCwW2KO0aNH26fV7DbX/9bX1/8z1dvFY7FY7BViNfUctntaqttJks6ieD0QCNjfNGr2+/2v0p5Oe1h/IkxERGR72m4fn08kEleT0HR+6mlzkbDMo/hjNBq9OdUzImTx2iy3RInjsgeyHemP8JPc7G0Pgbvdg0cfnxcREY/JglvtYnt+amyLBYPBwygqSKa26rbYUMNxnUqR09bW9lSqR0RERLanIZ8IhcPhJT6f7xniu/X19e+63UMK+/ga0dJD9HrbLBQKvUty+iOqZ6X/WKSIiIhsX9vl1pgMLXPnzk1OmzbNbYmIiIx8w/rWmIiIiMi2oERIREREPEuJkIiIiHiWEiERERHxLCVCIiIi4llKhERERMSz9PF5L8r4y9L6K80iIuIF+vi8iIiISDdKhERERMSzlAiJiIiIZykREhEREc9SIrQDhMPhl4jZblNERER2kGH3qbFQKDQvKyvrYKodyWQyTn0F9R9GIpFqZ0I/SEBWJhKJq+vq6h5zu7Y7S4QoFrDPA0qGmG+f8jqU+QuoH079L8RGjj9B2UH8ndfht+vXr7976dKlm2j3TZ8aExERjxlpnxq7kaQgv6CgYFeSgYeIXwWDwcnu2IhnCaAdfzQaLeQ12Iuv7Wz6Zo0ZM2ZecXFxjjtNRERE+jFcrwi9RCJwk7VLSkp2zs7ObqE6nb6nGL+Q+nnM2Yvk4APqj0+aNOnq6urqeDgcfpb2sUQ7EWN8IcnE0VVVVYHm5ubvs8xM+sfT/xrlBYxFKE0W6z2L8rvEvsR64lbG76a0fTqP4iJid+JvxGWMvUJpbNkrWPd3qO9EPEyUEK+wv84VofLy8v9MJBJ3UA0THxGPM/9axu1qz8euCLF/L7H+LpdyysrK9vf7/a8y9l3G7ne7e6YrQiIi4jGcV0fe3xGyqx+BQMCSkFEkEv+w0ufzraHvSyQNhdSP57hnLV++/Ewbo28axSrmnkndrqgcbf0tLS03UNjcLxYVFe1K+SDtFw888MBP2DiJzLkUs+k/j2XGUgaJJTZGYnIyxY3EDLtCRb8lIS8Eg0FLmCzJOY2+i0lQjm9tbbVE6T3qh9mYIZEbz/7MZ87TbW1te8bj8YOpH8WcH7hTBqS+vv6fLBNh2SPcLhEREenHsEyEOOFfRQLyYV5eXisnfrsydGZdXV2jjdXW1v62pqbGnhtKUq9j7qPU+0oOLEP8LvMuY/5yu3JEkjSHvrUkVHb1yLJIuxJkzyEtoExQvkfU2BjLncH4vSRIi+fPnx+zZWk3EqfYOEnODObYeKSpqamd8VvoXmdjhm3MoGig/14bb2hoeJNlbY71bxaWW8O2dnWbIiIi0o9hmQhxwrekZGx7e/tuNP/Ayf/zqZHUFRpiSSgUep+wW1jfYXxcavTjysrKbB35rPNZS67SQV+Rz+ebYHNYfj/GnStOPdibWJ6qdlpGWL+ZwLIr3bqxB5zfSFWdY5lIfDZz2yRPD9JnV482C/tp23rfbYqIiEg/hvWtsVdfffWD7OzsMzn5H0MCcXx5ebklH/ZpsJva2tr2iEajY6jbczyd9wVJFiwR6VRfX/8exUaSniMtuUoHy+5MeavNYf0rWW5/q/dgNWMT3XpaEbHaKiz7piVSVnfZvji3zVxvMG7PPGVuewxlvjs+IPawONsKs64/u10iIiLSj2GdCJlFixb9i5P/T6jeTCJQSOmjfLepqakjFAodRP2bzkQX7XUkPZlJjT04/DPW8WN74Ng6iouL81n2CyQXezoTksm7We5K2vaxfR9J124kXRU2hoeIc+irtIeuWW4m88vi8fgTNkj9UZY9m/4Qc7IprqC782oP+/II46yufBbL51oX9SK29cXUjL5Nnjx5NHOPYB1Ps62GDRs22MPYIiIiMgDDPhEygUDgZxR7kHxUkAxcl0gkniHhsNtblnQ4CUmGm5hzGknJB8Tz1pGfn38dxTN+v9+W25Cbm/tP2udmZ2c7r080Gr2HZW4haZnDMuupR9mGkwgx9iuSkOupPtbc3Gy3pb5N+5iGhgbndhjjj1D8F332ibW3KccTL9uYWbJkyTr2+3Os8wSWX8n2P6D+O+bYVaUeMeZnP1psX8eMGbOW/bqJvscKCgqqBvR3hERERMQx7D4+L4NAH58XERGPyYJb7WJEXBESERER2RJKhDxo7qeed64E6WqQiIh4nRIhERER8SwlQiIiIuJZSoRERETEs5QIiYiIiGcpERIRERHPUiIkIiIinqVESERERDxLiZAHffn1L7k1ERERb1MiJCIiIp6lREhEREQ8S4mQiIiIeJYSoUEWDof3IVqCweCebpeIiIgMUT3+S/rtIRQKzcvKyjqYansymUxQvk/7f6n/NBqNRpxJIKE42OfzXUf/wYz7KV+n++fMeTg1w0k+ZlMcEolEjkz1bB8cw0yKq9mXyamewVdaWrpfIBBY4ff7966pqVlj2+R1eJChj+x1o95G+X+Uj3P8v6TfXsu+/agjqX+4KiIiXsJ5ssecZ0dfEbqRk3cBicQYTuafI96gbxEn+6/YIOXRJEF/of+vJAJFdI0nbuNYfkryc73N8SJej+W8bvm8boWtra1FtO8iZvOaVLtTREREZAB29BWhlzih3+R2OeifQ/8X6N+bE/s/6FpA/YzUaIpdFaF4IB6PT25oaFjZ3xUh5p9HcRGxO/E34jKSiFcoHcFg8KskXFeSTOxPs5Xtz2FdV1VWVk5gGw/QH6Y/h2gkLmLZiHul6i9u/0eEOS4Wi63MvIJjnX1t3933Q4nFxJnWh//H9q+zSk9XhOj+2FUo9ucw9mc+1aNZ9n9Svb3QFSEREfEYzu1D8orQx7Cfv6bYixP7gZSTE4nEY85Ahra2tl/ZAZEcHOV29YpE42SKG4kZBQUFu7LY/dRfYP372nh5efmXSCAetisqNk7ScQDdz9sYSZCP+fcQ++bk5FgSEyWeZp3ZdXV1f2WZcwnn6owb82y5TP1t37COwyhW5efn70l9GnEly302NTow7M/LFG+x7BGpHhEREenPkEuESHycqygkJwVu+aaVmZqamtop3iOpsFtlfSIxOIN590aj0cXz58+PkazYFadG4hQbZ3vfpfgF4/9t4zU1NRuYs8DGKFfV1tbOpfxo0aJFrbm5uVez3D4kSHblaED6276h/g/6f2HjNo92PcuVu8MDxjL22u2aaomIiEh/hlwiROIzwUoSlGa33MvKTMXFxXY7ajdO/O+mevq0N7E8Ve20jLB+S0L2Yz12C+5jwuHwbqFQ6BFiFbFh06ZNq60/EAiMcyYMTJ/bd611Swf7s5H9chLBzcEy9tq9n2qJiIhIf4ZcIkQS8HWKN+vq6l6lvpyTe+eVk7S8vLxvMJYkIen7WZiU1Uyd6NbT7MFrJ6lhbCXb6PEKD2O3UOxBTIlGo4WjR492khf6nfuMLNf/J7T62f5gIWk7hMI+sv9np0NERET6NWQSofLycns42j4JZh8Pv5Ay6fP5zqd+Gv1XH3TQQbsQedRPYuyn9N9WU1OzwpY1JBu+qqqq3Myg247vIeIclqukL2APGzO3LB6PP2HL4W7a59qzQjZeWVlZyFzn+Ry2UUjxUUFBwQfFxcX5bW1tt1l/Gsutoxhvy6R6etTf9rdKSUnJzqz7BNb5OPEMCdsf3SERERHpx45OhK7hJN5st504ib9MTCb5mFpbW/tbG6S0h5aPoP+w9vb2lcR71K9izqWRSOQqm5NG3+daWlpaM4Pk5mskBvZgtSVYjzU3N9tto2/TPsY+bWbLMf4cxZmJROJmxv8Vi8VeZxtftDFcx9zxtlxubm4j/QuJuDs2igTpz4z/D8us4Dg+ZHtV7lCn/ra/JVi+iO212GsXCATeYJ8uou/mSZMmnehOERERkQHYYR+flx1IH58XERGPyYJb7WLIPSMkIiIisr0oERIRERHPUiLkQXM/5fy9SBEREc9TIiQiIiKepURIREREPEuJkIiIiHiWEiERERHxLCVCIiIi4llKhERERMSzlAh50Jdf/5JbExER8TYlQiIiIuJZSoRERETEs5QIiYiIiGcpERIRERHP6vFf0g8FlZWVE+Lx+OpYLDaxoaFhpdu9QxQXF+fk5eU9SvXoZDIZj0ajuwWDwfKsrKwHiYn0z4lEIhc5k3sQDoeTFIcyZ0GqZwf7UUcyeWnAbYiIiIx8nK97zHk8f0UoFAodS7xCstJsQX0BcZw77MjNzT2JopLYy5Ig6+P1vJl4geSmoK8kSERERIauYZkIkbBku9WtUl5ePoviKeIJv9+/lwX1x4lqd8xBwlNEsYyE56NUj6MokUg0uvUhZbBeHxERkZFuyNwaq6io2J3E4r5kMllF4vE25e2U99utsUAgMJt2Nu12ph5P/cloNHoeyUoVy9xO36eJtYzfSbJyr62PZOBw5r1E9VvEDYwVUM5tbW09v6mpqaW4uDg/Ly9vDXPuZF3X2zJpLDub4iLmTmDOrcw5m7aPdbRRWuJ0AlFI2P7E6D+htrbWttUj1scqkt9h3hk0P039Neoz2de/u+M70XcL1a8SecQCxi9gfJWNh0KhebRfon2TtY2tk8K53Wb7y/KH0Y4y75tW0t/7HwvSrTEREfEYzo9D+9YYCc3jnMzj7Oc+Pp/PTuozUyOdpjPnhaKionHM+V5lZeVEa7PMLwoKCnZl3ObfQlIw3ZkN5vkpplGWkEx9hvoBJDZ32Fhubu5UijHEY9bOxDrteaAxzD2YhOJ8lrfbYPOo5xOWwIxlfBXbP9P6+kqCMtj+nbh+/Xq7tbaabfyX05tyJ3FQPB4/iMRvX+rvEc9Onz7d9n+g7DVbS/K2N+WJTo+IiIj0aUgkQqWlpXZL6vPEpSQW65csWbKOxKPLVRosqKure7K6ujrOnI9IGE6mL0rfL+fPnx+LRqOLSC7uJc5MTe90ua1z8eLFb7POa2mfTthxj7NBkqg3rcyUk5PzlpWsa7zTMQjY9o/Yj1VLly7dRPMh2uWpkVE+tjOD9tUNDQ1vNjY2bmxra7uIvs8w155LGqhVvAZ3NDU1tdvr4/aJiIhIH4ZEIuT3+ydYSVLyhtOBRCKxwq06SBS6f3Jsb/qWu/W0ZfTZFZFOmeuMx+O2jtElJSV2VeZd62tubrYkrIv29vY93aozZ5CsdUs7lo0kOnarbtSUKVPsClcu7c5jsVt39L3T/Vj6sUM/WSciIjIcDYlEKBAIOFdlSErstpDD5/PZx9I7kSgk3Gqa3V7qMofEoYi+1W7TkblOEq79KDY1Nja+19bWtpC5G2if4gx2daqN2Ry3vc0sXrzYkq1Nmcdrzy+x/fEZx9JCfWe3PioYDKYTtU4ce/fXR0RERPoxJBKhmpoae2jZHgi+vbKysnDKlCmfpPua1GjPSJ6eoAhjRlVVVYCyknWcQ98cZ4KLdd5i6ywpKRmfSCTsoWJ7/idhV10oLyN+wLLnTJ06tcDmhUIhezD6Chtz52xrlsA8wn7daAkO+7KT+xzT3ydPnlxjEziGWuL4srKycbafJE0/tH4RERHZOkMiEXKdQjIwOhaL2R9RfIX6I25/j0ie7NbZMcw7v7m5+X03wbk2Go3+xpkA+uLEc6zv1ezs7NfpWp6bm3tJanTUKObeR1LxDebM2LRp09p4PG7PBp1ufTaWmrXtdXR0XMw+1LLdJZT2SbE92Jcv2/NQqRnOw9R/Z3xZW1tbPfXnnF4RERHZKkP2L0tvrbD78XkSGn1OvDt9fF5ERDwmC261i6F0RUhERERku9IVoUHAtp6nODTV6ioSieS71aFDV4RERMRjersiNGITIend3Llzk9OmTXNbIiIiI59ujYmIiIh0o0RIREREPEuJkIiIiHiWEiERERHxLCVCIiIi4llKhERERMSzlAiJiIiIZykREhEREc9SIiQiIiKepURIREREPEuJUC/C4fA+REswGNzT7RIREZERxpOJUCgUmkeSc7Xb7FEkElll/zC1rq7uLbdri7Gth9jmA25TREREhghdEeoBiUu2WxUREZERzHP/fZ4k5y6K84gY0ZFMJt/Mysr6K2U2ZTt9x1N/Mh6P3xYIBFb4/f69a2pq1rDcbMYOJRoZn8HcVup3RSKRWyl7xXLfZ/4Prc4ym6z0+Xz7sv41lFNra2vrrM8w92Xm/k80Gr3Rrloxv572ZMrDGX6D8lLmP5+a7cw/gfFr6J9EuZaum1j28dRo7/Tf50VExGs4V+q/zxsSl/NJGl6heqPd+iJx+FRqZNT0RCLxQlFR0Theq++5fV2w3GEUb7e1te1B/Xjql5CMnOwM9oJt3M76LDl52LZnsWTJkvdpV7OOM51JqKioOID2wSRID7pd5lss+7P8/PyxjN1M/K60tHQ/G2C7R9GeQ/Ui1rkL804n7goGg7aPIiIiMgC6NfZvC+rq6p6srq6Ok1h85PZ1t5ax25qamtpJoCIkIvcRZ7hjm4Wk5T6KU6qqqnKtTQJkSc8LDQ0Nb1rb9Xu29z/z58+P2ZUetlXr9/tPsQHqF1L8jH5L6hLMq6HvMdYxw8ZFRESkf0qEXCQQK91qX94gkqmqYyXLTXDrm4XEZQGJy5sbNmw4iWQoQJdd0bk/NZrCeJd9cvfR2R71iRSXh8PhD9NB30z69Ck3ERGRAfJqIpRwy04kHR/r68G+ROY9xv1Ybo1b70tv676P5OVbLS0tx1HGJ06c+Jzb76DPuQ2Wxras7WyPuiVls0moxmZEQTQaPcbGRUREpH9eTYTWEZNT1c2yRzgcvozILi8vD5KonEXfw6mhPtn2iogur3c8Hn+EopKk5jril3ZbLjXS6YRgMHjE9OnT/WzzZLZX4fP5fu2O/ZT2RaFQ6FAbLy4uzqEeZn65Oy4iIiL98GQiRDJxJ4lHuXtL6TW3eyDseRx7UHod8d+EPaPzq9RQ70hY7G8I7cy23rdtWuJi/Q0NDR9SPMV4aSAQsAefu5vD2CXLly9fz7auJb5aW1u73AbY7h9pn031R4y/l5ubu5a5d3Js+TYuIiIi/fPcx+e3FAmMfXz+kEgkcmSqZ3DYekloppLYHO12OdyPz7/E9m5yuwaNPj4vIiJewzlVH58faqZMmfJJCru99jOnQ0RERLYrJUKDIBQKXRkOh1t6CnuGx53WBf0/6ejoWJ5MJp+NRqNdHpIWERGR7UO3xjxIt8ZERMRrdGtMREREpBslQiIiIuJZSoRERETEs5QIiYiIiGcpERIRERHPUiIkIiIinqVESERERDxLiZCIiIh4lhIhERER8SwlQiIiIuJZSoRERETEs5QIjTChUGgpMdNtioiISB+UCImIiIhnKRESERERz+rxX9LL5gmFQhdkZWVdTHU3YgPxcCwWuy8QCKxIJpNnMfZ9+sZTn0//WY2Nje/QHhUOh3ei7wbGT6Q5hqhJJBLn19XVLbXxqqqqQHNz8/cZt1tdtvxrlBdEo9GIjbN8Nn23MX4aZYLyTsqzGLqJOQ/ZnJ7MnTs3OW3aNLclIiIy8nGO7DHn0RWhrVRRUXEAxa0+n++4SCRSQKLzHyQjc1Ojzgs/g7HD/H7/PjQTJEePpUZGjWLeAxSfpu+g1tbW3akvZv5/W4Jj4y0tLTdQHE/fF4uKinalfJD2iwceeOAnbJzlr6DvOJKnqTk5ORNp70f3vjYmIiIi/VMitJVIPmIUWfF4/D+Ki4vzGxoaPoxGo4tSo2Q+icT1S5YsWVdTU7OBuZeRuBwVDAb3JNnZjfrJxLcXL178dlNTUzuJ1PUssgcxhbDM9bu2TG1t7fLq6uo443PoW0vidCylk2RR3GZXkBYtWtRKEnYp7aSNiYiISP+UCG0lS1JIVk6lelZubu5boVBoAXF0atRJVla61VGFhYVO3efzTaB/otM5alQjSdGHbvyLtl0N2rusrMxus+Uz79mM8Q/pK7LlKS0Jm0Ci1bn+xsbGjcx3bruJiIhI/5QIDYK6urqno9HoUW1tbZa8/IZ4hoRkJxsjWbHbVY4NGzY4dZKXNe3t7W9YPR6P7x+JRMamg/XsRPlEfX39ewxvJOk5stv4zpS32rJ4k/HO9ZeUlOzM9sa7TREREemHEqGtVF5e/qlgMPjFcDi8U1NTUwdd64mk3+9P2DgJ0TVTpkz5ZGVlZSFJy210/YnE6S17YJqk5Vf03VNaWrqXzaUcGwqFvmK32GjaLa6fMefHZWVl+9u49TP+Bbu1Zm08yvhl9E066KCD8rKzs2+nTw/Ai4iIDJASoa2USCRySGauIyFZS0Jit64uoH1iLBZrS80Y9Rj1V4jV1G3uaaluJ0myT3i9HggE5pFINZM8vUp7Om3nOZ/8/PzrKJ6h/xnWvSE3N/eftM8l4XG+bm1tbbdQvEgsam9vX0G5inCuNImIiEj/dPVgGyktLd2PhGYFSczeNTU1a9zuIUEfnxcREa/JglvtQleERERExLOUCImIiIhn6daYB+nWmIiIeI1ujYmIiIh0o0RIREREPEuJkIiIiHiWEiERERHxLCVCIiIi4llKhERERMSzlAiJiIiIZykREhEREc9SIiQiIiKepURIREREPEuJkIiIiHjWNk+EQqHQleFw+Fm32SfmzmPu1W5zSGNfT2VfG9ymiIiIDEPbPBGKRqM3RyKREfcfPjmuxzmuUre51UpLS/cjsUpWVlZOcLtERERkG9OtMREREfGsHv8l/eYKh8Mrk8nkg1SPzsrKKqP8O+V5tbW1SxibTfuQSCRypM0tLi7Oz83Ntb6vMmcc5SriHMYX2K0x+l6iftP06dP9y5Ytu5uxUCwWOy47O7uYbbwUjUYD9Dm6r9uuqOBi1jGT5iTqtcRZdXV1S228Nyx3uK2b6gziRmJ34reBQOB8tn0H6zuJ8Q22btb1NGN2a8y2cTX7M9ltz6OIMHc/yqOZ+w71S9i3Z2y8+76azOOlvp56Ict9REmRvI1131hRUbFrPB6/nelHE7mM/YX9+u7ixYvfdtdxAX0XU92N2EA8zPqutLHezJ07Nzlt2oi7SCciItIrzpU95jyDeUXoXOLC1tbWXSifSiQSf6isrCx0RjLk5eXNoZjCyfwITtiFnORPYO661GiKJUskQfZc0R7s9+GNjY3vpEb6x/yzWd9JJE7jqb/m8/nmWlLlDveKuX7bFnEg8Rnii+zbIoZ+z37uSvsW1vUgCc1OqSV6dDrxE+aPYf5d1B/uZ34ntuXcZuN1+RTL51sSRDOL/t9TJlnffxL7kiA1k5z9yuaSJB1AcSv7dRzLFND/H4zPtTERERHp32AmQnM4eUeampraOSnfRrvVruSkhlJKSkrGU3zN7/efW1NTs4J6sr6+/p+ZV2w4ke9FsrSA6lLW9xXW9VFqZMDusPUtWrSolfr3iUkrVqyY4oz0g6TjKtseYVep5rEvK9iH56gniEeIMczZn7JHJCpPsuz/Uk10dHTcR9nn/P4Eg8EwRXjDhg3fYb3rbd947eyYPm/PErF/MeqWLP2HJY8NDQ0fsr+WvImIiMgADFoiRBKw0q2aJLGKvi4P/mZnZ9tto1GJROIfTkfPvkLswQn/ZkpLQDYL6+7cD0scKN6lr98HkEkq4iRl77pNY8uuTVU71zWK/SpwOnrWOb+xsXGjlf3M75PP55vIazh6zJgxb4fD4Q8tOJZl7Gsb5T61tbXLqZ/K1LNyc3PfCoVCdnvRbqGJiIjIAAxaIsQJ2UlyXHYfbh/61qSaKR0dHU6S0s9VFbul9Agn+pc58e+T6nUSnBbG/JMnTx7tdpk93bITyUPnfri3pcbR12U/dgReixaKnVOtFI6nc/8DgUBPSd8bLLeRJGwXYmw6otFoHknQQptgzyzRPqqtrc2eEfoN8cxAb8eJiIh43WBeEZoVAifhbOIyunaiz24rdbJnfTixP0Vico99XJyurGAwONkiNSOFk/1lzHuUWOA+B2PPFr1O0VJYWHgmpY9tHEJ5ko1lYpmL2Y1JVVVVudRvJZZPnDhxsTu8w/Ba1FI4LxH7FmD/z2ffJqZGnatldjUqEYvFOpNEXodalqtnmZ/ZQ9PWV1ZWNq68vPwbVqf8FK/dFy3xaWpq6qBrPZHMz8/f7CtpIiIiXjSYV4TsmZifEx9Q/zrlsZzI7cTcRW5u7iw7ufv9/vmcwJtJip4h7FNaXURTDwv/JB6Pv8zJv3ThwoXNtM8gvsdy69nGhdQfJrp7gPU/3dLS8i5lKds5vrq6Ou6O7TC8FvapsjuIF5qbm9ey/5+kbs8TOeyZJvquofoEx2e3wa6iniBBOoHj8CUSiYj7ei2mfrgtQ5lD+zqWW0uy9CFdF9A+cf78+W02LiIiIn0btI/Pc1K+uq6u7jG3a4dgP+zZpENJOuxha+mFPj4vIiJekwW32sVgfmpMREREZFjxTCIUDodbeonn3SkiIiLiMYNya0yGF90aExERr9GtMREREZFulAiJiIiIZykREhEREc9SIiQiIiKepURIREREPEuJkIiIiHiWEiERERHxLCVCIiIi4llKhERERMSzlAiJiIiIZw27RKiysnJCOBxOlpaW7ud27TDFxcU57MuTxAehUOg96wsGg+XUG+lrJn7qTBwg5h9C2H/QFxERke1AV4R6QTJzLPGKm9A0U19AHOcOO3Jzc0+iqCT2ikaju1lfVlbWzcQLkUikgLjI+kRERGRoGlGJEAlLtlvdKuXl5bMoniKe8Pv9e1lQf5yodsccJDxFFMtIeD5K9TiKEolEo1sXERGRIWzI//f5ioqK3Uks7ksmk1UkHm9T3k55fywWmxgIBGbTzqbdztTjqT8ZjUbPI1mpYpnb6fs0sZbxO0lW7rX1kSwdzryXqH6LuIGxAsq5ra2t5zc1NbUUFxfn5+XlrWHOnazrelsmjWVnU1zE3AnMuZU5Z9P2sY42SkucTiAKCdufGP0n1NbW2rZ6VFZWtr/P57ufeWGay1nfL919db4uHMc36PsBMZHmRsbmdnR0XNLY2LgxFAqdR/tc5pbaXEPfJIrXmT+prq7ujVTvx+m/z4uIiNdwzhye/32ehOZxTuxx9n8fkobD6JqZGuk0nTkvFBUVjWPO9yorKydam2V+UVBQsCvjNv8Wkpjpzmwwz08xjbKEZOoz1A8gsbnDxnJzc6dSjCEes3Ym1vkoxRjmHkwCcj7L222wedTziZnEWMZXsf0zra+vJKiqqirA8TzL8q9lZ2ePj8fjdpvt3NRop/XMOYWEbCzbPpT2oezv1TZAaVeoJpEsVVjbsK5vES/1lQSJiIjIvw3pRKi0tNRuSX2euJTEYv2SJUvWcaLvcpUGCzjxP1ldXR1nzkexWOxk+qL0/XL+/PkxkohFJBH3Emempne63Na5ePHit1nntbRPJ+z1GGeDJFFvWpkpJyfnLStZ13inYyu0tLRMYbt2peeyRYsWtdbX1/+TupOMpZFIPc8xv0Y1wfEspbyHOMLGampqNrAfvybpsitbo6ZPn27J3ems835ri4iISP+GdCLk9/snWElS0nmFgxP/Crfq4MS/0q2m7U3fcreetoy+vd26I3Od8Xjc1jG6pKTEHnh+1/qam5stCeuivb19T7fqzNkaHMcEEpl3LHlzu0b5fL4uxxYOh4+yB7aJdwlLfG7jOJxEzTDfbvedzLydli5degz1AHPmOoMiIiLSryGdCAUCAeeqDEnJvk4HOPnbVZROnPgTbjVtNX1d5pA8FNG32m06MtdJwmUfxd/U2Nj4Xltb20LmbqB9ijPY1ak2ZnPc9hbjON5kv8ZbEuN2WXLUud/20Xy29Xuqv87JydknGo0WMv9y2p33OGtra5dQLGPedMa+RfkQiVVHalRERET6M6QToZqaGntoeR4n+dsrKysLp0yZ8km6r0mN9ozk6QkK8ovwDHsOh7KSdZxD3xxngot13mLrLCkpGU8CYg9d2/M/CXtgmvIy4gcse87UqVMLbF4oFLIHo6+wMXfOVsnPz19E8QbbvfWggw7Kswed2aeLU6OOHNq5lB/YrbOysrJi5p6fGvo35txH8T3iGI7jAadTREREBmRIJ0KuU0gARsdisdXEK9Qfcft7RPJkt5eOsaShubn5fUpLcK6NRqO/cSaAvjjxHOt7NTs7+3W6lufm5l6SGh01irn3+Xw++8TWjE2bNq2Nx+P2bNDp1mdjqVlbx55fovgyiUxpR0fHO5RPs73OdVuyRds+GXY7CVkL276b7l+lRv9t9OjRjzPHriT9r/uckYiIiAzQkP/4/GAjqXA+Pk9CE3C7hrssjsk+en8Vx/SxRKkn+vi8iIh4TRbcahfD4YqQ9CEYDJ5KkdPW1mZ/x0hEREQ2gxKhbSgcDj9vt7V6CnfKVrFPk5Hg/ojqWU1NTfZHHEVERGQzeO7WmOjWmIiIeI9ujYmIiIh0o0RIREREPEuJkIiIiHiWEiERERHxLCVCIiIi4llKhERERMSzlAiJiIiIZykREhEREc9SIiQiIiKepURIREREPEuJkIiIiHiWEqFtwP6pajAYPNhtioiIyBA1JP7paigUmpeVlWWJQ0cymYxTLvf5fDfV1tb+lqQiSfvQSCSywOamZfaz/EzqV0ej0cnO4HbCPhzO/r7EdgNu1zaReay2Tep/ITay7QRlB/F3Xr/frl+//u6lS5duot0n/dNVERHxmuHwT1dv5ESfX1BQsCv7+kQikXiyoqLiAHdMMliyaK8VCVghr9devF6z6Zs1ZsyYecXFxTnuNBEREenHkLs1Nn/+/Fhra+s9nNz9nNwPdLu3Snl5+YnhcLghFAqtd8uvuEMOxqvoe4Wxf1G+R/lL66fciXiavnXEBiJK+ygbCwaDe7J/z9t+0tdiwfjp7nJJ4hCrm762T30msZS4gLE1xAfEvdOnT/e7U/rE69VGUvQ/JI62zmBubq6zDyIiItK/IZcI2RWNvLy875BkdMTj8Qa3e4vZszqs63ESlivsahP1K+2KE4nHFHe8hL4Xqc5Zv379Hjk5OXvTfsTGSMh8JBhPk1zszzK70vUEY78tKysbV1dX9xZ9X6LtXJ1xr9A8bMtl6m/7rn3p+yTbn8T2KmhPX7Zs2TdSQwNTX1//T9YdYT1HuF0iIiLSjyGTCHESvyocDn9IErSG5vG0TyTZWJoa3XI+n+8M1vXb2tra5+1qE8nKc7R/R8Iwy8Ypz6X9LP0P2fM1ixYtaqVuz+CMampqamEfHlu4cGEziU4H/T+iu93v91uyMiD9bd/VWlRUdK1t346Z8T8xXu6ODRjLrGFZS9hERERkAIZMIsRJ/IckG2OJ8cRUEoJnrZ8Te4zIdia5SJicNv32oHB/9iaWp6qdlrGs9Zv92PY/3HoXBx10UF4oFPovYjmxwRI15n6CZce5Uwaiv+2bd6qrq+0hcQfbsAehC9zmgLHMBJZ9322KiIhIP4bcrbHuOLGvpOjyabBEIuG0KbsnGD1ZzTomuvW0IvpWu3Vb//6palcdHR2XUFQFAoEjotHoGEvUSDY+oM958pzt26e2+tPf9gdFMBiczDrD7N+f3S4RERHpx5BPhPAQJ/jL7Fke6lmhUGgP2j/mhP+H+vr6d1NTHFlVVVW5mWEPHDP3IeaeyHJfsHZ5efmX6Psqfc4D0eQy91J8mf5v2vNJdhUonPqIul1hKWSufRz9/cmTJ+ewjmupj7UxQ4K0jnF/ZWVl90SnU3/b31rs12hemyNY59Oss2HDhg0fe05JREREejbkE6H8/PzbKB7kRP8bkon11BcRq3Jycr5p42mMF7W0tLRmxvLlyy+rra1dyLB9kurHy5Yt+4DE53bqp0WjUVuPPWTcQAJxDHFeXl7eO+3t7auoO+vOzs7+CfUP4/H4W2PGjFlG10eEXUFyLFmyxG6p3ROLxWrstpklU6mRf+tv+1uCY3U+qcbrsYH9Wmt/c4m+xwoKCqoG8neEREREJGVI/EFF2b70BxVFRMRrsuBWuxgOt8ZEREREtgklQiIiIuJZSoRERETEs5QIiYiIiGcpERIRERHPUiIkIiIinqVESERERDxLiZCIiIh4lhIhERER8SwlQiIiIuJZSoRERETEs5QIiYiIiGcpERIRERHPUiIkIiIinqVEaAQIh8Mrg8HgaW5TREREBkiJ0ACQaGS7VRERERlBstyyV3a1IZlMPkj16KysrDLKv1OeV1tbuyQYDB5B/WbiAObEKP/U0dFxQWNj4zu2bHl5+TcSicR19E+g+RHxfCQSmUmZxXpvYpkzGCug/T5xB2P/RWnL/SfL3UE1TNhyjzPvWsY7SktL9wsEAitoz2D5HzC2N+VfKU+PRqNrKUdVVFTszvL3038Y896m6zbigVgsNrGhoWGlzQmFQmdRXEjsTSwnLmf5P1LaMc+2ZalGWf6bVrLtL9lYL7Lc9X2X2JdYT9zK+u6mtG2dR3ERsTvxN+Iyxl6hdLZFcQjrP9Lahvnz2O5L9N3E+OHsy0vEqfTdzPBulC+OHj36WwsXLmxm/Fn6jiXaiRjzFrLuo6n3au7cuclp06a5LRERkZGPc2ePOc9ArwidS1zY2tq6C+VTJBl/qKysLPT5fJuI8/Pz88f5/f4DGduTJOVntgAn6J2Y9yjV73BCLyBBKuIkPcfGONEfRXE6y06xMZaZwtj/2lhJScl4lpvP/j7d1ta2ZzweP5j6UYxb0tOJOV+nOIzt7kW5M3GD9RvGHqdoZ717s91DWNaSmU5s/2yKy5l3KknDJ1j/VbY9ErvJqRkOS4TWcsyWKJ3o9PSC9dnrM5t1nMf6xlIGiSU2xutwMsWNxIyCgoJd6b+f+gtsyxKmAWEZP3E0r0dpdnb2AXQFN23adIGN8fpZRrOKYzmTen5/SZCIiIj820AToTmcYCNNTU3tnGzt6kprLBY7jvoCuzI0f/782JIlS9aRcNzOCfuI1CKODuLTBx100C6NjY0bWYdzFYQ57czNJcn5j6qqqtzFixe/zVjUxkheZlA0sO57bXsNDQ1vMv8W+qy/E0nU9cx5r6amZgPNXxHl1k+CZlefPs8yl9mYXZ1iW5aIZLqA8Rvq6+sbqCdYzx8o/8I6v+GMpqxil+5wj9muSvWKddmVoB/a60Fp63uPqLExtm1Xve5lXYvtdaJ/Du1G4hQbHygSnSvYlxZ7rWj+nvU6xysiIiJbbkCJECdt53aSK0msom9CKBQKEy8S64gN9D3B2DibZMkD7WOIL3Z0dCxjPEI4J3/G5lFcydjVzc3N79g6gsGgc2KnbyLx2XA4/GE6SAIepM9uK3UiaXFug7k2EnaLbRQJml0hGrXzzjuvstL1hlumTSTuztwG7c+RXDjLujKPuU8stx/79w+32V361lumZYT1Dwjrj5O0ves2zUa25xyviIiIbLkBJUJ2onerxu6x7UPfGk7Gv6YeDQQCB0Sj0UL67DZQJ0t4iC8XFRXtRvMm5j9G0jPJxph/H3GIJThEA/G09eMN1mPPx4xNB/PGUOa7431iX960cuPGjfs4HWDdnXVD2xKjWZnbsPWzHXuWx8GchFvtF3PtOar93WZ3qxmzxCtTEbHaKoy1UNitvU6sb0+3OiCsY8D7KiIiIv820CtCs0hgQuFwOJu4jK6d6HuOspByfU1NjT20a8nGFTbfTJky5ZPl5eUn0j+muro6TpdddRkVB/0V9B8yefLk0SRJmziRNzMUs3Gfz/cI62RK+Sy7bWZd1IuCweAXbbw/7Msa1jePuHXq1KkF9swR3VenRlMYu5NidkVFhT38nXXQQQfl2f4Qn3YmbCbWdzf7fCX7eDBNH+vZzY4xNTrqIeIc+io5ngAv40zml/Ey2NUze21rKZyX18aZdz7j3ROnPrGOdbxuvSViIiIi0ouBXhG6j+LnxAfU7SHlYyORiH0y6mzaZ3LytkTGruhUE46Ojg5fIpH4DtWVNs7J2pKF0+1TW/QXsNzPx4wZ897y5cvtE2P2iTTn+Rx71ogkwW5TndDc3LySBMG2+TvG7SrKQJ3CMju1tbWtyc7Otud2nP3y+/2brIxGo/aJstvZzi/Ztw/a29tX0b6G2KKPybO+e1j2FpKROaxvPfUox+gkQoz9in2/nupjHI8d67dpH5P+9Bqvo90mtE/IvcD4Wpb9JHXnwfHNYJ/AO82OhXje7RMREZF+DOjj85zUr66rq3vM7Rp2SKa+QPLxDElHHk17xsnT9PF5ERHxGvKArfr4/LBSVlZWGgwGS6jaPbYijt2umDxJ2/NJkIiIiPzbiEyEfD7fLiQ/T4dCoZZEIrGAJKgxHo/bH0/cIqzn1HA43NJT2Jg7TURERIaZfm+NycijW2MiIuI1nro1JiIiIjIQSoRERETEs5QIiYiIiGcpERIRERHPUiIkIiIinqVESERERDxLiZCIiIh4lhIhERER8SwlQiIiIuJZSoRERETEs5QIiYiIiGcNmUQoFApdGQ6Hn3WbfWLuPOZe7TY9ieNPEoe4TREREdkCQyYRikajN0ciEf0n0G5KS0v3s6SnsrJygtslIiIig0S3xkRERMSzevyX9NtKOBxemUwmH6R6dFZWVhnl3ynPq62tXcLYbNqHRCKRI21ucXFxfm5urvV9lTnjKFcR5zC+wG6N0fcS9ZumT5/uX7Zs2d2MhWKx2HHZ2dnFbOOlaDQaoM/Rfd12hQUXs46ZNCdRryXOqqurW2rjvWG5w23dVGcQNxK7E78NBALns+07WN9JjG+wdbOupxlzsL/nUVxE2Py/EZexf69QpvftUGIxcab14f+xr9dZhWXXs95C1vkRJUXyNpa90T2G79B3BtM+Tf01Ox6W+7st15e5c+cmp03TxTcREfEOzpE95jw74orQucSFra2tu1A+lUgk/lBZWVnojGTIy8ubQzGFJOMITu6F8Xj8BOauS42mWLJEEmTPFe3B8R3e2Nj4Tmqkf8w/m/WdROI0nvprPp9vriVV7nCvmOu3bREHEp8hvsi+LWLo9+znrrRvYV0PkqjsZPMpT6awpGlGQUGBjd9P/YVgMLivjRuSmMMoVuXn5+9JfRphz0t91sZYd6mVvA6fYv35lgRZ22WJ3Inr16/fjXI1y/2X0ysiIiIDsiMSoTmczCNNTU3tnNhvo91qV3JSQyklJSXjKb7m9/vPrampWUE9WV9f/8/MKzac9PciWVpAdSnr+wrr+ig1MmB32PoWLVrUSv37xKQVK1ZMcUb6QXJylW2PsKtU89iXFezDc9QTxCPEGObsT2n7eQbJz72ML54/f36MZebQbiROsXFD/R/0/8LGbR7tepYrd4d7xbwf2T4sXbp0E82HaPe7jIiIiPzbdk+EOFmvdKsmSayir8uDwNnZ2ftZmUgk/uF09OwrxB4kSzdTWgKyWVh3535YUkPxLn39PpBMghInKXvXbRpbdm2q2rmuUexXgdMxatTexPJUtdMywvrTOpc3bGMjr0l6+b50Lsf8jSw3kGVERETEtd0TIU7WTpLjsvt1+9C3JtVM6ejocJKU9FWVnnDiv4viEZKXl8Ph8D6pXifBaWHMP3ny5NFul9nTLTv5fL7O/XBvY42jr8t+DBK7ZTXRracVEatT1b4FAoHNTvJERERkYHbEFaFZIZB8ZBOX0bUTfXZbqZM960Py8BSJyT328XG6soLB4GSL1IyUSCRyGfMeJRZUVFQcYH15eXmvU7QUFhbag8c+tmF/a+ckG8vEMhezG5Oqqqpyqd9KLJ84caI9sDzYHiLOYT8q2VaAbc5kW2UkeU+khvuWnZ1tV58SsVis16RQREREtsyOuCJ0H8XPiQ+of53yWBKa9TaWKTc3dxYJUr3f759PEtFMUvQMYZ+66iKaenj4JyQWL5eVlZUuXLiwmbZ9kup7LLeebVxI/WGiuwdY/9MtLS3vUpayneOrq6vj7tigYf9+xfqvp/pYc3Pz+5Tfpn1MQ0ND5i3CXtkzTBzDNVSf4Hg+JK5KjYiIiMjW2u4fn08kElfX1dU95nbtEOyHPZt0KAmYPWztOfr4vIiIeE0W3GoXO+JTYyIiIiJDghKhbsLhcEsv8bw7RUREREaI7XprTIYG3RoTERGv0a0xERERkW6UCImIiIhnKRESERERz1IiJCIiIp6lREhEREQ8S4mQiIiIeJYSIREREfEsJUIiIiLiWUqERERExLOUCImIiIhnDftEKBQKXRkOh591m31i7jzmXu02RURExOOGfSIUjUZvjkQi+sdZIiIistl0a2wECofD2W5VRERE+jAs/vs8J/aVyWTyQapHZ2VllVH+nfK82traJYzNpn1IJBI50uYWFxfn5+bmWt9XmTOOchVxDuML7NYYfS9Rv2n69On+ZcuW3c1YKBaLHZednV3MNl6KRqMB+hzd102bKcmLWcdMmpOo1xJn1dXVLbXx3rDdxSzza9Zzp9tlfTfQ91n6jrA26z6BdV1Dn613LV03sS+P21hlZeWEeDz+AP1hmjlEI3ER4xEbt/1k7DCqUZb/ppWs90s21hP993kREfEazo/D/r/Pn0tc2NraugvlU4lE4g8kCIXOSIa8vLw5FFMCgcARJAOFJBAnMHddajTFkiWSIHuuaA9el8MbGxvfSY30j/lns76TSJzGU3/N5/PNtaTKHe4Rc+4lUfmW2zT2us9k+futQSJzFOO23xexz7vQfzpxVzAYtORmFMfgo30PsW9OTs7udEWJp1ku88qPzV3L67M35YlOj4iIiPRpOCVCc+wKSFNTUzvJwm20W+1KTmoopaSkZDzF1/x+/7k1NTUrqCfr6+v/mXnFhoRjL5KlBVSXsr6vsK6PUiMDdoetb9GiRa3Uv09MWrFixRRnpBds89cUe4dCoYOsXV5e/gWKnT788MPfWZvxCyl+xv68Qplgn2roe4zEZ4aN015VW1s71/bVtpubm3s1Y/uQIO1v465VLH+H+/ps7jGJiIh40rBJhDjxr3SrJkmsom9CqpmSnZ29n5WJROIfTkfPvkLsQbJ0M2XC6dkMrLtzP9yE4136uuxHdzaPfX2M6pnWJsmx8pGlS5dusjZjEykuD4fDH6aDPrv9tqeN096NJOoRYhWxYdOmTautPxAI2K2/tMzXR0RERAZg2CRCJA9OkuOy+3z70Lcm1Uzp6OhwkoFuV0q6IMG4i+IRkpeXSTD2SfU6CU4LY/7JkyePdruMk4hk8vl8nfvB8jtRjKOvy370hPXfy/q/Xl5eXsR+T6P9gDtkx/YGxWwSprEZURCNRo9xx2+h2IOYQl/h6NGj7faX9Xfe72Tdm53UiYiIeN1wuiI0KwSSj2ziMrp2ou+51GiKPetDcvAUick9paWllrBkBYPByRapGSkkGZcx71FiQUVFxQHWl5eX9zpFS2FhoV2t8bGNQyhPsrFMLHMxuzGpqqoql/qtxPKJEycudod7VVdX18jc10iAnqJZU19f35QacfyUY7mI9R5qzxsVFxfn2KGy3+U2yJg9C/VRQUHBB/Z8U1tbm90aFBERka00nK4I3Ufxc+ID6l+nPJaEZr2NZcrNzZ1F4lDv9/vnk8w0kxQ9Q9gDxl1Eo9EbKX4Sj8dfLisrK124cGEz7TOI77HcerZhz+08THT3AOt/uqWl5V3KUrZzfHV1ddwd6xPrtKtCQarOQ9Jp7MsfGTub6o+WL1/+Hsewlnl3st/5qRmjrqM9vrm5+X3GLKFaSAxomyIiItK7YfPx+UQicXVdXZ09Z7PDsB/2bNKhJGD2sPVmY/nDKX5P7Mk6dtgDzfr4vIiIeE0W3GoXw+lTY8OaeyvtUqr378gkSERERP5NidAgCYfDLb3E88Fg8KvNzc3/YtrYWCz2w9QSIiIisqMNi1tjMrh0a0xERLxGt8ZEREREulEiJCIiIp6lREhEREQ8S4mQiIiIeJYSIREREfEsJUIiIiLiWUqERERExLOUCImIiIhnKRESERERz1IiJCIiIp6lREhEREQ8a0QmQqFQ6MpwOPys2+wTc+cx92q3uUPZftj+uE0RERHZxkZkIhSNRm+ORCL6r6IiIiLSJ90aExEREc/q8V/SDwfhcHhlMpl8kOrRWVlZZZR/pzyvtrZ2CWOzaR8SiUSOtLnFxcX5ubm51vdV5oyjXEWcw/gCuxVF30vUb5o+fbp/2bJldzMWisVix2VnZxezjZei0WiAPkf3ddNmSvJi1jGT5iTqtcRZdXV1S228L2z7WJb7EdV9WMb2YyllGds73MZZ9820v0H/eMq36fovxn7qjj1J3zraF1rblJeXz6LvB+zbATSTqd6Pmzt3bnLaNF0wExER7+Bc2mPOM9yvCJ1LXNja2roL5VOJROIPlZWVhc5Ihry8vDkUUwKBwBEkCYXxePwE5q5LjaZYskQSZM8V7cFrdXhjY+M7qZH+Mf9s1ncSidN46q/5fL65llS5wz0iaSli7tMsd3N+fv5Yun5OEnNWajSFsSb6LOkqoGljt5A8fcHG6L+X4rTJkyePtrah70wKO9ZekyARERH5t+GeCM2JRqORpqamdpKF22i32pWc1FBKSUnJeIqv+f3+c2tqalZQT9bX1/8z84oNCcReJEsLqC5lfV9hXR+lRgbsDlvfokWLWql/n5i0YsWKKc5IL9jmyUQNyz02f/78GNv9I92/T42m2BjxFtUk43+mfI7k6Qgbo/0X6u+PHTv2K9YOBoOfYX3lJGEPWVtERET6N6wTIRKBlW7V2FWQVfRNSDVTsrOz97MykUj8w+nomSUTe5As3UyZcHo2A+vu3A83iXqXvi770R1Jy4Ru+28sUesUCoUuIF4Nh8MfEB8y3+5n2a09wyqS9xN2FcheizOJ/16yZEmXK10iIiLSu2GdCJEEOEmOy+792bM2a1LNlI6ODifZiMfj+zsdPSCBuIviEZKXl0k49kn1OglOC2P+zNtP2NMtO/l8vs79YPmdKMbR12U/umO9b3bbfzPRLW09n6W4jfWcU1RUtBsJ1ljm2627znuc7N9D9H22vLz8U6zvm8T97pCIiIgMwHC/IjQrBJKGbOIyunai77nUaIo960Oy8BQJxT2lpaWWeGQFg8HJFqkZKSQalzHvUWJBRUWFPWxszxa9TtFSWFhoV118bOMQypNsLBPLXMxuTKqqqsqlfiuxfOLEiYvd4R4x5wmKKazzZJYLkMwcyb4fnxp1jq2QiMdisXerq6uTrP9Yur+UGk2pr69/lznPkBA9wfpaa2trX3SHREREZACG+xWh+yh+TnxA/euUx5LQrLexTLm5ubNIGOr9fv98Eo9mkqJniN3d4U7RaPRGip/E4/GXy8rKShcuXNhM+wzieyy3nm3YJ7QeJrp7gPU/3dLSYolJKds5nuQl7o71iG0tYx9OYp3XstyHJDMX0/1AanTUKEtqGHuUddWw7fdY70nE79zhTsy5l/4gVfsE3Wbf1hMREfGyYf3xeZKHq+2BYrdrh2A/7NmkQ0nA7GHr7a6ysnJiLBb7J0nVRJKn1W53n/TxeRER8ZosuNUuhvunxjzNbqmRBF1O9XcDTYJERETk35QIbUPhcLill3jenbLFgsFgeXNzs90G/Gwymbw01SsiIiKbY9jeGpMtp1tjIiLiNbo1JiIiItKNEiERERHxLCVCIiIi4llKhERERMSzlAiJiIiIZykREhEREc9SIiQiIiKepURIREREPEuJkIiIiHiWEiERERHxLCVCIiIi4lnDOhEKhUJXhsPhZ91mn5g7j7lXu83thm0ezrZjblNERESGkGGdCEWj0ZsjkYj+e6iIiIhsEd0aG4HC4XC2WxUREZE+9Pgv6YcSTuork8nkg1SPzsrKKqP8O+V5tbW1SxibTfuQSCRypM0tLi7Oz83Ntb6vMmcc5SriHMYX2K0x+l6iftP06dP9y5Ytu5uxUCwWOy47O7uYbbwUjUYD9Dm6r5s2U5IXs46ZNCdRryXOqqurW2rjvWG5w23dxKksezNdu1G+OHr06G8tXLiw2eYEg8F96fs51c8SrdR/yz79YNGiRa02btumONSOw20760zvr3ts9fTtR/Pzth3m3mpjPZk7d25y2jRdSBMREe/g3NhjzjNcrgidS1zY2tq6C+VTiUTiD5WVlYXOSIa8vLw5FFMCgcARJAKF8Xj8BOauS42mWLJEEmTPFe3Ba3J4Y2PjO6mR/jH/bNZ3EknKeOqv+Xy+uZZUucO9Yq6fOLqtra2UZQ+gK7hp06YLbKyqqirA2HPEOpKyfdnng+j+bEdHx49tfKBIgmZR/JzkaIyVTqeIiIj0abgkQnM4wUeampraSXBuo91qV3JSQyklJSXjKb7m9/vPrampWUE9WV9f/8/MKzYkC3uRLNlVlaWs7yus66PUyIDdYetzr9R8n5i0YsWKKc5IP0igrmD/WxYvXvw2zd+zL+XWv3HjxkqSoP1JfC4hKdvY0NDwJmNXu4nNgK/YsY6nOKY/U01uwXGJiIh40rBIhDjJr3Srxm4TraJvQqqZkp2dbbeFLOH4h9PRs68Qe5As2S2qhNOzGVh35364yca79HXZj56Q1MRJyt51m2Yj+19glXg8vjfj71gS5IyA9jLGc0nu7PbegLBM5mskIiIiAzAsEiFO8k6S47KrJPvQtybVTOno6HASARKL/Z2OHpBc3EXxCMnLy+FweJ9Ur5PgtDDmnzx58mi3y+zplp18Pl/nfrD8ThTj6OuyH5uLpGw12x7vrs9Bu4jjayM5es/t2kh7Z7dur8fH9o1lNjuxExER8brhckVoVggkC9nEZXTtRN9zqdEUe9aHBOEpEpN7SktLLWHJCgaDky1SM1IikchlzHuUWFBRUWHP69izRa9TtBQWFp5J6WMbh1CeZGOZWOZidmNSVVVVLvVbieUTJ05c7A5vkZ133rmGYinrusOSIfbXkpwbiV8STnLDWC3F6cXFxTl2bBz7JdYvIiIiW2e4XBG6j8IeAP6A+tcpjyWhWW9jmXJzc2eRJNT7/f75JBXNJEXPELu7w52i0aglGj+Jx+Mvl5WVlbqf3jqD+B7LrWcbF1J/mOjuAdb/dEtLy7uUpWzn+Orq6rg7tkXmz58fYz3Hsb4JbHcV+2uJ0WLal6ZmOFeizqeYTML2L+b+hvpDzoCIiIhslWHx8flEInF1XV3dY27XDsF+dPkI+3Cmj8+LiIjXZMGtdjFcPjUmIiIiMuiUCA2CcDjc0ks8704RERGRIWjI3xqTwadbYyIi4jW6NSYiIiLSjRIhERER8SwlQiIiIuJZSoRERETEs5QIiYiIiGcpERIRERHPUiIkIiIinqVESERERDxLiZCIiIh4lhIhERER8awhnQhVVlZOCIfDydLS0v3crh2muLg4h315kvggFAq9Z33BYLCceiN9zcRPnYkiIiIybOiKEEhmjiVecROaZuoLiOPcYUdubu5JFJXEXtFodDfry8rKupl4IRKJFBAXWZ+IiIgMH8M2ESJhyXarW6W8vHwWxVPEE36/fy8L6o8T1e6Yg4SniGIZCc9HqR5HUSKRaHTrQ8ZgvTYiIiIj3ZD67/MVFRW7k1jcl0wmq0g83qa8nfL+WCw2MRAIzKadTbudqcdTfzIajZ5HslLFMrfT92liLeN3kqzca+sjITiceS9R/RZxA2MFlHNbW1vPb2pqaikuLs7Py8tbw5w7Wdf1tkway86muIi5E5hzK3POpu1jHW2UljidQBQStj8x+k+ora21bX1MKBS6jeLTbOP4VI/T93mK33FsezY2Nm7kOP6T47iDvjBhydbjrPNajqWDuu3PL9mHI+kbS3M19ZtY36/cMec4fT7fGazjeuaMs6tUNtYT/fd5ERHxGs6NQ/+/z3MSf5wTepx93YeT+mF0zUyNdJrOnBeKiorGMed7lZWVE63NMr8oKCjYlXGbfwuJwXRnNpjnp5hGWUIy9RnqB5DYWMJht7umUowhHrN2Jtb5KMUY5h5MUnE+y9ttsHnU84mZhCUkq9j+mdbXWxLkuo/4EsnPHqmm40ziCUuCSkpKxrOe+az/6ba2tj3j8fjB1I9iH36QmupY4Pf7yzj2sYzdQPuhsrKy4tRQ6jhZx5cogzQ/meoVERGRvgyZRKi0tNRuSdlVkktJLNYvWbJkHSf1LldpsKCuru7J6urqOHM+isViJ9MXpe+X8+fPj0Wj0UUkD/cSlmRkutzWuXjx4rdZ57W0Tyfs2MfZIEnUm1ZmysnJectK1jXe6dgK7NcytvsyYdsddeCBB36C4ivE/dYmQZtB0cA+3tvU1NTe0NDwJnNvoc/6HYzN4TV5346dpOvXjDeSLB7uDjvou8KO014bt0tERET6MGQSIb/fP8FKkpI3nA4kEokVbtXBiX6lW03bm77lbj3Nko693bojc53xeNzWMbqkpMQeeH7X+pqbmy0J66K9vX1Pt+rMGQR2u85u0VmSdRrF30iQItZmfycSnw2Hwx+mg2N/kL7dbRy+UCh0A/E6sd7GSdBK6XcSOVeCBGi1WxcREZEBGDKJUCAQcK7KkJTs63TA5/NNdKsOTv4Jt5pmz8p0mUPyUERfl4Qgc50kXPZR/E2NjY3vtbW1LWTuBtqnOINdnWpjNsdtb63fs74Ce6aJuiVEztUg1xuMvUQiMzYdJEljKPNtkOTHrnydyetxIv2fsHGOs4HovN/J8kkrUi0REREZiCGTCNXU1NhDy/M4t99eWVlZOGXKFHvO5ZrUaM9Inp6gCGNGVVVVgLKSdZxD3xxngot13mLrdJ/FsYeu7fmfhD0wTXkZ8QOWPWfq1KkFNo/Ewx6MvsLG3DlbjeTFHnp+iO3fyfb3Z5+cB50NCc4jtMmRymdxHLnWRb0oGAx+MTXDeSg7RhL3LuM2Not12BUhERER2QpDJhFyncIJfnQsFltNvEL9Ebe/RyRPduvsGOad39zc/D6lJTjXRqPR3zgTQF+ceI71vZqdnf06Xctzc3MvSY06z+/cRyLyDebM2LRp09p4PG7PBp1ufTaWmjVo7ifhKSN+Q2K03u0bZc9Dsd3PsQ8ncBwrScQ+oP475tlH9i2Re5hiMcewtKWl5U2SKXtI+hUbExERkS03pD4+P9jC7sfKSWgCbtcOVVJSsjPJmD2wfXRtbe1g3XLbbPr4vIiIeA3n3qH/8fkRLoskyP769N92ZBIkIiIi/6YrQoOEbT1PcWiq1VVHR0cRSdBy9uUdmtPZH+fTYjuKrgiJiIjX9HZFaEQnQtIzJUIiIuI1ujUmIiIi0o0SIREREfEsJUIiIiLiWUqERERExLOUCImIiIhnKRESERERz1IiJCIiIp6lREhEREQ8S4mQiIiIeJYSIREREfEsJUIiIiLiWdstEaqsrJwQDoeTpaWl+7ldO0xxcXEO+/Ik8UEoFHrP+oLBYDn1RvqaiZ86E4c49nce+3q12xQREZHNNOKuCJEcHEu84iY0zdQXEMe5w47c3NyTKCqJvaLR6G7Wl5WVdTPxQiQSKSAusr6hhGNZSbJ2mtsUERGRQTAkEiFO8tludauUl5fPoniKeMLv9+9lQf1xotodc5DwFFEsI+H5KNXjKEokEo1uXURERDygx39JPxgqKip2J7G4L5lMVpF4vE15O+X9sVhsYiAQmE07m3Y7U4+n/mQ0Gj2PZKWKZW6n79PEWsbvJFm519ZHsnQ4816i+i3iBsYKKOe2trae39TU1FJcXJyfl5e3hjl3sq7rbZk0lp1NcRFzJzDnVuacTdvHOtooLXE6gSgkbH9i9J9QW1tr2+oR60tSfJeYybo+w/wGkq6vxePx6bQvoX8n+n7Bvl9l881Ajo04lf6b6dqN8sXRo0d/a+HChXZl61n6jiWc/WPeQo7xaLs1RjvCXLvdeDT971C/hPU+Q7tXc+fOTU6bNs1tiYiIjHycH3vMebbZFSFO+o9zYo6z3X18Pt9hdM1MjXSazpwXioqKxjHne5WVlROtzTK/KCgo2JVxm38LScB0ZzaY56eYRllCMvUZ6geQ2NxhY7m5uVMpxhCPWTsT63yUYgxzDyZJOJ/l7TbYPOr5xExiLOOr2P6Z1tdXEpTGOk8j+TmB9Yyj3kYS9GfKT7S1tU1iPZ9nyqUkP7ZP9nzUgI6NOJrlS7Ozsw+gK7hp06YLbIx9sqylc/8sCbJ+1+nET+gfw/J3UX+Y9e7kjIiIiEiftkkiVFpaareknGSAE/T6JUuWrOMk3eUqDRbU1dU9WV1dHWfOR7FY7GT6ovT9cv78+TFO9otIHO4lzkxN73S5rXPx4sVvs85raVsiYMcxzgZJNN60MlNOTs5bVrKu8U7HIGDbd9TU1Kyxfaf5FOvenX2e3dTU1F5fX99Au4HEpcLmDvTYmH+FXd2yY6P5e8bLUyO9Yz+eZB/+l2qio6PjPsoxJGX7O4MiIiLSp22SCPn9/glWkpS84XSAk/wKt+rgBL7SrabtTd9yt562jL693bojc52c8G0do0tKSuyB53etr7m52ZKwLtrb2/d0q86cQbLWLY0lQ+8QCaeV8hH7brfvTL/HRtITJ4HK3L+NGcv3pXM/GhsbN1rJ6z+Q5URERDxvmyRCgUDAuSpDUrKv0wGfzzfRrTo48WcmDWY1fV3mkAgU0bfabToy18kJ356N2UQC8F5bW9tC5m6gfYoz2NWpNmZz3Pb2NqBj6wtzu79eIiIispW2SSJkt4w4cc/jZH97ZWVl4ZQpUz5J9zWp0Z6RPD1BEcaMqqqqAGUl6ziHvjnOBBfrvMXWWVJSMj6RSNhD1/b8T8JuKVFeRvyAZc+ZOnVqgc0LhUL2YPQVNubO2e4Gemx94bjXkUzqlpeIiMgg2iaJkOsUTvajY7HYauIV6o+4/T0iebJbZ8cw7/zm5ub33QTn2mg0+htnAuiLE8+xvlezs7Nfp2t5bm6ufUrLwdz7SBa+wZwZmzZtWhuPx+3ZoNOtz8ZSs7a/gRzbANzEcqeRRH1APO/2iYiIyFbYZh+fH2yc/J2PmJM8BNwu2UL6+LyIiHhNFtxqF9vyipCIiIjIkKZEqAd264lo6SncKSIiIjICDJtbYzJ4dGtMRES8RrfGRERERLpRIiQiIiKepURIREREPEuJkIiIiHiWEiERERHxLCVCIiIi4llKhERERMSzlAiJiIiIZykREhEREc9SIiQiIiKetVX/YqOysnJCPB5fHYvFJjY0NKx0u3eI4uLinLy8vEepHp1MJuPRaHS3YDBYnpWV9SAxkf45kUjkImfyIAiHw/tQNCUSiQPq6ureSvUOD/oXGyIi4jXD+l9shEKhY4lXSD6aLagvII5zhx25ubknUVQSe1kSZH0c883ECyRABYOZBBnWt4rIH8wkiGNbSfJ2mtsUERGRbWybJUKc1LPd6lYpLy+fRfEU8YTf79/LgvrjRLU75iDhKaJYRnLyUarHUZRIJBrduoiIiEgXm3VrrKKiYncSi/uSyWQVicfblLdT3m+3xgKBwGza2bTbmXo89Sej0eh5JCtVLHM7fZ8m1jJ+J8nKvbY+kqXDmfcS1W8RNzBWQDm3tbX1/Kamppbi4uL8vLy8Ncy5k3Vdb8uksexsiouYO4E5tzLnbNo+1tFGaYnTCUQhYfsTo/+E2tpa21aPWF+S4rvETNb1GeY3kHR9LR6PT6d9Cf070fcL9v0qm19aWrofx7yCOXvX1NSscffnUGIxcabNwf9j/nVWSR8rxxFwRuAucwhzjqT+LPVjCWd/mbuQuUdXVVUFmpubv8+2Z9I/nv7XKC9gLEJpieKRvL4/ojqJaGdeva3PxnqjW2MiIuI1nB+3/tYYJ9zHORHHWdc+Pp/vMLrs5JxpOnNeKCoqGsec71VWVk60Nsv8oqCgYFfGbf4tnPSnO7PBPD/FNMoSEovPUD+AxOYOG8vNzZ1KMYZ4zNqZWKc9DzSGuQdz4j+f5e022Dzq+cRMYizjq9j+mdbXVxKUxjpPI7E5gfWMo95GEvRnyk+0tbVNYj2fZ8qlJB62Tz1irr0mq/Lz8/ekPo24kmP9bGq0b+yjZSad+2tJkPW3tLTcQHE8+/RFXtddKR+k/eKBBx74CRtn/iNs5+fMH7Nhw4a9qP/Q+kVERKR/A06ESktL7ZaUkwxwol6/ZMmSdZyUu1ylwYK6uronq6ur48z5KBaLnUxflL5fzp8/P8bJehEn6nuJ9BWTtMttnYsXL36bdV5L+3TC9m2cDZJEvWllppycHOfZHNY13ukYBGz7Dru6Y/tO8ynWvTv7PLupqam9vr6+gXYDiUdFavbHsfw/WPYX7rEupl3PMuXu8Jaw7PW7rOMyErnl7us6h761JI129ci2aVeBJlVUVHxy6dKlm9juX6xfRERE+jfgRMjv90+wkqTkDacDJAUr3KqDE3L3T47tTd9yt562jL693bojc53xeNzWMbqkpMQeeH7X+pqbmy0J66K9vX1Pt+rMGSRr3dJYMvQOkXBaKR+x73b7rjeZy1uStrGf+X0qKyuz1yCfdTwbDoc/TAd9RT6fz/l68HrZ1aL9KV9lrCkUCg3qQ+EiIiIj2YAToUAg4FyVISnZ1+kAJ2P7WHonTvyZSYNZTV+XOZy0i+hb7TYdmesk4dqPYlNjY+N7bW1tC5m7gfYpzmBXp9qYzXHbQxpJYwvH7p88efJot8ukkzlH99evvr7+PYqNvM5HRiKRsemIRqM7U97qzmmg/nX67Pmhc+i6hWTIrtyJiIhIPwacCNktI0608ziZ315ZWVk4ZcqUT9J9TWq0ZyRPT1CEMcMe+qWsdE/WdnunE+u8xdZZUlIynoTBHrq2538S9sA05WXED1j2nKlTpxbYPE709mD0FTbmzhny8vLyXqdoKSwstNuCPo7nEEr7yH8nXod1JD37u01jD3D/jNfjx2VlZU6/PUDO8X8hGAzuaX87ifrprMuuHCVZ9gPKBPNjNldERET6NuBEyHUKJ9nRsVjM/ojiK9Qfcft7RPJkt86OYd75zc3N71NagnNtNBr9jTMB9MWJ51jfq9nZ2ZYsLM/NzbVPaTmYex8n+G8wZ8amTZvWxuNxezbodOuzsdSsoW/hwoXNFGcQ3yNxWc/xXEj9YRvLcBP9pzH+AfG8deTn59unzp7x+/3PkPRs4LX5J+1zea3SX7uvs8zfmd9CEjmX9nV1dXUvp4ZERESkL1v1l6W3Fifvj32kXLY9fXxeRES8JgtutYvNvSIkIiIiMmJ4JhGyW012+6incKeIiIiIx+zQW2OyY+jWmIiIeI1ujYmIiIh0o0RIREREPEuJkIiIiHiWEiERERHxLCVCIiIi4llKhERERMSzlAiJiIiIZykREhEREc9SIiQiIiKepURIREREPEuJkIiIiHiWEqFtLBwOrwwGg6e5TRERERlCPJMIhUKhZ4hH3GYX9P+FhOUutznksG9rysvLv2F1kqrJtJPs80bKZuIDopb2dZWVlYXOAiIiIjIgnkmEsrKy7qU4qbS0dGyqJ6WsrGx/xqoSicR9bteQQYKT7VY/xu/3T4pEIgVUxxMXEUfHYrGaAw888BM2LiIiIv3zTCJE0vACxbuBQOCbqZ4UEoqzKRbV1dU1knjsRvySWEO8Q/yaRGlcambqygxxhXsFqYWykTjIHR5VXFycQ/tnxLvEWuJSd6gTy02n/1ViPfWG8vLyL7tDdmXqTOLvtg1iTTKZjLhDveK4OogFJHPH09wtJyfHkiIREREZAC89I5QgHiC5OCvVTCUuFKfTZ1eDsohniXaSo+KOjo6J1Nt8Pt/jlJlmMf/b+fn5dmVpPvFLpxd5eXlXUXyBZaaQmEyi/inmTnAGQZJzKG27PXdpQUHBrolE4mra1fSHUzMck+nbLTs7265UdSZZ/SEZeo/5f2LZI9wuERER6YenHpYmSZhD8RkSjynWHj169FcoskkgfuP2Hdja2vrdmpqaDY2NjRsDgcDljB1VUVGxu813/b+6urq/zZ8/P0Yi8wDjny4pKdnZHZtB3FJbW7ucxOSj3NzcS1LdKcw9g+I30Wj0RVue9TzLPs2lf1ZqhjOnjfjBokWLWm0dbveAsK41FLumWiIiItIfTyVCJB5vUTxH2O2wUT6f72ySh0ct4SD5sCtAebBbYh9axGKx1+nbRMKzj803zFvrVq2+0UoSKntWxxKRvVjnSqubhQsXNlO8l2o543tTLE+1Oi0jrD/tLfanw61vFvbHrj69n2qJiIhIfzyVCBkSlXtJGL5eXl4epPk52s5D0vS9QbGBJOQTxNiMyCVqbE5/WMdbJE37uU279ZZPsVuq5YyvJizh6kS7iGJ1quUkS3YLb7NVVFTsyrJ2W+zPqR4RERHpj+cSodra2hcp3iNh+S2Jw19p/5/1T5w4cTHF38Lh8J0HHXTQLtZXUlIyPhgMft3qA8H6HiWxubyysnIi68jLzc39sTvkYJsPMedrbOOo6dOn+0Oh0LF0f5n+zueMNldVVVWAfTw4Ho//nm1/kJOT81N3SERERPrhuUQIdsXlfvfKTOdH5qurq+M+n28aicrojo6OKEnKhkAg8Ff6DnOn9GvDhg03sfyfYrHYkvb2drsFtpTt2HM7jrq6updZnz1sfeeyZcs+oOsW6ifTX5uaMXAkPstIqJpbWlrsIem7CLsSVL5o0aJ/pWaIiIhIf+yTUuIxc+fOTU6bNs1tiYiIjHxZcKtdePGKkIiIiIhDiZCIiIh4lhIhERER8SwlQiIiIuJZSoRERETEs5QIiYiIiGcpERIRERHPUiIkIiIinqVESERERDxLiZCIiIh4lhIhERER8SwlQiIiIuJZSoRERETEs5QIiYiIiGcpERIRERHPUiIkIiIinqVESERERDxLiZCIiIh4VpZbiofk5OT8X3t7e5vb9IxAILBbLBZ7z216ho7bW3Tc3qLj3iw2/4upqnhaOByudaueouP2Fh23t+i4vWUwj1u3xkRERMSzlAiJiIiIZykR8qBkMnmfW/UUHbe36Li9RcftLV49bhEREREREREREREREZGtoL8j5DEVFRUHJBKJh6nuSrwfj8dn1NfX/9MZHKFCodCPs7KyTqS6H+WBtbW1/5caGdn4Wu/K1/dRqpOITRz7Utrn8PV+15kwgvE1/z3HOzGZTCZotvj9/u8uWbKkPjU6snHs13Hss730vR4Oh1fytW7jmJ2/j0b98mg0+qIzOEJVVVXlNjc338kxH+ke+18jkcjZ7vCIVVpaul8gEPi92zRjiUKOfZdUc/PpYWmP4UT4CxKhu/mmsYTobp/Pd687NGLxBmEnxcOovpHq8QZO/kmO+3ZOCJ8iSuhaxtf71tToyMZxn873eCnHHaT+Y77vH3SHRjSSoBDHexAnxlVul2fwvX0SX/Myi5GeBBmSoNv5WrfZeznHeyDJwTXu0IjW0NCwMv11tqDLkqJfOYNbSImQh5SUlIznByc0efLkJ6xtpbXLysrGORNGKH5YFvCb8Wq36RmLFi36F8c+z21acrCI2Ndtjmgc93q3asZw3HZlaETj53k0x3k3CfC3KZNut4xAxcXF+XyNZ7S2tlry43ytFy9e/LaVXsLrkEPSfyqxVb/oKBHyEH5j2Jvizerq6ri13fItfpOyfhnZfLxZnEfMddsjXigUeoBYxTH/kO/x093uEauwsPAGjvWxmpqaFW6Xp3Dsj/P1biTuKS0ttdslI1ZOTs4kjvf9vLy86+wvLHPM8ygPcYc9g+P/Mgnhm1G4XVtEiZCIB/Am+V+8cbbwfnGX2zXicaxnEvuQBF0Zj8d/5HaPSMFg8GCKCo73nlSPt3AyPDQSiZRu2LChwpr80jeiv8/5ng5wzEX8TNdx3OV0XU48XVlZWehM8AiOfxax1be9lQh5SCwWs9tDe02fPt1vbbfcM5FIeO62kZfw2+KPebPYn5PE12mO+FtE3dXW1toD45+zh8dTPSMPJ8Yqik+T8K5wHxyeQLzI1/7o1IyRLX3re+nSpZsoLBn8rLVHKpKgN/j6xkh8ncccKBdTvNfR0XGAtb2A5H9Piiq/3/94qmfLKRHykMbGxnf44annzeJka1tJu84LnyLyKk6KP7SCN84T3JPEiGfPT5SXl3fe7uUNcxrH/68lS5b8y+0acSKRyK2cDPek3M+C411DfIG+P7pTRqySkpKd+T4f4zY57Kxv2Puc2x6R+Brbf1H/C4nuUda2TwNzzOP5pXaptb2Ar/NM4jl+rt93u7aYEiGP4RvnXOK7vHH8w0p+kzzXHRqxeLP4Oce7hjeKCbxRvET9NXdoROPN8T8oriTsN6eFHHc9r8XvbGwkKygo2JmvczXH+qodM9/nF/O1n8aQHiAegXJycj7J13ceX+9Gvt7/R92uinw7NTpyue/dV9r3eTwe/zXtbzY0NHyYGh35+Lmeyc+5Jz4NKiIiIiIiIiIiIiIiIiIiIiIiIiIiIiIiIiIiIiPRF4hXUlXH4cTKVHXEe4h4IFUdFPsRmR8lt/81Z/+Qdjen1Tf7yK79gUIvOZTwzMeSh5jTiM35OR/snxXp27b62djcr/ttxI2p6ubT3xGS4SCLuJO4zmn17jzi/4gNxAdELWF/TTnNfrDsB6y7nvptm/8gbF351pHBkjBLJFrceIv4JbELMRzZH9S0/97c3+u7M3EDMdtpeYcl4EP5f1fZ1+OlVFW2sW31Wts/R746VR1Wuv9s7KjvxVuJ7xB7Oa3NpERIhgP7NwE5xF+cVs/sr2XbifxbhP2VWfsjghcTlhBtic8RRYT9SwrnL3F3Y/+w1hIkC/tnh/a/nn5KDFf2h8nOIPr6X0WWLL5KLHNa25/9Sxi9Z4lId/Y+/zxxjtPaTHpTke7s6oj9ZmJJh13tsBNfCWHJgP359vWEXXoOEGn7EE8Ra924jygg0m4mlhO2PjuJXkSkpW/TfJNoIpoJ+7cAexBpJxD2W0Zffxl4KvEyYf9zx+a1Evbbypb+iwH7gXqBsNtA/f1w2bH9NxF0Wl3Z62SvyfFO698eJtJ/FfUIwvbbfpjt6syvifFEb+z4Mv/TtF2hiqWqDtum/UVpu6Jll63/lwgTffknYX+2/0in1TP7OvxPqtrpQuLvhH3dVhG3EM7/ssOPie5/ydoSTJtrV5fMfxIvErbt9PLZhEl/b1hya98bHxH2unyDaCDsap29tvcS6fWZ3YlnCftetdfAlrf12PrSziLs6qHNqSP6+p9c3V9fu/1i3xf29bPX903Cfj7KiCWEHZ/9/FgynmY/V9cSCwj7ObCrlfYPQtP6+x6w18S+pq8Ttn77OTqRsCue1m/7mL5CaQl8T+z/kdk27Jjta5b5fZ0+Rlufrdvm/IbI/DnubkveK2z8z4Qdp/3c2PLp7xdTSdhrY+uz16r7sexE2PeV/Yd9+5cp9jM6mRgo+39zjxD2fbOOsJ/DzCu53a8Op78HJxC9vdYzCTte+8entt53iDuI7t/Hto609DLG/kGs3WK6hrB12te4J3a15U+E3Qay7xH71xKXEPsS9pra90WE+AyRtrU/K+nv9fuJ9Pd6T983pr/XJ1P3W5iD8XW39yZ7jxLZavZGYCdF+2GyH+THCHtjtOTGfoAs6bEf9FMIk0vYN7ndMskjPkH8gcj80+f2xmInBbvd9HnCkhR75sek3yQskbBnVOyKhJ247Qcvzd68L0hVO9kPm+1r2nSijbiJsJNKT7cyur/JpXXvt2dm7P9yfZWwk5vtX2YikfnDb+wH0t68evtz77cTv09VHXYVyX7g7c3PWFJjJ0U7YdgbkyV0zj9TdHV/07D96SsRssTTXjN7M7GTjL25WaJhXxuTfs27szdEe/168zbx5VS1k52MJxL2tbVE0Oak3yiLiXbCXs80O/HMSVWdE729mdt8u+Jnl7XtzdASBpPeT3vzt9fF5tjxfImwfx9iv8jZa29JkiVQaTb/t4R9L9k27LaDrSf95n42Yd+zpYSt4xjCvh69nVC7v7729bDv4WMJW96em7Ll5xJ2srM3bTsx2c9Mmn2P2S1U+z6y47iCsJNZ+gpcf98DdvKz47REwl5r247VzUBuR9jXyPbZrvrZNg4i7IRiPzfGjtFeI/va2PfnJwl7H7iK6M3mvlfYlVr7/rAT/mjClrNk6DLC2Lh9P9hrY6+RvR6WrGT+nNstXHuvsP2zOdcTltSlk47uPyvd2QnUvs/tZ8HiOTfSur8XpL8H00lMT6+1neg7iLsJew+cRFhS8QPCdF+H6Z4cDOTWmG3btnMmkf45sCvTtj+ZX4PMX/629mcl/b1uP/e2DntPtH2w5Mt0/9no7fXpKxEajK+7sZ8tu4Jv4yJbxb750m9Mxk4S9oOReTKz3xTtmR1zEmFvfpnsG9ISiczf9DLZ1SNLDkz6TSLzt2O712u/pafZm4r9MGWyH8DMHxRzHPE0YW+29gZhv6naFYc0m7+RsN9sMsN+eDLf/L5P2Bt4+ocsSthvUmnpk4Yta7/Z2m8pvyB6e47E3qQsIUj/hj+LsGPqjR2HbT9tcxIhO0nab4aHOa1/s9/W08eYfs27s//ibP+5uzd2DLatvthvbfb9kWYJmd2iNHZ1wRKG9H8Gv5SwhCGTJVbpN830fnY/lu7OJ2pSVedkY8tk/kZpibH1pd/c7UrQjFS1k50cezsRdX+zt69H5snTEh9bfzqpMPa/rjK/h+17L/NhTvs62RWwdJLQXeb3gM21180Sr54MJBGy39TtF4xMdkK0q3Em/T2d+XP+I6Kv/023ue8Vdqz2X+LteNIsCU5fATmVsNckc9z+aXD659x+UbL1W4KVZidnu5qR/nnoKxGyX8Zs+f2dVsqnCOtLX4G2bW1JImTvd/Z9kGbJSvpnvPs6zJYmQt3/T6J9j3T/Gth7Um8292el+/e6sQQ+fYW7+8/GliRCg/F1N/Z1tXmZV1IHxFYm0p1dQk2z2xGWVNg3f5r1pS+Z22+a9g2amVjYbxn2DWm/2Rq7mmMnYvsBtXH7B5iZb5Ymc5uWrGRekrfl+np2Jc1+Y7DfWOy3BvstyPbB+rq/8VrCkhn2Q5hmc+22if1mZb/5GPst2d7EMx+attfElrXfKu01sKsCdmw9+RthyVT6DdZ+K7eHq9MscbQTkv0WZJew7UpA99dnoOxNw/bTTuyZXxN7s8t8I+6JvcZ9/Yf2nr4OdhvEbgfZb3T2xmRJbOa+23Ha8ZqvEXZpPX1CttfNkqLM/bSraunvm7T0G2Ka/cftVwj7nrTXy66WpLeZflgy82tqn4jLZNu1394zt2u37DbnQcvuPyOme1/320qZx2Hfm7aP6a9JX98DVtoVlr6S5/7Yf+O3qy+Z7BeYzv/Sj+4/591/DnuyOe8Vti17DezY0zL3wV4L+1pljtsvGWn2dTONRPrrZt+v9gtL5nH0Jj0nc53pX+IGsnxfLCFJfx8YO87+ft62RObrbWybfX3fbe3Pium+zYF8X2yOwfq623uTrcPGN4sSIdla9g1sb9Ddkwu7ZWYnPTvR2Q+fJSB2krYxO0lnJif9sd+s7TbL5rDLpvabqF3CTd8SGgj7jcguIdtVGzspWdhlWEsuevvtfSAsIbDfjGzddlvCnlNIs+dBLFGy/5ptP8w9PZydyd6IMu/z22+6aXYLzMbtWZ/Mr4fNt09W9MWunmVexeiu+9fB3oQsYbTbafYbtV3itgQj82trx2a/qYUIO/7MBNC+d+y3x8z9tHVkJpzGrtil2WVvu81o67UE3F4vezYjvU37njOZvz1m1o1t176+mdu1bdqnDrel9G/ZxvbX9muN0+r7e8BOYvY1zbySkSnz9emNXYlJn1DSLDm2/u3FtmU/j5nfH5n7YF+77uOZ+5w+SdvrkPm1sysxmbcRe5PeTubXIX01JD1mV956+9kyvb3WdhUi84qQbSP9tbV1mi1Z79YYjJ+VzdXTcXR/TU3m8Q/W193ev+yKmV253ixKhGRr2RUXy8zt0rv9lmDfzPabxlcIYz986d8SLVu3y/t233pz2A+zJSh9sROb3ZqwZMvYbxl2lcbuifd1laM7e37Ens/4NGHPB1nYD5idwNPPvmwJezOyJOjnhD3Ul34TMvYa2dUUu6Vlb0R2r7wv9hzN6YS90dkbrj0wmWav8c8Iu0WVPnHaSd6eyer+5pvJ9s1+U+zrFot9HTIfprb12nuIfW3t6pklePbQeyb77cxur1iy1D0BtHo5YV87S5xtXXZi+iLRGztmm2tXp+zZBUvM7HJ/mp187DaDJX32/WgnqO63HCxBtkv49rW171d7rsMusdvXfFuy47SE0H5eLiPsjTx926Gv7wH7mv4/wm4n2/di+mfsQMJYsm7L9PVshJ0w7KqT3RK0Z4Ts4VT7fk4/r7U92LHa187eK2xf7baUnZjT+2DvJfY9Za+NvUb2WtlrlmZXXexZEbt9m76aYSdEe6/pnjz3xJ7Rsudn7EFmW85+QbK6fdoofdXDfrYsCbX12c+DPc+UqbfX2r537XvOvpfse9hu+9rzcMZ+OUkn3/a4gH3d7KpzJluv/QwOpsH4WdlcPb0+9guUrdtu99rrZF+vzNvdg/V1t6tfmc9iDpgSIdladinWkhT7IbOrMPZmbrfG7CRj7HK/ferA7kvbG4I9U9TXcwc9sXXYfei+nk+xH3Z7LsNuQ9lvz/Zsip2E7YdvoOyH1T51YEmE/UBnhl3VsoeB7cS9Jex1seO2JLD7Q9WWfNkzBXYStGecqom+2JuZvWlagmfPYNj99kz2ZwSeccMuh9sDrZYU9vXzbm88th7bz97Y19EeME7/Fm2vdXpb9lrbybun38wtibTjtq+jnYzS7HW1W1L2mtutBPsa2muUXn9P7LdLu3JjSYHV7QqUvUlmsit3lmTYG719AiX9etpzHMYexLflbb9sm3ZrwE549ia8LdlDxJYI2zbtEzb2S0H69e7ve8AeWravtb3R25z5RDrRtbl2RcNeT/s6dL/yY+xWgz0/Yt87dhvTvpb2ULqtc3uxY7VP51kybc/x2feDJcM/IYztu70m9trYa2SvlSWAmSyBsGeK7ARur4PdcrdfgDJvq/TFbk/bcvZeZWHbzHxezBIB+8XNEiPbhv0Ck6m319oSHfvlxl5ne++xh7LTz0Ea+8XF3ovsNbDj7Z6AWnJu7y22zu7PAW2pwfhZ2Vw9vT52+9E+XWrf//aeZb/o2APaaYPxdbfEyL6/7VlNkRHLfnjsSk2aJUXdnx2RgbGrSJknDruKZm/k6WcH+jIc/7K0XQ2zTxRmXnrf3ux7NfMhXBk5enoYeLgaCj8rW8Ie/O/rE68iI5ISoS3XPREaaeyqVfpj5nZ1yR7mTt+m2FGUCI1cwzkRGoo/K9udbo3JcGUnluH8l5x3JLsUbQ+Aj1T2B/Ls9pLdDrDL/fZpE7s0LyJd6WdFRERERERERERERERERERERERERERERERERERGlFGj/j+rsocQninC3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png;base64,iVBORw0KGgoAAAANSUhEUgAAAkIAAAI0CAYAAADx3EbcAAAAAXNSR0IArs4c6QAAAARnQU1BAACxjwv8YQUAAAAJcEhZcwAADsMAAA7DAcdvqGQAAHvgSURBVHhe7d0JfFx1uf/xZmaSJpCkFWhlKUvTgpp7STIzSQoVCMqiAhUUqrJYSmVVZBMEWcsimyLqBf6yFFlFDKKUi4AXtYXe2qaZycIlinajLbRsQpuUpMks/89z5kychGxt0zbJ+b5fr+f1W882SeY8OedMMkpEREREREREREREREREREREREREREREREREREaQLLcUD5k7d25y2rRpbktERGTky4Jb7cLnliIiIiKeo0RIREREPEuJkIiIiHiWEiERERHxLCVCIiIi4llKhERERMSzlAiJiIiIZykREhEREc9SIiQiIiKepURIREREPEuJkIiIiHiWEiERERHxLCVCIiIi4llKhERERMSzlAiJiIiIZ2W5pXjJjzqSbk1ERGRISV4acGuDKwtutQtdERIRERHPUiIkIiIinqVESERERDxLiZCIiIh41rBLhMLh8D5ESzAY3NPtGlShUCjG+g9366dSb3AGREREZMQZUp8aI/GYl5WV9VIkErnJ7druLBFiH45kH+a5XQNCwrQykUhcXVdX95jbNXTpU2MiIjJE6VNjfSDZyHarIiIiIlttyFwRIsm5i+I8IkZ0JJPJN0ne/kqZTdlO3/HUn4zH47cFAoEVfr9/75qamjUsN5uxQ4lGxmcwt5X6XZFI5FbKPk2dOrWgra3tLpaZxrLNdF1LzKHtXBEKhUIzaV8djUYn2/zy8vJvJBKJ6xifQPMj4nnmzWQfnqV+LGH7GWNdC1nmaJtP/QfERPo3stzcjo6OSxobGzfSdq4iMXYf/UfQnEJ9pc/nO7u2tnahjSOLfTiL8rvEvsR64lbWfTelLX8Cy1zD8pMo19J1E2OP21ifdEVIRESGKM9eESKhOJ+T+StUb6Sezwn9U6mRUdNJPl4oKioaxzF8z+3rguUOo3ibpGYP6sdTv4Qk4WRnsA/M/ynr3J/ko5iyhDie8LvDXbC+ndiPR6l+h/0rIKEpYltzbIz2NIpVjJ/p7vvR1o/1rPsU2mOZa8naoSRxV6eGOs1izgUc3xi2/T/Me9jtt9t051LMpv88WwdlkFhiY+zPUe72L2Kbu9B/OnFXMBi010JEREQGYDjcGltQV1f3ZHV1dZwTvl2F6claxm5rampqJ2GIkCDcR5zhjvXGR+JwKsnLNUuWLFnH8uvj8fjl7lhvOohPH3TQQbvYVR22ZYlbr2pra59n3a9RTXAMSynvIezqT6Z7bY4dHwnRA7Qnk+SMsQH2z64E/ZB9W0CZoHyPqLExju9Cip+5+2BjNfQ9xjIzbFxERET6N+QTIU7sK91qX94gMm/3rGQ5u33VqylTpoyjGJ25/jFjxqxwqx9DovERc48hvtjR0bEsFApFiFPc4R7ZVRvmvEK8S2wgUbmN5W27neizW1qO9vZ255aZ3+8vsJKx/Zj/D6t3R7/dbrucbXyYDvrsVt42+TSdiIjISDTUEqGEW3YiGfhYXw/s+ZnMe3/7sdwat96jxYsXv0vRbslGqmfUqPXr11ty0SuSoXnEl4uKinajeROJx2MkOJNsrPt+FhcX59D3e6q/zsnJ2ScajRYy3644Dfi5LObbM0T7u80u6Lfkbzb7MzYjCtjOMakZIiIi0p+hlgitI5wHkzfTHuFw+DIiu7y83J6jsQeMO5+16YUlLr9i7vVTpkz5ZGVlZaHP57slNfRxNod1n8g2xthtLLo+tP44rGQ961g+M2nJoS+X8oNFixa1lpWVFZO8nJ8aGhjm3806rgwGgwfT9LHt3diHitToKHu+6SISsUOnT5/ut8SLepi55e64iIiI9GNIJUIkEndy8i+32zyEPVszUPacjD0ovY74b8KenflVaqh3fr//QpKJFbFY7O/Eq3Q9y7JOYtNdR0eHL5FIfIfqSvatmeUsSTm9oaEhfWvtJpY9jbEPiOebmppaaJ/HnNtpt3Bs9kmvfvcpE8dwD+u4hWXnsI711KPsg5MIMfZH2mdT/dHy5cvfy83NXcu27mRuvo2LiIhI/4bMx+e3FAmCfXz+kEgkcmSqR/qlj8+LiMgQpT+oKCIiIrKdjOhEKBQKXWm3pXoKe7bGnSYiIiIeNexvjcnmmzt3bnLaNPsbkCIiIt6gW2MiIiIi3SgREhEREc9SIiQiIiKepURIREREPEuJkIiIiHiWEiERERHxLH183ov0l6WHpW3111ZFRLxAH58XERER6UaJkIiIiHiWEiERERHxLCVCPaisrJwQDoeTpaWl+7ld2wXbfJ74vtsUERGRbUyJ0A5iiRZxiNt0RCKRLxG3u00RERHZxpQIDTKSm2y3KiIiIkOcPj6PioqK3ROJxH3JZLIqKyvrbcrbKe+PxWITA4HAbNqxaDR6pjvdkp2VzL+6rq7usVAoNJOuq4l7WeZCyvWRSOQ/mHMzy32DvvGUb9P/X6zjp5S2fANFCf2tjCcof23rZ13zaL/E8jfZvGAwWEL7p0SQOR9QPlhUVHRLdXV13G7bsW8r6JvB2A+YvjflXylPZ11rbfle6ePzw5I+Pi8isuU4X+rj870hqXmcJCLOa7SPz+c7jC5LbjbHfiy7Z3Z29v7UK6yDdTaxzkNIagponkXcQqLzBRujr9RKljmaen5mkpVGsjSGffkfqn9Zv3797qzrWGLWsmXLLknNSGE7X6c4zO/370W5M3GD9YuIiEj/PJ8IlZaWWgLxeeJSkpL1S5YsWUeCcr0zOHAdJCtXLFq0qJV1fGQddrWIeItqkkTnz5TPsd4jbGwg3MSnnWVvWrp06SbW9TeWv42hLkkTydL1bPO9mpqaDTR/RZQ7AyIiItIvzydCfr9/gpUFBQVvOB1IJBIr3OpArbVkxa07QqHQBcSr4XD4A+JDkphpdI9LjfaP+XtTrCQ6b2PRt4zC+juRCGXeBttI2BUoERERGQDPJ0KBQOBNK5ubm/d1OkByMdGtmhbCbjk5qqqqAslkcrzbTEu4pYPE57MUt7Gec4qKinaLRCJjWeZZ+jLvT/b5nA7zV1PYPnUuQ4JWRGH9IiIiMgg8nwjV1NSsIemwh5Rvr6ysLJwyZcon6b4mNeokJLWMHcHYxMmTJ48mYfoh3X1+Moz5hUQ8Fou9W11dnQyFQsfS/aXUaArrXUdiY88U9Yjl7VZaLknVlcXFxTnl5eWfovty+uakZoiIiMjW0sPSKaeQmIwmcVlNvEL9EbffEhJ7kHpuPB6Pjhkzxm5NraLPuYrUm9ra2hdZ5lG/319DIvMe808ifucOOxi/ir4b3Ftn97rdnex5JZ/PdzTzjszLy7NPsr1I9yP5+fk/Sc0QERGRraWPz3uRPj4/LOnj8yIiWy4LbrULXRESERERz1IiJCIiIp6lW2MeNHfu3OS0afZpfhEREW/QrTERERGRbpQIiYiIiGcpERIRERHPUiIkIiIinqVESERERDxLiZCIiIh4lhIhERER8Sz9HSEvGub/YkP/akJERDaX/o6QiIiISDdKhERERMSzlAiJiIiIZykREhEREc9SIrQFQqHQvHA4fLXb7Bdzk8QhblNERESGCCVCIiIi4lnb5ePz4XB4ZTKZfJDq0VlZWWWUf6c8r7a2dkkwGDyC+s3EAcyJUf6po6PjgsbGxnfKy8u/lEgkHmlra9urqamp3dY1derUgk2bNq1l7pei0egrdrWF7u8SM+n7DMs3+P3+r8Xj8em0L6F/J/p+EYlErrLlDev9T9Z7B9Uw8RHxOHOuZU5HaWnpfoFAYAXtGSz/A8b2pvwr5elsby3bu4v6eUSM6GDsTfo/Rb1HzG+gKGFeK+tMUP6adoT6uWyv1JmEUCg0ieJ1xiexb1m2D9TPYt736R9PfX4sFjvLXhebz3p3ou8Gxk+kOYaoYbnz6+rqltp4n/TxeRER8RjOlzv84/PnEhe2trbuQvkUJ+0/VFZWFvp8vk3E+fn5+eNIYA5kbE+SgJ/ZAiRKL7LfG/Py8o63tiEpOpkEYLUlQW7XKNqnsewJzB1HvY0k6M+Un2CuJRWfZ8qlJD9TbW5JScl4+uYz92nG92TuwdSPYr4lPZ2Y83WKw1jvXpQ7EzdYP8nL+cy1bd9IPb+vJMikkx22cbQ7/0yO73G6JrFPFTZmGP8W8RKJzBtul/XN4LWxfdiHZoLlHkuNOMf8AMWn6TuI13R36ouZ/98kSNnOBBEREenX9kyE5pAEROzKDgnBbbRbY7HYcdQX2JWh+fPnx5YsWbKOE/ztnNCPSC0yKkHYCf9bTivF6tbXifl31NTUrGFddnXnKdaxO9uabduqr69voN1AYuMkHSQOMygamHuvjTc0NLzJ8rfQZ/2dSECuZ857rHcDzV8R5c7AILB1sk+/Zp+c45o+fbqf4nT2435rpzF+vb0m7vzLGD8qGAzuSbKzG/WTiW8vXrz4bfc1vZ5F9iCmOAuLiIhIv7ZbIsRJe6VbNXZrZhV9E0KhUJh4kVhHbKDvCcbGObNAAjCH4nOc/PexW1qMlxEPp0Y7rXVLY8mQ3T6yJCrtI5YpsArlROKzrO/DdJBwPEifXVXpRCKUuc6NhLP8YGH991KczPZ3Wrp06THUAxzrXGfQxT51vmaFhYVOneUm2DE4naNGNWYcx79o29WgvZ0RERER6dd2S4Q4ye/nVo3dp9uHvjWc1O2ZmWggEDggGo0W0neyM8NFnyUkz9F/BnEm9d/blRpncMu8wXpeYh1j08E2xlDmu+MDkZlkDcTHnsmxq2AUy9iX6bwG36J8iH3oSI2m0Nf5mm3YsMGpk7StaW9vd26fxePx/bsdx06UlkiKiIjIAGzPK0KzQnb5JxzOJi6jyx5ifo6ykHJ9TU1NM/32LMwVNj8TJ//7KGaRGJzG3C63jzaXz+d7hHWUY1ZVVVWudVEvCgaDX0zNGJB1xORUtX/s9zqOYX+32Yn9sOP6HnEM411u9xnGr5kyZcon3Wep7Hbin+rq6t6yB6ZZ56/ou6e0tNSeYRpFOZaX9yvFxcWbk9CJiIh42va8ImQn/Z8TH1C3B5GPjUQi6ynPpn0mSVAz9aeJaqILTv5/JCmwqzDra2tr/5Tq3TL2zE08Hv8c2zyhubl5JcmD7c/vWH+RO6VfJCB3skw5+2y3pF5zu3vF3KtY/w3M/YCwW2KO0aNH26fV7DbX/9bX1/8z1dvFY7FY7BViNfUctntaqttJks6ieD0QCNjfNGr2+/2v0p5Oe1h/IkxERGR72m4fn08kEleT0HR+6mlzkbDMo/hjNBq9OdUzImTx2iy3RInjsgeyHemP8JPc7G0Pgbvdg0cfnxcREY/JglvtYnt+amyLBYPBwygqSKa26rbYUMNxnUqR09bW9lSqR0RERLanIZ8IhcPhJT6f7xniu/X19e+63UMK+/ga0dJD9HrbLBQKvUty+iOqZ6X/WKSIiIhsX9vl1pgMLXPnzk1OmzbNbYmIiIx8w/rWmIiIiMi2oERIREREPEuJkIiIiHiWEiERERHxLCVCIiIi4llKhERERMSz9PF5L8r4y9L6K80iIuIF+vi8iIiISDdKhERERMSzlAiJiIiIZykREhEREc9SIrQDhMPhl4jZblNERER2kGH3qbFQKDQvKyvrYKodyWQyTn0F9R9GIpFqZ0I/SEBWJhKJq+vq6h5zu7Y7S4QoFrDPA0qGmG+f8jqU+QuoH079L8RGjj9B2UH8ndfht+vXr7976dKlm2j3TZ8aExERjxlpnxq7kaQgv6CgYFeSgYeIXwWDwcnu2IhnCaAdfzQaLeQ12Iuv7Wz6Zo0ZM2ZecXFxjjtNRERE+jFcrwi9RCJwk7VLSkp2zs7ObqE6nb6nGL+Q+nnM2Yvk4APqj0+aNOnq6urqeDgcfpb2sUQ7EWN8IcnE0VVVVYHm5ubvs8xM+sfT/xrlBYxFKE0W6z2L8rvEvsR64lbG76a0fTqP4iJid+JvxGWMvUJpbNkrWPd3qO9EPEyUEK+wv84VofLy8v9MJBJ3UA0THxGPM/9axu1qz8euCLF/L7H+LpdyysrK9vf7/a8y9l3G7ne7e6YrQiIi4jGcV0fe3xGyqx+BQMCSkFEkEv+w0ufzraHvSyQNhdSP57hnLV++/Ewbo28axSrmnkndrqgcbf0tLS03UNjcLxYVFe1K+SDtFw888MBP2DiJzLkUs+k/j2XGUgaJJTZGYnIyxY3EDLtCRb8lIS8Eg0FLmCzJOY2+i0lQjm9tbbVE6T3qh9mYIZEbz/7MZ87TbW1te8bj8YOpH8WcH7hTBqS+vv6fLBNh2SPcLhEREenHsEyEOOFfRQLyYV5eXisnfrsydGZdXV2jjdXW1v62pqbGnhtKUq9j7qPU+0oOLEP8LvMuY/5yu3JEkjSHvrUkVHb1yLJIuxJkzyEtoExQvkfU2BjLncH4vSRIi+fPnx+zZWk3EqfYOEnODObYeKSpqamd8VvoXmdjhm3MoGig/14bb2hoeJNlbY71bxaWW8O2dnWbIiIi0o9hmQhxwrekZGx7e/tuNP/Ayf/zqZHUFRpiSSgUep+wW1jfYXxcavTjysrKbB35rPNZS67SQV+Rz+ebYHNYfj/GnStOPdibWJ6qdlpGWL+ZwLIr3bqxB5zfSFWdY5lIfDZz2yRPD9JnV482C/tp23rfbYqIiEg/hvWtsVdfffWD7OzsMzn5H0MCcXx5ebklH/ZpsJva2tr2iEajY6jbczyd9wVJFiwR6VRfX/8exUaSniMtuUoHy+5MeavNYf0rWW5/q/dgNWMT3XpaEbHaKiz7piVSVnfZvji3zVxvMG7PPGVuewxlvjs+IPawONsKs64/u10iIiLSj2GdCJlFixb9i5P/T6jeTCJQSOmjfLepqakjFAodRP2bzkQX7XUkPZlJjT04/DPW8WN74Ng6iouL81n2CyQXezoTksm7We5K2vaxfR9J124kXRU2hoeIc+irtIeuWW4m88vi8fgTNkj9UZY9m/4Qc7IprqC782oP+/II46yufBbL51oX9SK29cXUjL5Nnjx5NHOPYB1Ps62GDRs22MPYIiIiMgDDPhEygUDgZxR7kHxUkAxcl0gkniHhsNtblnQ4CUmGm5hzGknJB8Tz1pGfn38dxTN+v9+W25Cbm/tP2udmZ2c7r080Gr2HZW4haZnDMuupR9mGkwgx9iuSkOupPtbc3Gy3pb5N+5iGhgbndhjjj1D8F332ibW3KccTL9uYWbJkyTr2+3Os8wSWX8n2P6D+O+bYVaUeMeZnP1psX8eMGbOW/bqJvscKCgqqBvR3hERERMQx7D4+L4NAH58XERGPyYJb7WJEXBESERER2RJKhDxo7qeed64E6WqQiIh4nRIhERER8SwlQiIiIuJZSoRERETEs5QIiYiIiGcpERIRERHPUiIkIiIinqVESERERDxLiZAHffn1L7k1ERERb1MiJCIiIp6lREhEREQ8S4mQiIiIeJYSoUEWDof3IVqCweCebpeIiIgMUT3+S/rtIRQKzcvKyjqYansymUxQvk/7f6n/NBqNRpxJIKE42OfzXUf/wYz7KV+n++fMeTg1w0k+ZlMcEolEjkz1bB8cw0yKq9mXyamewVdaWrpfIBBY4ff7966pqVlj2+R1eJChj+x1o95G+X+Uj3P8v6TfXsu+/agjqX+4KiIiXsJ5ssecZ0dfEbqRk3cBicQYTuafI96gbxEn+6/YIOXRJEF/of+vJAJFdI0nbuNYfkryc73N8SJej+W8bvm8boWtra1FtO8iZvOaVLtTREREZAB29BWhlzih3+R2OeifQ/8X6N+bE/s/6FpA/YzUaIpdFaF4IB6PT25oaFjZ3xUh5p9HcRGxO/E34jKSiFcoHcFg8KskXFeSTOxPs5Xtz2FdV1VWVk5gGw/QH6Y/h2gkLmLZiHul6i9u/0eEOS4Wi63MvIJjnX1t3933Q4nFxJnWh//H9q+zSk9XhOj+2FUo9ucw9mc+1aNZ9n9Svb3QFSEREfEYzu1D8orQx7Cfv6bYixP7gZSTE4nEY85Ahra2tl/ZAZEcHOV29YpE42SKG4kZBQUFu7LY/dRfYP372nh5efmXSCAetisqNk7ScQDdz9sYSZCP+fcQ++bk5FgSEyWeZp3ZdXV1f2WZcwnn6owb82y5TP1t37COwyhW5efn70l9GnEly302NTow7M/LFG+x7BGpHhEREenPkEuESHycqygkJwVu+aaVmZqamtop3iOpsFtlfSIxOIN590aj0cXz58+PkazYFadG4hQbZ3vfpfgF4/9t4zU1NRuYs8DGKFfV1tbOpfxo0aJFrbm5uVez3D4kSHblaED6276h/g/6f2HjNo92PcuVu8MDxjL22u2aaomIiEh/hlwiROIzwUoSlGa33MvKTMXFxXY7ajdO/O+mevq0N7E8Ve20jLB+S0L2Yz12C+5jwuHwbqFQ6BFiFbFh06ZNq60/EAiMcyYMTJ/bd611Swf7s5H9chLBzcEy9tq9n2qJiIhIf4ZcIkQS8HWKN+vq6l6lvpyTe+eVk7S8vLxvMJYkIen7WZiU1Uyd6NbT7MFrJ6lhbCXb6PEKD2O3UOxBTIlGo4WjR492khf6nfuMLNf/J7T62f5gIWk7hMI+sv9np0NERET6NWQSofLycns42j4JZh8Pv5Ay6fP5zqd+Gv1XH3TQQbsQedRPYuyn9N9WU1OzwpY1JBu+qqqq3Myg247vIeIclqukL2APGzO3LB6PP2HL4W7a59qzQjZeWVlZyFzn+Ry2UUjxUUFBwQfFxcX5bW1tt1l/Gsutoxhvy6R6etTf9rdKSUnJzqz7BNb5OPEMCdsf3SERERHpx45OhK7hJN5st504ib9MTCb5mFpbW/tbG6S0h5aPoP+w9vb2lcR71K9izqWRSOQqm5NG3+daWlpaM4Pk5mskBvZgtSVYjzU3N9tto2/TPsY+bWbLMf4cxZmJROJmxv8Vi8VeZxtftDFcx9zxtlxubm4j/QuJuDs2igTpz4z/D8us4Dg+ZHtV7lCn/ra/JVi+iO212GsXCATeYJ8uou/mSZMmnehOERERkQHYYR+flx1IH58XERGPyYJb7WLIPSMkIiIisr0oERIRERHPUiLkQXM/5fy9SBEREc9TIiQiIiKepURIREREPEuJkIiIiHiWEiERERHxLCVCIiIi4llKhERERMSzlAh50Jdf/5JbExER8TYlQiIiIuJZSoRERETEs5QIiYiIiGcpERIRERHP6vFf0g8FlZWVE+Lx+OpYLDaxoaFhpdu9QxQXF+fk5eU9SvXoZDIZj0ajuwWDwfKsrKwHiYn0z4lEIhc5k3sQDoeTFIcyZ0GqZwf7UUcyeWnAbYiIiIx8nK97zHk8f0UoFAodS7xCstJsQX0BcZw77MjNzT2JopLYy5Ig6+P1vJl4geSmoK8kSERERIauYZkIkbBku9WtUl5ePoviKeIJv9+/lwX1x4lqd8xBwlNEsYyE56NUj6MokUg0uvUhZbBeHxERkZFuyNwaq6io2J3E4r5kMllF4vE25e2U99utsUAgMJt2Nu12ph5P/cloNHoeyUoVy9xO36eJtYzfSbJyr62PZOBw5r1E9VvEDYwVUM5tbW09v6mpqaW4uDg/Ly9vDXPuZF3X2zJpLDub4iLmTmDOrcw5m7aPdbRRWuJ0AlFI2P7E6D+htrbWttUj1scqkt9h3hk0P039Neoz2de/u+M70XcL1a8SecQCxi9gfJWNh0KhebRfon2TtY2tk8K53Wb7y/KH0Y4y75tW0t/7HwvSrTEREfEYzo9D+9YYCc3jnMzj7Oc+Pp/PTuozUyOdpjPnhaKionHM+V5lZeVEa7PMLwoKCnZl3ObfQlIw3ZkN5vkpplGWkEx9hvoBJDZ32Fhubu5UijHEY9bOxDrteaAxzD2YhOJ8lrfbYPOo5xOWwIxlfBXbP9P6+kqCMtj+nbh+/Xq7tbaabfyX05tyJ3FQPB4/iMRvX+rvEc9Onz7d9n+g7DVbS/K2N+WJTo+IiIj0aUgkQqWlpXZL6vPEpSQW65csWbKOxKPLVRosqKure7K6ujrOnI9IGE6mL0rfL+fPnx+LRqOLSC7uJc5MTe90ua1z8eLFb7POa2mfTthxj7NBkqg3rcyUk5PzlpWsa7zTMQjY9o/Yj1VLly7dRPMh2uWpkVE+tjOD9tUNDQ1vNjY2bmxra7uIvs8w155LGqhVvAZ3NDU1tdvr4/aJiIhIH4ZEIuT3+ydYSVLyhtOBRCKxwq06SBS6f3Jsb/qWu/W0ZfTZFZFOmeuMx+O2jtElJSV2VeZd62tubrYkrIv29vY93aozZ5CsdUs7lo0kOnarbtSUKVPsClcu7c5jsVt39L3T/Vj6sUM/WSciIjIcDYlEKBAIOFdlSErstpDD5/PZx9I7kSgk3Gqa3V7qMofEoYi+1W7TkblOEq79KDY1Nja+19bWtpC5G2if4gx2daqN2Ry3vc0sXrzYkq1Nmcdrzy+x/fEZx9JCfWe3PioYDKYTtU4ce/fXR0RERPoxJBKhmpoae2jZHgi+vbKysnDKlCmfpPua1GjPSJ6eoAhjRlVVVYCyknWcQ98cZ4KLdd5i6ywpKRmfSCTsoWJ7/idhV10oLyN+wLLnTJ06tcDmhUIhezD6Chtz52xrlsA8wn7daAkO+7KT+xzT3ydPnlxjEziGWuL4srKycbafJE0/tH4RERHZOkMiEXKdQjIwOhaL2R9RfIX6I25/j0ie7NbZMcw7v7m5+X03wbk2Go3+xpkA+uLEc6zv1ezs7NfpWp6bm3tJanTUKObeR1LxDebM2LRp09p4PG7PBp1ufTaWmrXtdXR0XMw+1LLdJZT2SbE92Jcv2/NQqRnOw9R/Z3xZW1tbPfXnnF4RERHZKkP2L0tvrbD78XkSGn1OvDt9fF5ERDwmC261i6F0RUhERERku9IVoUHAtp6nODTV6ioSieS71aFDV4RERMRjersiNGITIend3Llzk9OmTXNbIiIiI59ujYmIiIh0o0RIREREPEuJkIiIiHiWEiERERHxLCVCIiIi4llKhERERMSzlAiJiIiIZykREhEREc9SIiQiIiKepURIREREPEuJUC/C4fA+REswGNzT7RIREZERxpOJUCgUmkeSc7Xb7FEkElll/zC1rq7uLbdri7Gth9jmA25TREREhghdEeoBiUu2WxUREZERzHP/fZ4k5y6K84gY0ZFMJt/Mysr6K2U2ZTt9x1N/Mh6P3xYIBFb4/f69a2pq1rDcbMYOJRoZn8HcVup3RSKRWyl7xXLfZ/4Prc4ym6z0+Xz7sv41lFNra2vrrM8w92Xm/k80Gr3Rrloxv572ZMrDGX6D8lLmP5+a7cw/gfFr6J9EuZaum1j28dRo7/Tf50VExGs4V+q/zxsSl/NJGl6heqPd+iJx+FRqZNT0RCLxQlFR0Theq++5fV2w3GEUb7e1te1B/Xjql5CMnOwM9oJt3M76LDl52LZnsWTJkvdpV7OOM51JqKioOID2wSRID7pd5lss+7P8/PyxjN1M/K60tHQ/G2C7R9GeQ/Ui1rkL804n7goGg7aPIiIiMgC6NfZvC+rq6p6srq6Ok1h85PZ1t5ax25qamtpJoCIkIvcRZ7hjm4Wk5T6KU6qqqnKtTQJkSc8LDQ0Nb1rb9Xu29z/z58+P2ZUetlXr9/tPsQHqF1L8jH5L6hLMq6HvMdYxw8ZFRESkf0qEXCQQK91qX94gkqmqYyXLTXDrm4XEZQGJy5sbNmw4iWQoQJdd0bk/NZrCeJd9cvfR2R71iRSXh8PhD9NB30z69Ck3ERGRAfJqIpRwy04kHR/r68G+ROY9xv1Ybo1b70tv676P5OVbLS0tx1HGJ06c+Jzb76DPuQ2Wxras7WyPuiVls0moxmZEQTQaPcbGRUREpH9eTYTWEZNT1c2yRzgcvozILi8vD5KonEXfw6mhPtn2iogur3c8Hn+EopKk5jril3ZbLjXS6YRgMHjE9OnT/WzzZLZX4fP5fu2O/ZT2RaFQ6FAbLy4uzqEeZn65Oy4iIiL98GQiRDJxJ4lHuXtL6TW3eyDseRx7UHod8d+EPaPzq9RQ70hY7G8I7cy23rdtWuJi/Q0NDR9SPMV4aSAQsAefu5vD2CXLly9fz7auJb5aW1u73AbY7h9pn031R4y/l5ubu5a5d3Js+TYuIiIi/fPcx+e3FAmMfXz+kEgkcmSqZ3DYekloppLYHO12OdyPz7/E9m5yuwaNPj4vIiJewzlVH58faqZMmfJJCru99jOnQ0RERLYrJUKDIBQKXRkOh1t6CnuGx53WBf0/6ejoWJ5MJp+NRqNdHpIWERGR7UO3xjxIt8ZERMRrdGtMREREpBslQiIiIuJZSoRERETEs5QIiYiIiGcpERIRERHPUiIkIiIinqVESERERDxLiZCIiIh4lhIhERER8SwlQiIiIuJZSoRERETEs5QIjTChUGgpMdNtioiISB+UCImIiIhnKRESERERz+rxX9LL5gmFQhdkZWVdTHU3YgPxcCwWuy8QCKxIJpNnMfZ9+sZTn0//WY2Nje/QHhUOh3ei7wbGT6Q5hqhJJBLn19XVLbXxqqqqQHNz8/cZt1tdtvxrlBdEo9GIjbN8Nn23MX4aZYLyTsqzGLqJOQ/ZnJ7MnTs3OW3aNLclIiIy8nGO7DHn0RWhrVRRUXEAxa0+n++4SCRSQKLzHyQjc1Ojzgs/g7HD/H7/PjQTJEePpUZGjWLeAxSfpu+g1tbW3akvZv5/W4Jj4y0tLTdQHE/fF4uKinalfJD2iwceeOAnbJzlr6DvOJKnqTk5ORNp70f3vjYmIiIi/VMitJVIPmIUWfF4/D+Ki4vzGxoaPoxGo4tSo2Q+icT1S5YsWVdTU7OBuZeRuBwVDAb3JNnZjfrJxLcXL178dlNTUzuJ1PUssgcxhbDM9bu2TG1t7fLq6uo443PoW0vidCylk2RR3GZXkBYtWtRKEnYp7aSNiYiISP+UCG0lS1JIVk6lelZubu5boVBoAXF0atRJVla61VGFhYVO3efzTaB/otM5alQjSdGHbvyLtl0N2rusrMxus+Uz79mM8Q/pK7LlKS0Jm0Ci1bn+xsbGjcx3bruJiIhI/5QIDYK6urqno9HoUW1tbZa8/IZ4hoRkJxsjWbHbVY4NGzY4dZKXNe3t7W9YPR6P7x+JRMamg/XsRPlEfX39ewxvJOk5stv4zpS32rJ4k/HO9ZeUlOzM9sa7TREREemHEqGtVF5e/qlgMPjFcDi8U1NTUwdd64mk3+9P2DgJ0TVTpkz5ZGVlZSFJy210/YnE6S17YJqk5Vf03VNaWrqXzaUcGwqFvmK32GjaLa6fMefHZWVl+9u49TP+Bbu1Zm08yvhl9E066KCD8rKzs2+nTw/Ai4iIDJASoa2USCRySGauIyFZS0Jit64uoH1iLBZrS80Y9Rj1V4jV1G3uaaluJ0myT3i9HggE5pFINZM8vUp7Om3nOZ/8/PzrKJ6h/xnWvSE3N/eftM8l4XG+bm1tbbdQvEgsam9vX0G5inCuNImIiEj/dPVgGyktLd2PhGYFSczeNTU1a9zuIUEfnxcREa/JglvtQleERERExLOUCImIiIhn6daYB+nWmIiIeI1ujYmIiIh0o0RIREREPEuJkIiIiHiWEiERERHxLCVCIiIi4llKhERERMSzlAiJiIiIZykREhEREc9SIiQiIiKepURIREREPEuJkIiIiHjWNk+EQqHQleFw+Fm32SfmzmPu1W5zSGNfT2VfG9ymiIiIDEPbPBGKRqM3RyKREfcfPjmuxzmuUre51UpLS/cjsUpWVlZOcLtERERkG9OtMREREfGsHv8l/eYKh8Mrk8nkg1SPzsrKKqP8O+V5tbW1SxibTfuQSCRypM0tLi7Oz83Ntb6vMmcc5SriHMYX2K0x+l6iftP06dP9y5Ytu5uxUCwWOy47O7uYbbwUjUYD9Dm6r9uuqOBi1jGT5iTqtcRZdXV1S228Nyx3uK2b6gziRmJ34reBQOB8tn0H6zuJ8Q22btb1NGN2a8y2cTX7M9ltz6OIMHc/yqOZ+w71S9i3Z2y8+76azOOlvp56Ict9REmRvI1131hRUbFrPB6/nelHE7mM/YX9+u7ixYvfdtdxAX0XU92N2EA8zPqutLHezJ07Nzlt2oi7SCciItIrzpU95jyDeUXoXOLC1tbWXSifSiQSf6isrCx0RjLk5eXNoZjCyfwITtiFnORPYO661GiKJUskQfZc0R7s9+GNjY3vpEb6x/yzWd9JJE7jqb/m8/nmWlLlDveKuX7bFnEg8Rnii+zbIoZ+z37uSvsW1vUgCc1OqSV6dDrxE+aPYf5d1B/uZ34ntuXcZuN1+RTL51sSRDOL/t9TJlnffxL7kiA1k5z9yuaSJB1AcSv7dRzLFND/H4zPtTERERHp32AmQnM4eUeampraOSnfRrvVruSkhlJKSkrGU3zN7/efW1NTs4J6sr6+/p+ZV2w4ke9FsrSA6lLW9xXW9VFqZMDusPUtWrSolfr3iUkrVqyY4oz0g6TjKtseYVep5rEvK9iH56gniEeIMczZn7JHJCpPsuz/Uk10dHTcR9nn/P4Eg8EwRXjDhg3fYb3rbd947eyYPm/PErF/MeqWLP2HJY8NDQ0fsr+WvImIiMgADFoiRBKw0q2aJLGKvi4P/mZnZ9tto1GJROIfTkfPvkLswQn/ZkpLQDYL6+7cD0scKN6lr98HkEkq4iRl77pNY8uuTVU71zWK/SpwOnrWOb+xsXGjlf3M75PP55vIazh6zJgxb4fD4Q8tOJZl7Gsb5T61tbXLqZ/K1LNyc3PfCoVCdnvRbqGJiIjIAAxaIsQJ2UlyXHYfbh/61qSaKR0dHU6S0s9VFbul9Agn+pc58e+T6nUSnBbG/JMnTx7tdpk93bITyUPnfri3pcbR12U/dgReixaKnVOtFI6nc/8DgUBPSd8bLLeRJGwXYmw6otFoHknQQptgzyzRPqqtrc2eEfoN8cxAb8eJiIh43WBeEZoVAifhbOIyunaiz24rdbJnfTixP0Vico99XJyurGAwONkiNSOFk/1lzHuUWOA+B2PPFr1O0VJYWHgmpY9tHEJ5ko1lYpmL2Y1JVVVVudRvJZZPnDhxsTu8w/Ba1FI4LxH7FmD/z2ffJqZGnatldjUqEYvFOpNEXodalqtnmZ/ZQ9PWV1ZWNq68vPwbVqf8FK/dFy3xaWpq6qBrPZHMz8/f7CtpIiIiXjSYV4TsmZifEx9Q/zrlsZzI7cTcRW5u7iw7ufv9/vmcwJtJip4h7FNaXURTDwv/JB6Pv8zJv3ThwoXNtM8gvsdy69nGhdQfJrp7gPU/3dLS8i5lKds5vrq6Ou6O7TC8FvapsjuIF5qbm9ey/5+kbs8TOeyZJvquofoEx2e3wa6iniBBOoHj8CUSiYj7ei2mfrgtQ5lD+zqWW0uy9CFdF9A+cf78+W02LiIiIn0btI/Pc1K+uq6u7jG3a4dgP+zZpENJOuxha+mFPj4vIiJekwW32sVgfmpMREREZFjxTCIUDodbeonn3SkiIiLiMYNya0yGF90aExERr9GtMREREZFulAiJiIiIZykREhEREc9SIiQiIiKepURIREREPEuJkIiIiHiWEiERERHxLCVCIiIi4llKhERERMSzlAiJiIiIZw27RKiysnJCOBxOlpaW7ud27TDFxcU57MuTxAehUOg96wsGg+XUG+lrJn7qTBwg5h9C2H/QFxERke1AV4R6QTJzLPGKm9A0U19AHOcOO3Jzc0+iqCT2ikaju1lfVlbWzcQLkUikgLjI+kRERGRoGlGJEAlLtlvdKuXl5bMoniKe8Pv9e1lQf5yodsccJDxFFMtIeD5K9TiKEolEo1sXERGRIWzI//f5ioqK3Uks7ksmk1UkHm9T3k55fywWmxgIBGbTzqbdztTjqT8ZjUbPI1mpYpnb6fs0sZbxO0lW7rX1kSwdzryXqH6LuIGxAsq5ra2t5zc1NbUUFxfn5+XlrWHOnazrelsmjWVnU1zE3AnMuZU5Z9P2sY42SkucTiAKCdufGP0n1NbW2rZ6VFZWtr/P57ufeWGay1nfL919db4uHMc36PsBMZHmRsbmdnR0XNLY2LgxFAqdR/tc5pbaXEPfJIrXmT+prq7ujVTvx+m/z4uIiNdwzhye/32ehOZxTuxx9n8fkobD6JqZGuk0nTkvFBUVjWPO9yorKydam2V+UVBQsCvjNv8Wkpjpzmwwz08xjbKEZOoz1A8gsbnDxnJzc6dSjCEes3Ym1vkoxRjmHkwCcj7L222wedTziZnEWMZXsf0zra+vJKiqqirA8TzL8q9lZ2ePj8fjdpvt3NRop/XMOYWEbCzbPpT2oezv1TZAaVeoJpEsVVjbsK5vES/1lQSJiIjIvw3pRKi0tNRuSX2euJTEYv2SJUvWcaLvcpUGCzjxP1ldXR1nzkexWOxk+qL0/XL+/PkxkohFJBH3Emempne63Na5ePHit1nntbRPJ+z1GGeDJFFvWpkpJyfnLStZ13inYyu0tLRMYbt2peeyRYsWtdbX1/+TupOMpZFIPc8xv0Y1wfEspbyHOMLGampqNrAfvybpsitbo6ZPn27J3ems835ri4iISP+GdCLk9/snWElS0nmFgxP/Crfq4MS/0q2m7U3fcreetoy+vd26I3Od8Xjc1jG6pKTEHnh+1/qam5stCeuivb19T7fqzNkaHMcEEpl3LHlzu0b5fL4uxxYOh4+yB7aJdwlLfG7jOJxEzTDfbvedzLydli5degz1AHPmOoMiIiLSryGdCAUCAeeqDEnJvk4HOPnbVZROnPgTbjVtNX1d5pA8FNG32m06MtdJwmUfxd/U2Nj4Xltb20LmbqB9ijPY1ak2ZnPc9hbjON5kv8ZbEuN2WXLUud/20Xy29Xuqv87JydknGo0WMv9y2p33OGtra5dQLGPedMa+RfkQiVVHalRERET6M6QToZqaGntoeR4n+dsrKysLp0yZ8km6r0mN9ozk6QkK8ovwDHsOh7KSdZxD3xxngot13mLrLCkpGU8CYg9d2/M/CXtgmvIy4gcse87UqVMLbF4oFLIHo6+wMXfOVsnPz19E8QbbvfWggw7Kswed2aeLU6OOHNq5lB/YrbOysrJi5p6fGvo35txH8T3iGI7jAadTREREBmRIJ0KuU0gARsdisdXEK9Qfcft7RPJkt5eOsaShubn5fUpLcK6NRqO/cSaAvjjxHOt7NTs7+3W6lufm5l6SGh01irn3+Xw++8TWjE2bNq2Nx+P2bNDp1mdjqVlbx55fovgyiUxpR0fHO5RPs73OdVuyRds+GXY7CVkL276b7l+lRv9t9OjRjzPHriT9r/uckYiIiAzQkP/4/GAjqXA+Pk9CE3C7hrssjsk+en8Vx/SxRKkn+vi8iIh4TRbcahfD4YqQ9CEYDJ5KkdPW1mZ/x0hEREQ2gxKhbSgcDj9vt7V6CnfKVrFPk5Hg/ojqWU1NTfZHHEVERGQzeO7WmOjWmIiIeI9ujYmIiIh0o0RIREREPEuJkIiIiHiWEiERERHxLCVCIiIi4llKhERERMSzlAiJiIiIZykREhEREc9SIiQiIiKepURIREREPEuJkIiIiHiWEqFtwP6pajAYPNhtioiIyBA1JP7paigUmpeVlWWJQ0cymYxTLvf5fDfV1tb+lqQiSfvQSCSywOamZfaz/EzqV0ej0cnO4HbCPhzO/r7EdgNu1zaReay2Tep/ITay7QRlB/F3Xr/frl+//u6lS5duot0n/dNVERHxmuHwT1dv5ESfX1BQsCv7+kQikXiyoqLiAHdMMliyaK8VCVghr9devF6z6Zs1ZsyYecXFxTnuNBEREenHkLs1Nn/+/Fhra+s9nNz9nNwPdLu3Snl5+YnhcLghFAqtd8uvuEMOxqvoe4Wxf1G+R/lL66fciXiavnXEBiJK+ygbCwaDe7J/z9t+0tdiwfjp7nJJ4hCrm762T30msZS4gLE1xAfEvdOnT/e7U/rE69VGUvQ/JI62zmBubq6zDyIiItK/IZcI2RWNvLy875BkdMTj8Qa3e4vZszqs63ESlivsahP1K+2KE4nHFHe8hL4Xqc5Zv379Hjk5OXvTfsTGSMh8JBhPk1zszzK70vUEY78tKysbV1dX9xZ9X6LtXJ1xr9A8bMtl6m/7rn3p+yTbn8T2KmhPX7Zs2TdSQwNTX1//T9YdYT1HuF0iIiLSjyGTCHESvyocDn9IErSG5vG0TyTZWJoa3XI+n+8M1vXb2tra5+1qE8nKc7R/R8Iwy8Ypz6X9LP0P2fM1ixYtaqVuz+CMampqamEfHlu4cGEziU4H/T+iu93v91uyMiD9bd/VWlRUdK1t346Z8T8xXu6ODRjLrGFZS9hERERkAIZMIsRJ/IckG2OJ8cRUEoJnrZ8Te4zIdia5SJicNv32oHB/9iaWp6qdlrGs9Zv92PY/3HoXBx10UF4oFPovYjmxwRI15n6CZce5Uwaiv+2bd6qrq+0hcQfbsAehC9zmgLHMBJZ9322KiIhIP4bcrbHuOLGvpOjyabBEIuG0KbsnGD1ZzTomuvW0IvpWu3Vb//6palcdHR2XUFQFAoEjotHoGEvUSDY+oM958pzt26e2+tPf9gdFMBiczDrD7N+f3S4RERHpx5BPhPAQJ/jL7Fke6lmhUGgP2j/mhP+H+vr6d1NTHFlVVVW5mWEPHDP3IeaeyHJfsHZ5efmX6Psqfc4D0eQy91J8mf5v2vNJdhUonPqIul1hKWSufRz9/cmTJ+ewjmupj7UxQ4K0jnF/ZWVl90SnU3/b31rs12hemyNY59Oss2HDhg0fe05JREREejbkE6H8/PzbKB7kRP8bkon11BcRq3Jycr5p42mMF7W0tLRmxvLlyy+rra1dyLB9kurHy5Yt+4DE53bqp0WjUVuPPWTcQAJxDHFeXl7eO+3t7auoO+vOzs7+CfUP4/H4W2PGjFlG10eEXUFyLFmyxG6p3ROLxWrstpklU6mRf+tv+1uCY3U+qcbrsYH9Wmt/c4m+xwoKCqoG8neEREREJGVI/EFF2b70BxVFRMRrsuBWuxgOt8ZEREREtgklQiIiIuJZSoRERETEs5QIiYiIiGcpERIRERHPUiIkIiIinqVESERERDxLiZCIiIh4lhIhERER8SwlQiIiIuJZSoRERETEs5QIiYiIiGcpERIRERHPUiIkIiIinqVEaAQIh8Mrg8HgaW5TREREBkiJ0ACQaGS7VRERERlBstyyV3a1IZlMPkj16KysrDLKv1OeV1tbuyQYDB5B/WbiAObEKP/U0dFxQWNj4zu2bHl5+TcSicR19E+g+RHxfCQSmUmZxXpvYpkzGCug/T5xB2P/RWnL/SfL3UE1TNhyjzPvWsY7SktL9wsEAitoz2D5HzC2N+VfKU+PRqNrKUdVVFTszvL3038Y896m6zbigVgsNrGhoWGlzQmFQmdRXEjsTSwnLmf5P1LaMc+2ZalGWf6bVrLtL9lYL7Lc9X2X2JdYT9zK+u6mtG2dR3ERsTvxN+Iyxl6hdLZFcQjrP9Lahvnz2O5L9N3E+OHsy0vEqfTdzPBulC+OHj36WwsXLmxm/Fn6jiXaiRjzFrLuo6n3au7cuclp06a5LRERkZGPc2ePOc9ArwidS1zY2tq6C+VTJBl/qKysLPT5fJuI8/Pz88f5/f4DGduTJOVntgAn6J2Y9yjV73BCLyBBKuIkPcfGONEfRXE6y06xMZaZwtj/2lhJScl4lpvP/j7d1ta2ZzweP5j6UYxb0tOJOV+nOIzt7kW5M3GD9RvGHqdoZ717s91DWNaSmU5s/2yKy5l3KknDJ1j/VbY9ErvJqRkOS4TWcsyWKJ3o9PSC9dnrM5t1nMf6xlIGiSU2xutwMsWNxIyCgoJd6b+f+gtsyxKmAWEZP3E0r0dpdnb2AXQFN23adIGN8fpZRrOKYzmTen5/SZCIiIj820AToTmcYCNNTU3tnGzt6kprLBY7jvoCuzI0f/782JIlS9aRcNzOCfuI1CKODuLTBx100C6NjY0bWYdzFYQ57czNJcn5j6qqqtzFixe/zVjUxkheZlA0sO57bXsNDQ1vMv8W+qy/E0nU9cx5r6amZgPNXxHl1k+CZlefPs8yl9mYXZ1iW5aIZLqA8Rvq6+sbqCdYzx8o/8I6v+GMpqxil+5wj9muSvWKddmVoB/a60Fp63uPqLExtm1Xve5lXYvtdaJ/Du1G4hQbHygSnSvYlxZ7rWj+nvU6xysiIiJbbkCJECdt53aSK0msom9CKBQKEy8S64gN9D3B2DibZMkD7WOIL3Z0dCxjPEI4J3/G5lFcydjVzc3N79g6gsGgc2KnbyLx2XA4/GE6SAIepM9uK3UiaXFug7k2EnaLbRQJml0hGrXzzjuvstL1hlumTSTuztwG7c+RXDjLujKPuU8stx/79w+32V361lumZYT1Dwjrj5O0ves2zUa25xyviIiIbLkBJUJ2onerxu6x7UPfGk7Gv6YeDQQCB0Sj0UL67DZQJ0t4iC8XFRXtRvMm5j9G0jPJxph/H3GIJThEA/G09eMN1mPPx4xNB/PGUOa7431iX960cuPGjfs4HWDdnXVD2xKjWZnbsPWzHXuWx8GchFvtF3PtOar93WZ3qxmzxCtTEbHaKoy1UNitvU6sb0+3OiCsY8D7KiIiIv820CtCs0hgQuFwOJu4jK6d6HuOspByfU1NjT20a8nGFTbfTJky5ZPl5eUn0j+muro6TpdddRkVB/0V9B8yefLk0SRJmziRNzMUs3Gfz/cI62RK+Sy7bWZd1IuCweAXbbw/7Msa1jePuHXq1KkF9swR3VenRlMYu5NidkVFhT38nXXQQQfl2f4Qn3YmbCbWdzf7fCX7eDBNH+vZzY4xNTrqIeIc+io5ngAv40zml/Ey2NUze21rKZyX18aZdz7j3ROnPrGOdbxuvSViIiIi0ouBXhG6j+LnxAfU7SHlYyORiH0y6mzaZ3LytkTGruhUE46Ojg5fIpH4DtWVNs7J2pKF0+1TW/QXsNzPx4wZ897y5cvtE2P2iTTn+Rx71ogkwW5TndDc3LySBMG2+TvG7SrKQJ3CMju1tbWtyc7Otud2nP3y+/2brIxGo/aJstvZzi/Ztw/a29tX0b6G2KKPybO+e1j2FpKROaxvPfUox+gkQoz9in2/nupjHI8d67dpH5P+9Bqvo90mtE/IvcD4Wpb9JHXnwfHNYJ/AO82OhXje7RMREZF+DOjj85zUr66rq3vM7Rp2SKa+QPLxDElHHk17xsnT9PF5ERHxGvKArfr4/LBSVlZWGgwGS6jaPbYijt2umDxJ2/NJkIiIiPzbiEyEfD7fLiQ/T4dCoZZEIrGAJKgxHo/bH0/cIqzn1HA43NJT2Jg7TURERIaZfm+NycijW2MiIuI1nro1JiIiIjIQSoRERETEs5QIiYiIiGcpERIRERHPUiIkIiIinqVESERERDxLiZCIiIh4lhIhERER8SwlQiIiIuJZSoRERETEs5QIiYiIiGcNmUQoFApdGQ6Hn3WbfWLuPOZe7TY9ieNPEoe4TREREdkCQyYRikajN0ciEf0n0G5KS0v3s6SnsrJygtslIiIig0S3xkRERMSzevyX9NtKOBxemUwmH6R6dFZWVhnl3ynPq62tXcLYbNqHRCKRI21ucXFxfm5urvV9lTnjKFcR5zC+wG6N0fcS9ZumT5/uX7Zs2d2MhWKx2HHZ2dnFbOOlaDQaoM/Rfd12hQUXs46ZNCdRryXOqqurW2rjvWG5w23dVGcQNxK7E78NBALns+07WN9JjG+wdbOupxlzsL/nUVxE2Py/EZexf69QpvftUGIxcab14f+xr9dZhWXXs95C1vkRJUXyNpa90T2G79B3BtM+Tf01Ox6W+7st15e5c+cmp03TxTcREfEOzpE95jw74orQucSFra2tu1A+lUgk/lBZWVnojGTIy8ubQzGFJOMITu6F8Xj8BOauS42mWLJEEmTPFe3B8R3e2Nj4Tmqkf8w/m/WdROI0nvprPp9vriVV7nCvmOu3bREHEp8hvsi+LWLo9+znrrRvYV0PkqjsZPMpT6awpGlGQUGBjd9P/YVgMLivjRuSmMMoVuXn5+9JfRphz0t91sZYd6mVvA6fYv35lgRZ22WJ3Inr16/fjXI1y/2X0ysiIiIDsiMSoTmczCNNTU3tnNhvo91qV3JSQyklJSXjKb7m9/vPrampWUE9WV9f/8/MKzac9PciWVpAdSnr+wrr+ig1MmB32PoWLVrUSv37xKQVK1ZMcUb6QXJylW2PsKtU89iXFezDc9QTxCPEGObsT2n7eQbJz72ML54/f36MZebQbiROsXFD/R/0/8LGbR7tepYrd4d7xbwf2T4sXbp0E82HaPe7jIiIiPzbdk+EOFmvdKsmSayir8uDwNnZ2ftZmUgk/uF09OwrxB4kSzdTWgKyWVh3535YUkPxLn39PpBMghInKXvXbRpbdm2q2rmuUexXgdMxatTexPJUtdMywvrTOpc3bGMjr0l6+b50Lsf8jSw3kGVERETEtd0TIU7WTpLjsvt1+9C3JtVM6ejocJKU9FWVnnDiv4viEZKXl8Ph8D6pXifBaWHMP3ny5NFul9nTLTv5fL7O/XBvY42jr8t+DBK7ZTXRracVEatT1b4FAoHNTvJERERkYHbEFaFZIZB8ZBOX0bUTfXZbqZM960Py8BSJyT328XG6soLB4GSL1IyUSCRyGfMeJRZUVFQcYH15eXmvU7QUFhbag8c+tmF/a+ckG8vEMhezG5Oqqqpyqd9KLJ84caI9sDzYHiLOYT8q2VaAbc5kW2UkeU+khvuWnZ1tV58SsVis16RQREREtsyOuCJ0H8XPiQ+of53yWBKa9TaWKTc3dxYJUr3f759PEtFMUvQMYZ+66iKaenj4JyQWL5eVlZUuXLiwmbZ9kup7LLeebVxI/WGiuwdY/9MtLS3vUpayneOrq6vj7tigYf9+xfqvp/pYc3Pz+5Tfpn1MQ0ND5i3CXtkzTBzDNVSf4Hg+JK5KjYiIiMjW2u4fn08kElfX1dU95nbtEOyHPZt0KAmYPWztOfr4vIiIeE0W3GoXO+JTYyIiIiJDghKhbsLhcEsv8bw7RUREREaI7XprTIYG3RoTERGv0a0xERERkW6UCImIiIhnKRESERERz1IiJCIiIp6lREhEREQ8S4mQiIiIeJYSIREREfEsJUIiIiLiWUqERERExLOUCImIiIhnDftEKBQKXRkOh591m31i7jzmXu02RURExOOGfSIUjUZvjkQi+sdZIiIistl0a2wECofD2W5VRERE+jAs/vs8J/aVyWTyQapHZ2VllVH+nfK82traJYzNpn1IJBI50uYWFxfn5+bmWt9XmTOOchVxDuML7NYYfS9Rv2n69On+ZcuW3c1YKBaLHZednV3MNl6KRqMB+hzd102bKcmLWcdMmpOo1xJn1dXVLbXx3rDdxSzza9Zzp9tlfTfQ91n6jrA26z6BdV1Dn613LV03sS+P21hlZeWEeDz+AP1hmjlEI3ER4xEbt/1k7DCqUZb/ppWs90s21hP993kREfEazo/D/r/Pn0tc2NraugvlU4lE4g8kCIXOSIa8vLw5FFMCgcARJAOFJBAnMHddajTFkiWSIHuuaA9el8MbGxvfSY30j/lns76TSJzGU3/N5/PNtaTKHe4Rc+4lUfmW2zT2us9k+futQSJzFOO23xexz7vQfzpxVzAYtORmFMfgo30PsW9OTs7udEWJp1ku88qPzV3L67M35YlOj4iIiPRpOCVCc+wKSFNTUzvJwm20W+1KTmoopaSkZDzF1/x+/7k1NTUrqCfr6+v/mXnFhoRjL5KlBVSXsr6vsK6PUiMDdoetb9GiRa3Uv09MWrFixRRnpBds89cUe4dCoYOsXV5e/gWKnT788MPfWZvxCyl+xv68Qplgn2roe4zEZ4aN015VW1s71/bVtpubm3s1Y/uQIO1v465VLH+H+/ps7jGJiIh40rBJhDjxr3SrJkmsom9CqpmSnZ29n5WJROIfTkfPvkLsQbJ0M2XC6dkMrLtzP9yE4136uuxHdzaPfX2M6pnWJsmx8pGlS5dusjZjEykuD4fDH6aDPrv9tqeN096NJOoRYhWxYdOmTautPxAI2K2/tMzXR0RERAZg2CRCJA9OkuOy+3z70Lcm1Uzp6OhwkoFuV0q6IMG4i+IRkpeXSTD2SfU6CU4LY/7JkyePdruMk4hk8vl8nfvB8jtRjKOvy370hPXfy/q/Xl5eXsR+T6P9gDtkx/YGxWwSprEZURCNRo9xx2+h2IOYQl/h6NGj7faX9Xfe72Tdm53UiYiIeN1wuiI0KwSSj2ziMrp2ou+51GiKPetDcvAUick9paWllrBkBYPByRapGSkkGZcx71FiQUVFxQHWl5eX9zpFS2FhoV2t8bGNQyhPsrFMLHMxuzGpqqoql/qtxPKJEycudod7VVdX18jc10iAnqJZU19f35QacfyUY7mI9R5qzxsVFxfn2KGy3+U2yJg9C/VRQUHBB/Z8U1tbm90aFBERka00nK4I3Ufxc+ID6l+nPJaEZr2NZcrNzZ1F4lDv9/vnk8w0kxQ9Q9gDxl1Eo9EbKX4Sj8dfLisrK124cGEz7TOI77HcerZhz+08THT3AOt/uqWl5V3KUrZzfHV1ddwd6xPrtKtCQarOQ9Jp7MsfGTub6o+WL1/+Hsewlnl3st/5qRmjrqM9vrm5+X3GLKFaSAxomyIiItK7YfPx+UQicXVdXZ09Z7PDsB/2bNKhJGD2sPVmY/nDKX5P7Mk6dtgDzfr4vIiIeE0W3GoXw+lTY8OaeyvtUqr378gkSERERP5NidAgCYfDLb3E88Fg8KvNzc3/YtrYWCz2w9QSIiIisqMNi1tjMrh0a0xERLxGt8ZEREREulEiJCIiIp6lREhEREQ8S4mQiIiIeJYSIREREfEsJUIiIiLiWUqERERExLOUCImIiIhnKRESERERz1IiJCIiIp6lREhEREQ8a0QmQqFQ6MpwOPys2+wTc+cx92q3uUPZftj+uE0RERHZxkZkIhSNRm+ORCL6r6IiIiLSJ90aExEREc/q8V/SDwfhcHhlMpl8kOrRWVlZZZR/pzyvtrZ2CWOzaR8SiUSOtLnFxcX5ubm51vdV5oyjXEWcw/gCuxVF30vUb5o+fbp/2bJldzMWisVix2VnZxezjZei0WiAPkf3ddNmSvJi1jGT5iTqtcRZdXV1S228L2z7WJb7EdV9WMb2YyllGds73MZZ9820v0H/eMq36fovxn7qjj1J3zraF1rblJeXz6LvB+zbATSTqd6Pmzt3bnLaNF0wExER7+Bc2mPOM9yvCJ1LXNja2roL5VOJROIPlZWVhc5Ihry8vDkUUwKBwBEkCYXxePwE5q5LjaZYskQSZM8V7cFrdXhjY+M7qZH+Mf9s1ncSidN46q/5fL65llS5wz0iaSli7tMsd3N+fv5Yun5OEnNWajSFsSb6LOkqoGljt5A8fcHG6L+X4rTJkyePtrah70wKO9ZekyARERH5t+GeCM2JRqORpqamdpKF22i32pWc1FBKSUnJeIqv+f3+c2tqalZQT9bX1/8z84oNCcReJEsLqC5lfV9hXR+lRgbsDlvfokWLWql/n5i0YsWKKc5IL9jmyUQNyz02f/78GNv9I92/T42m2BjxFtUk43+mfI7k6Qgbo/0X6u+PHTv2K9YOBoOfYX3lJGEPWVtERET6N6wTIRKBlW7V2FWQVfRNSDVTsrOz97MykUj8w+nomSUTe5As3UyZcHo2A+vu3A83iXqXvi770R1Jy4Ru+28sUesUCoUuIF4Nh8MfEB8y3+5n2a09wyqS9xN2FcheizOJ/16yZEmXK10iIiLSu2GdCJEEOEmOy+792bM2a1LNlI6ODifZiMfj+zsdPSCBuIviEZKXl0k49kn1OglOC2P+zNtP2NMtO/l8vs79YPmdKMbR12U/umO9b3bbfzPRLW09n6W4jfWcU1RUtBsJ1ljm2627znuc7N9D9H22vLz8U6zvm8T97pCIiIgMwHC/IjQrBJKGbOIyunai77nUaIo960Oy8BQJxT2lpaWWeGQFg8HJFqkZKSQalzHvUWJBRUWFPWxszxa9TtFSWFhoV118bOMQypNsLBPLXMxuTKqqqsqlfiuxfOLEiYvd4R4x5wmKKazzZJYLkMwcyb4fnxp1jq2QiMdisXerq6uTrP9Yur+UGk2pr69/lznPkBA9wfpaa2trX3SHREREZACG+xWh+yh+TnxA/euUx5LQrLexTLm5ubNIGOr9fv98Eo9mkqJniN3d4U7RaPRGip/E4/GXy8rKShcuXNhM+wzieyy3nm3YJ7QeJrp7gPU/3dLSYolJKds5nuQl7o71iG0tYx9OYp3XstyHJDMX0/1AanTUKEtqGHuUddWw7fdY70nE79zhTsy5l/4gVfsE3Wbf1hMREfGyYf3xeZKHq+2BYrdrh2A/7NmkQ0nA7GHr7a6ysnJiLBb7J0nVRJKn1W53n/TxeRER8ZosuNUuhvunxjzNbqmRBF1O9XcDTYJERETk35QIbUPhcLill3jenbLFgsFgeXNzs90G/Gwymbw01SsiIiKbY9jeGpMtp1tjIiLiNbo1JiIiItKNEiERERHxLCVCIiIi4llKhERERMSzlAiJiIiIZykREhEREc9SIiQiIiKepURIREREPEuJkIiIiHiWEiERERHxLCVCIiIi4lnDOhEKhUJXhsPhZ91mn5g7j7lXu83thm0ezrZjblNERESGkGGdCEWj0ZsjkYj+e6iIiIhsEd0aG4HC4XC2WxUREZE+9Pgv6YcSTuork8nkg1SPzsrKKqP8O+V5tbW1SxibTfuQSCRypM0tLi7Oz83Ntb6vMmcc5SriHMYX2K0x+l6iftP06dP9y5Ytu5uxUCwWOy47O7uYbbwUjUYD9Dm6r5s2U5IXs46ZNCdRryXOqqurW2rjvWG5w23dxKksezNdu1G+OHr06G8tXLiw2eYEg8F96fs51c8SrdR/yz79YNGiRa02btumONSOw20760zvr3ts9fTtR/Pzth3m3mpjPZk7d25y2jRdSBMREe/g3NhjzjNcrgidS1zY2tq6C+VTiUTiD5WVlYXOSIa8vLw5FFMCgcARJAKF8Xj8BOauS42mWLJEEmTPFe3Ba3J4Y2PjO6mR/jH/bNZ3EknKeOqv+Xy+uZZUucO9Yq6fOLqtra2UZQ+gK7hp06YLbKyqqirA2HPEOpKyfdnng+j+bEdHx49tfKBIgmZR/JzkaIyVTqeIiIj0abgkQnM4wUeampraSXBuo91qV3JSQyklJSXjKb7m9/vPrampWUE9WV9f/8/MKzYkC3uRLNlVlaWs7yus66PUyIDdYetzr9R8n5i0YsWKKc5IP0igrmD/WxYvXvw2zd+zL+XWv3HjxkqSoP1JfC4hKdvY0NDwJmNXu4nNgK/YsY6nOKY/U01uwXGJiIh40rBIhDjJr3Srxm4TraJvQqqZkp2dbbeFLOH4h9PRs68Qe5As2S2qhNOzGVh35364yca79HXZj56Q1MRJyt51m2Yj+19glXg8vjfj71gS5IyA9jLGc0nu7PbegLBM5mskIiIiAzAsEiFO8k6S47KrJPvQtybVTOno6HASARKL/Z2OHpBc3EXxCMnLy+FweJ9Ur5PgtDDmnzx58mi3y+zplp18Pl/nfrD8ThTj6OuyH5uLpGw12x7vrs9Bu4jjayM5es/t2kh7Z7dur8fH9o1lNjuxExER8brhckVoVggkC9nEZXTtRN9zqdEUe9aHBOEpEpN7SktLLWHJCgaDky1SM1IikchlzHuUWFBRUWHP69izRa9TtBQWFp5J6WMbh1CeZGOZWOZidmNSVVVVLvVbieUTJ05c7A5vkZ133rmGYinrusOSIfbXkpwbiV8STnLDWC3F6cXFxTl2bBz7JdYvIiIiW2e4XBG6j8IeAP6A+tcpjyWhWW9jmXJzc2eRJNT7/f75JBXNJEXPELu7w52i0aglGj+Jx+Mvl5WVlbqf3jqD+B7LrWcbF1J/mOjuAdb/dEtLy7uUpWzn+Orq6rg7tkXmz58fYz3Hsb4JbHcV+2uJ0WLal6ZmOFeizqeYTML2L+b+hvpDzoCIiIhslWHx8flEInF1XV3dY27XDsF+dPkI+3Cmj8+LiIjXZMGtdjFcPjUmIiIiMuiUCA2CcDjc0ks8704RERGRIWjI3xqTwadbYyIi4jW6NSYiIiLSjRIhERER8SwlQiIiIuJZSoRERETEs5QIiYiIiGcpERIRERHPUiIkIiIinqVESERERDxLiZCIiIh4lhIhERER8awhnQhVVlZOCIfDydLS0v3crh2muLg4h315kvggFAq9Z33BYLCceiN9zcRPnYkiIiIybOiKEEhmjiVecROaZuoLiOPcYUdubu5JFJXEXtFodDfry8rKupl4IRKJFBAXWZ+IiIgMH8M2ESJhyXarW6W8vHwWxVPEE36/fy8L6o8T1e6Yg4SniGIZCc9HqR5HUSKRaHTrQ8ZgvTYiIiIj3ZD67/MVFRW7k1jcl0wmq0g83qa8nfL+WCw2MRAIzKadTbudqcdTfzIajZ5HslLFMrfT92liLeN3kqzca+sjITiceS9R/RZxA2MFlHNbW1vPb2pqaikuLs7Py8tbw5w7Wdf1tkway86muIi5E5hzK3POpu1jHW2UljidQBQStj8x+k+ora21bX1MKBS6jeLTbOP4VI/T93mK33FsezY2Nm7kOP6T47iDvjBhydbjrPNajqWDuu3PL9mHI+kbS3M19ZtY36/cMec4fT7fGazjeuaMs6tUNtYT/fd5ERHxGs6NQ/+/z3MSf5wTepx93YeT+mF0zUyNdJrOnBeKiorGMed7lZWVE63NMr8oKCjYlXGbfwuJwXRnNpjnp5hGWUIy9RnqB5DYWMJht7umUowhHrN2Jtb5KMUY5h5MUnE+y9ttsHnU84mZhCUkq9j+mdbXWxLkuo/4EsnPHqmm40ziCUuCSkpKxrOe+az/6ba2tj3j8fjB1I9iH36QmupY4Pf7yzj2sYzdQPuhsrKy4tRQ6jhZx5cogzQ/meoVERGRvgyZRKi0tNRuSdlVkktJLNYvWbJkHSf1LldpsKCuru7J6urqOHM+isViJ9MXpe+X8+fPj0Wj0UUkD/cSlmRkutzWuXjx4rdZ57W0Tyfs2MfZIEnUm1ZmysnJectK1jXe6dgK7NcytvsyYdsddeCBB36C4ivE/dYmQZtB0cA+3tvU1NTe0NDwJnNvoc/6HYzN4TV5346dpOvXjDeSLB7uDjvou8KO014bt0tERET6MGQSIb/fP8FKkpI3nA4kEokVbtXBiX6lW03bm77lbj3Nko693bojc53xeNzWMbqkpMQeeH7X+pqbmy0J66K9vX1Pt+rMGQR2u85u0VmSdRrF30iQItZmfycSnw2Hwx+mg2N/kL7dbRy+UCh0A/E6sd7GSdBK6XcSOVeCBGi1WxcREZEBGDKJUCAQcK7KkJTs63TA5/NNdKsOTv4Jt5pmz8p0mUPyUERfl4Qgc50kXPZR/E2NjY3vtbW1LWTuBtqnOINdnWpjNsdtb63fs74Ce6aJuiVEztUg1xuMvUQiMzYdJEljKPNtkOTHrnydyetxIv2fsHGOs4HovN/J8kkrUi0REREZiCGTCNXU1NhDy/M4t99eWVlZOGXKFHvO5ZrUaM9Inp6gCGNGVVVVgLKSdZxD3xxngot13mLrdJ/FsYeu7fmfhD0wTXkZ8QOWPWfq1KkFNo/Ewx6MvsLG3DlbjeTFHnp+iO3fyfb3Z5+cB50NCc4jtMmRymdxHLnWRb0oGAx+MTXDeSg7RhL3LuM2Not12BUhERER2QpDJhFyncIJfnQsFltNvEL9Ebe/RyRPduvsGOad39zc/D6lJTjXRqPR3zgTQF+ceI71vZqdnf06Xctzc3MvSY06z+/cRyLyDebM2LRp09p4PG7PBp1ufTaWmjVo7ifhKSN+Q2K03u0bZc9Dsd3PsQ8ncBwrScQ+oP475tlH9i2Re5hiMcewtKWl5U2SKXtI+hUbExERkS03pD4+P9jC7sfKSWgCbtcOVVJSsjPJmD2wfXRtbe1g3XLbbPr4vIiIeA3n3qH/8fkRLoskyP769N92ZBIkIiIi/6YrQoOEbT1PcWiq1VVHR0cRSdBy9uUdmtPZH+fTYjuKrgiJiIjX9HZFaEQnQtIzJUIiIuI1ujUmIiIi0o0SIREREfEsJUIiIiLiWUqERERExLOUCImIiIhnKRESERERz1IiJCIiIp6lREhEREQ8S4mQiIiIeJYSIREREfEsJUIiIiLiWdstEaqsrJwQDoeTpaWl+7ldO0xxcXEO+/Ik8UEoFHrP+oLBYDn1RvqaiZ86E4c49nce+3q12xQREZHNNOKuCJEcHEu84iY0zdQXEMe5w47c3NyTKCqJvaLR6G7Wl5WVdTPxQiQSKSAusr6hhGNZSbJ2mtsUERGRQTAkEiFO8tludauUl5fPoniKeMLv9+9lQf1xotodc5DwFFEsI+H5KNXjKEokEo1uXURERDygx39JPxgqKip2J7G4L5lMVpF4vE15O+X9sVhsYiAQmE07m3Y7U4+n/mQ0Gj2PZKWKZW6n79PEWsbvJFm519ZHsnQ4816i+i3iBsYKKOe2trae39TU1FJcXJyfl5e3hjl3sq7rbZk0lp1NcRFzJzDnVuacTdvHOtooLXE6gSgkbH9i9J9QW1tr2+oR60tSfJeYybo+w/wGkq6vxePx6bQvoX8n+n7Bvl9l881Ajo04lf6b6dqN8sXRo0d/a+HChXZl61n6jiWc/WPeQo7xaLs1RjvCXLvdeDT971C/hPU+Q7tXc+fOTU6bNs1tiYiIjHycH3vMebbZFSFO+o9zYo6z3X18Pt9hdM1MjXSazpwXioqKxjHne5WVlROtzTK/KCgo2JVxm38LScB0ZzaY56eYRllCMvUZ6geQ2NxhY7m5uVMpxhCPWTsT63yUYgxzDyZJOJ/l7TbYPOr5xExiLOOr2P6Z1tdXEpTGOk8j+TmB9Yyj3kYS9GfKT7S1tU1iPZ9nyqUkP7ZP9nzUgI6NOJrlS7Ozsw+gK7hp06YLbIx9sqylc/8sCbJ+1+nET+gfw/J3UX+Y9e7kjIiIiEiftkkiVFpaareknGSAE/T6JUuWrOMk3eUqDRbU1dU9WV1dHWfOR7FY7GT6ovT9cv78+TFO9otIHO4lzkxN73S5rXPx4sVvs85raVsiYMcxzgZJNN60MlNOTs5bVrKu8U7HIGDbd9TU1Kyxfaf5FOvenX2e3dTU1F5fX99Au4HEpcLmDvTYmH+FXd2yY6P5e8bLUyO9Yz+eZB/+l2qio6PjPsoxJGX7O4MiIiLSp22SCPn9/glWkpS84XSAk/wKt+rgBL7SrabtTd9yt562jL693bojc52c8G0do0tKSuyB53etr7m52ZKwLtrb2/d0q86cQbLWLY0lQ+8QCaeV8hH7brfvTL/HRtITJ4HK3L+NGcv3pXM/GhsbN1rJ6z+Q5URERDxvmyRCgUDAuSpDUrKv0wGfzzfRrTo48WcmDWY1fV3mkAgU0bfabToy18kJ356N2UQC8F5bW9tC5m6gfYoz2NWpNmZz3Pb2NqBj6wtzu79eIiIispW2SSJkt4w4cc/jZH97ZWVl4ZQpUz5J9zWp0Z6RPD1BEcaMqqqqAGUl6ziHvjnOBBfrvMXWWVJSMj6RSNhD1/b8T8JuKVFeRvyAZc+ZOnVqgc0LhUL2YPQVNubO2e4Gemx94bjXkUzqlpeIiMgg2iaJkOsUTvajY7HYauIV6o+4/T0iebJbZ8cw7/zm5ub33QTn2mg0+htnAuiLE8+xvlezs7Nfp2t5bm6ufUrLwdz7SBa+wZwZmzZtWhuPx+3ZoNOtz8ZSs7a/gRzbANzEcqeRRH1APO/2iYiIyFbYZh+fH2yc/J2PmJM8BNwu2UL6+LyIiHhNFtxqF9vyipCIiIjIkKZEqAd264lo6SncKSIiIjICDJtbYzJ4dGtMRES8RrfGRERERLpRIiQiIiKepURIREREPEuJkIiIiHiWEiERERHxLCVCIiIi4llKhERERMSzlAiJiIiIZykREhEREc9SIiQiIiKetVX/YqOysnJCPB5fHYvFJjY0NKx0u3eI4uLinLy8vEepHp1MJuPRaHS3YDBYnpWV9SAxkf45kUjkImfyIAiHw/tQNCUSiQPq6ureSvUOD/oXGyIi4jXD+l9shEKhY4lXSD6aLagvII5zhx25ubknUVQSe1kSZH0c883ECyRABYOZBBnWt4rIH8wkiGNbSfJ2mtsUERGRbWybJUKc1LPd6lYpLy+fRfEU8YTf79/LgvrjRLU75iDhKaJYRnLyUarHUZRIJBrduoiIiEgXm3VrrKKiYncSi/uSyWQVicfblLdT3m+3xgKBwGza2bTbmXo89Sej0eh5JCtVLHM7fZ8m1jJ+J8nKvbY+kqXDmfcS1W8RNzBWQDm3tbX1/Kamppbi4uL8vLy8Ncy5k3Vdb8uksexsiouYO4E5tzLnbNo+1tFGaYnTCUQhYfsTo/+E2tpa21aPWF+S4rvETNb1GeY3kHR9LR6PT6d9Cf070fcL9v0qm19aWrofx7yCOXvX1NSscffnUGIxcabNwf9j/nVWSR8rxxFwRuAucwhzjqT+LPVjCWd/mbuQuUdXVVUFmpubv8+2Z9I/nv7XKC9gLEJpieKRvL4/ojqJaGdeva3PxnqjW2MiIuI1nB+3/tYYJ9zHORHHWdc+Pp/vMLrs5JxpOnNeKCoqGsec71VWVk60Nsv8oqCgYFfGbf4tnPSnO7PBPD/FNMoSEovPUD+AxOYOG8vNzZ1KMYZ4zNqZWKc9DzSGuQdz4j+f5e022Dzq+cRMYizjq9j+mdbXVxKUxjpPI7E5gfWMo95GEvRnyk+0tbVNYj2fZ8qlJB62Tz1irr0mq/Lz8/ekPo24kmP9bGq0b+yjZSad+2tJkPW3tLTcQHE8+/RFXtddKR+k/eKBBx74CRtn/iNs5+fMH7Nhw4a9qP/Q+kVERKR/A06ESktL7ZaUkwxwol6/ZMmSdZyUu1ylwYK6uronq6ur48z5KBaLnUxflL5fzp8/P8bJehEn6nuJ9BWTtMttnYsXL36bdV5L+3TC9m2cDZJEvWllppycHOfZHNY13ukYBGz7Dru6Y/tO8ynWvTv7PLupqam9vr6+gXYDiUdFavbHsfw/WPYX7rEupl3PMuXu8Jaw7PW7rOMyErnl7us6h761JI129ci2aVeBJlVUVHxy6dKlm9juX6xfRERE+jfgRMjv90+wkqTkDacDJAUr3KqDE3L3T47tTd9yt562jL693bojc53xeNzWMbqkpMQeeH7X+pqbmy0J66K9vX1Pt+rMGSRr3dJYMvQOkXBaKR+x73b7rjeZy1uStrGf+X0qKyuz1yCfdTwbDoc/TAd9RT6fz/l68HrZ1aL9KV9lrCkUCg3qQ+EiIiIj2YAToUAg4FyVISnZ1+kAJ2P7WHonTvyZSYNZTV+XOZy0i+hb7TYdmesk4dqPYlNjY+N7bW1tC5m7gfYpzmBXp9qYzXHbQxpJYwvH7p88efJot8ukkzlH99evvr7+PYqNvM5HRiKRsemIRqM7U97qzmmg/nX67Pmhc+i6hWTIrtyJiIhIPwacCNktI0608ziZ315ZWVk4ZcqUT9J9TWq0ZyRPT1CEMcMe+qWsdE/WdnunE+u8xdZZUlIynoTBHrq2538S9sA05WXED1j2nKlTpxbYPE709mD0FTbmzhny8vLyXqdoKSwstNuCPo7nEEr7yH8nXod1JD37u01jD3D/jNfjx2VlZU6/PUDO8X8hGAzuaX87ifrprMuuHCVZ9gPKBPNjNldERET6NuBEyHUKJ9nRsVjM/ojiK9Qfcft7RPJkt86OYd75zc3N71NagnNtNBr9jTMB9MWJ51jfq9nZ2ZYsLM/NzbVPaTmYex8n+G8wZ8amTZvWxuNxezbodOuzsdSsoW/hwoXNFGcQ3yNxWc/xXEj9YRvLcBP9pzH+AfG8deTn59unzp7x+/3PkPRs4LX5J+1zea3SX7uvs8zfmd9CEjmX9nV1dXUvp4ZERESkL1v1l6W3Fifvj32kXLY9fXxeRES8JgtutYvNvSIkIiIiMmJ4JhGyW012+6incKeIiIiIx+zQW2OyY+jWmIiIeI1ujYmIiIh0o0RIREREPEuJkIiIiHiWEiERERHxLCVCIiIi4llKhERERMSzlAiJiIiIZykREhEREc9SIiQiIiKepURIREREPEuJkIiIiHiWEqFtLBwOrwwGg6e5TRERERlCPJMIhUKhZ4hH3GYX9P+FhOUutznksG9rysvLv2F1kqrJtJPs80bKZuIDopb2dZWVlYXOAiIiIjIgnkmEsrKy7qU4qbS0dGyqJ6WsrGx/xqoSicR9bteQQYKT7VY/xu/3T4pEIgVUxxMXEUfHYrGaAw888BM2LiIiIv3zTCJE0vACxbuBQOCbqZ4UEoqzKRbV1dU1knjsRvySWEO8Q/yaRGlcambqygxxhXsFqYWykTjIHR5VXFycQ/tnxLvEWuJSd6gTy02n/1ViPfWG8vLyL7tDdmXqTOLvtg1iTTKZjLhDveK4OogFJHPH09wtJyfHkiIREREZAC89I5QgHiC5OCvVTCUuFKfTZ1eDsohniXaSo+KOjo6J1Nt8Pt/jlJlmMf/b+fn5dmVpPvFLpxd5eXlXUXyBZaaQmEyi/inmTnAGQZJzKG27PXdpQUHBrolE4mra1fSHUzMck+nbLTs7265UdSZZ/SEZeo/5f2LZI9wuERER6YenHpYmSZhD8RkSjynWHj169FcoskkgfuP2Hdja2vrdmpqaDY2NjRsDgcDljB1VUVGxu813/b+6urq/zZ8/P0Yi8wDjny4pKdnZHZtB3FJbW7ucxOSj3NzcS1LdKcw9g+I30Wj0RVue9TzLPs2lf1ZqhjOnjfjBokWLWm0dbveAsK41FLumWiIiItIfTyVCJB5vUTxH2O2wUT6f72ySh0ct4SD5sCtAebBbYh9axGKx1+nbRMKzj803zFvrVq2+0UoSKntWxxKRvVjnSqubhQsXNlO8l2o543tTLE+1Oi0jrD/tLfanw61vFvbHrj69n2qJiIhIfzyVCBkSlXtJGL5eXl4epPk52s5D0vS9QbGBJOQTxNiMyCVqbE5/WMdbJE37uU279ZZPsVuq5YyvJizh6kS7iGJ1quUkS3YLb7NVVFTsyrJ2W+zPqR4RERHpj+cSodra2hcp3iNh+S2Jw19p/5/1T5w4cTHF38Lh8J0HHXTQLtZXUlIyPhgMft3qA8H6HiWxubyysnIi68jLzc39sTvkYJsPMedrbOOo6dOn+0Oh0LF0f5n+zueMNldVVVWAfTw4Ho//nm1/kJOT81N3SERERPrhuUQIdsXlfvfKTOdH5qurq+M+n28aicrojo6OKEnKhkAg8Ff6DnOn9GvDhg03sfyfYrHYkvb2drsFtpTt2HM7jrq6updZnz1sfeeyZcs+oOsW6ifTX5uaMXAkPstIqJpbWlrsIem7CLsSVL5o0aJ/pWaIiIhIf+yTUuIxc+fOTU6bNs1tiYiIjHxZcKtdePGKkIiIiIhDiZCIiIh4lhIhERER8SwlQiIiIuJZSoRERETEs5QIiYiIiGcpERIRERHPUiIkIiIinqVESERERDxLiZCIiIh4lhIhERER8SwlQiIiIuJZSoRERETEs5QIiYiIiGcpERIRERHPUiIkIiIinqVESERERDxLiZCIiIh4VpZbiofk5OT8X3t7e5vb9IxAILBbLBZ7z216ho7bW3Tc3qLj3iw2/4upqnhaOByudaueouP2Fh23t+i4vWUwj1u3xkRERMSzlAiJiIiIZykR8qBkMnmfW/UUHbe36Li9RcftLV49bhEREREREREREREREZGtoL8j5DEVFRUHJBKJh6nuSrwfj8dn1NfX/9MZHKFCodCPs7KyTqS6H+WBtbW1/5caGdn4Wu/K1/dRqpOITRz7Utrn8PV+15kwgvE1/z3HOzGZTCZotvj9/u8uWbKkPjU6snHs13Hss730vR4Oh1fytW7jmJ2/j0b98mg0+qIzOEJVVVXlNjc338kxH+ke+18jkcjZ7vCIVVpaul8gEPi92zRjiUKOfZdUc/PpYWmP4UT4CxKhu/mmsYTobp/Pd687NGLxBmEnxcOovpHq8QZO/kmO+3ZOCJ8iSuhaxtf71tToyMZxn873eCnHHaT+Y77vH3SHRjSSoBDHexAnxlVul2fwvX0SX/Myi5GeBBmSoNv5WrfZeznHeyDJwTXu0IjW0NCwMv11tqDLkqJfOYNbSImQh5SUlIznByc0efLkJ6xtpbXLysrGORNGKH5YFvCb8Wq36RmLFi36F8c+z21acrCI2Ndtjmgc93q3asZw3HZlaETj53k0x3k3CfC3KZNut4xAxcXF+XyNZ7S2tlry43ytFy9e/LaVXsLrkEPSfyqxVb/oKBHyEH5j2Jvizerq6ri13fItfpOyfhnZfLxZnEfMddsjXigUeoBYxTH/kO/x093uEauwsPAGjvWxmpqaFW6Xp3Dsj/P1biTuKS0ttdslI1ZOTs4kjvf9vLy86+wvLHPM8ygPcYc9g+P/Mgnhm1G4XVtEiZCIB/Am+V+8cbbwfnGX2zXicaxnEvuQBF0Zj8d/5HaPSMFg8GCKCo73nlSPt3AyPDQSiZRu2LChwpr80jeiv8/5ng5wzEX8TNdx3OV0XU48XVlZWehM8AiOfxax1be9lQh5SCwWs9tDe02fPt1vbbfcM5FIeO62kZfw2+KPebPYn5PE12mO+FtE3dXW1toD45+zh8dTPSMPJ8Yqik+T8K5wHxyeQLzI1/7o1IyRLX3re+nSpZsoLBn8rLVHKpKgN/j6xkh8ncccKBdTvNfR0XGAtb2A5H9Piiq/3/94qmfLKRHykMbGxnf44annzeJka1tJu84LnyLyKk6KP7SCN84T3JPEiGfPT5SXl3fe7uUNcxrH/68lS5b8y+0acSKRyK2cDPek3M+C411DfIG+P7pTRqySkpKd+T4f4zY57Kxv2Puc2x6R+Brbf1H/C4nuUda2TwNzzOP5pXaptb2Ar/NM4jl+rt93u7aYEiGP4RvnXOK7vHH8w0p+kzzXHRqxeLP4Oce7hjeKCbxRvET9NXdoROPN8T8oriTsN6eFHHc9r8XvbGwkKygo2JmvczXH+qodM9/nF/O1n8aQHiAegXJycj7J13ceX+9Gvt7/R92uinw7NTpyue/dV9r3eTwe/zXtbzY0NHyYGh35+Lmeyc+5Jz4NKiIiIiIiIiIiIiIiIiIiIiIiIiIiIiIiIiIiIiPRF4hXUlXH4cTKVHXEe4h4IFUdFPsRmR8lt/81Z/+Qdjen1Tf7yK79gUIvOZTwzMeSh5jTiM35OR/snxXp27b62djcr/ttxI2p6ubT3xGS4SCLuJO4zmn17jzi/4gNxAdELWF/TTnNfrDsB6y7nvptm/8gbF351pHBkjBLJFrceIv4JbELMRzZH9S0/97c3+u7M3EDMdtpeYcl4EP5f1fZ1+OlVFW2sW31Wts/R746VR1Wuv9s7KjvxVuJ7xB7Oa3NpERIhgP7NwE5xF+cVs/sr2XbifxbhP2VWfsjghcTlhBtic8RRYT9SwrnL3F3Y/+w1hIkC/tnh/a/nn5KDFf2h8nOIPr6X0WWLL5KLHNa25/9Sxi9Z4lId/Y+/zxxjtPaTHpTke7s6oj9ZmJJh13tsBNfCWHJgP359vWEXXoOEGn7EE8Ra924jygg0m4mlhO2PjuJXkSkpW/TfJNoIpoJ+7cAexBpJxD2W0Zffxl4KvEyYf9zx+a1Evbbypb+iwH7gXqBsNtA/f1w2bH9NxF0Wl3Z62SvyfFO698eJtJ/FfUIwvbbfpjt6syvifFEb+z4Mv/TtF2hiqWqDtum/UVpu6Jll63/lwgTffknYX+2/0in1TP7OvxPqtrpQuLvhH3dVhG3EM7/ssOPie5/ydoSTJtrV5fMfxIvErbt9PLZhEl/b1hya98bHxH2unyDaCDsap29tvcS6fWZ3YlnCftetdfAlrf12PrSziLs6qHNqSP6+p9c3V9fu/1i3xf29bPX903Cfj7KiCWEHZ/9/FgynmY/V9cSCwj7ObCrlfYPQtP6+x6w18S+pq8Ttn77OTqRsCue1m/7mL5CaQl8T+z/kdk27Jjta5b5fZ0+Rlufrdvm/IbI/DnubkveK2z8z4Qdp/3c2PLp7xdTSdhrY+uz16r7sexE2PeV/Yd9+5cp9jM6mRgo+39zjxD2fbOOsJ/DzCu53a8Op78HJxC9vdYzCTte+8entt53iDuI7t/Hto609DLG/kGs3WK6hrB12te4J3a15U+E3Qay7xH71xKXEPsS9pra90WE+AyRtrU/K+nv9fuJ9Pd6T983pr/XJ1P3W5iD8XW39yZ7jxLZavZGYCdF+2GyH+THCHtjtOTGfoAs6bEf9FMIk0vYN7ndMskjPkH8gcj80+f2xmInBbvd9HnCkhR75sek3yQskbBnVOyKhJ247Qcvzd68L0hVO9kPm+1r2nSijbiJsJNKT7cyur/JpXXvt2dm7P9yfZWwk5vtX2YikfnDb+wH0t68evtz77cTv09VHXYVyX7g7c3PWFJjJ0U7YdgbkyV0zj9TdHV/07D96SsRssTTXjN7M7GTjL25WaJhXxuTfs27szdEe/168zbx5VS1k52MJxL2tbVE0Oak3yiLiXbCXs80O/HMSVWdE729mdt8u+Jnl7XtzdASBpPeT3vzt9fF5tjxfImwfx9iv8jZa29JkiVQaTb/t4R9L9k27LaDrSf95n42Yd+zpYSt4xjCvh69nVC7v7729bDv4WMJW96em7Ll5xJ2srM3bTsx2c9Mmn2P2S1U+z6y47iCsJNZ+gpcf98DdvKz47REwl5r247VzUBuR9jXyPbZrvrZNg4i7IRiPzfGjtFeI/va2PfnJwl7H7iK6M3mvlfYlVr7/rAT/mjClrNk6DLC2Lh9P9hrY6+RvR6WrGT+nNstXHuvsP2zOdcTltSlk47uPyvd2QnUvs/tZ8HiOTfSur8XpL8H00lMT6+1neg7iLsJew+cRFhS8QPCdF+H6Z4cDOTWmG3btnMmkf45sCvTtj+ZX4PMX/629mcl/b1uP/e2DntPtH2w5Mt0/9no7fXpKxEajK+7sZ8tu4Jv4yJbxb750m9Mxk4S9oOReTKz3xTtmR1zEmFvfpnsG9ISiczf9DLZ1SNLDkz6TSLzt2O712u/pafZm4r9MGWyH8DMHxRzHPE0YW+29gZhv6naFYc0m7+RsN9sMsN+eDLf/L5P2Bt4+ocsSthvUmnpk4Yta7/Z2m8pvyB6e47E3qQsIUj/hj+LsGPqjR2HbT9tcxIhO0nab4aHOa1/s9/W08eYfs27s//ibP+5uzd2DLatvthvbfb9kWYJmd2iNHZ1wRKG9H8Gv5SwhCGTJVbpN830fnY/lu7OJ2pSVedkY8tk/kZpibH1pd/c7UrQjFS1k50cezsRdX+zt69H5snTEh9bfzqpMPa/rjK/h+17L/NhTvs62RWwdJLQXeb3gM21180Sr54MJBGy39TtF4xMdkK0q3Em/T2d+XP+I6Kv/023ue8Vdqz2X+LteNIsCU5fATmVsNckc9z+aXD659x+UbL1W4KVZidnu5qR/nnoKxGyX8Zs+f2dVsqnCOtLX4G2bW1JImTvd/Z9kGbJSvpnvPs6zJYmQt3/T6J9j3T/Gth7Um8292el+/e6sQQ+fYW7+8/GliRCg/F1N/Z1tXmZV1IHxFYm0p1dQk2z2xGWVNg3f5r1pS+Z22+a9g2amVjYbxn2DWm/2Rq7mmMnYvsBtXH7B5iZb5Ymc5uWrGRekrfl+np2Jc1+Y7DfWOy3BvstyPbB+rq/8VrCkhn2Q5hmc+22if1mZb/5GPst2d7EMx+attfElrXfKu01sKsCdmw9+RthyVT6DdZ+K7eHq9MscbQTkv0WZJew7UpA99dnoOxNw/bTTuyZXxN7s8t8I+6JvcZ9/Yf2nr4OdhvEbgfZb3T2xmRJbOa+23Ha8ZqvEXZpPX1CttfNkqLM/bSraunvm7T0G2Ka/cftVwj7nrTXy66WpLeZflgy82tqn4jLZNu1394zt2u37DbnQcvuPyOme1/320qZx2Hfm7aP6a9JX98DVtoVlr6S5/7Yf+O3qy+Z7BeYzv/Sj+4/591/DnuyOe8Vti17DezY0zL3wV4L+1pljtsvGWn2dTONRPrrZt+v9gtL5nH0Jj0nc53pX+IGsnxfLCFJfx8YO87+ft62RObrbWybfX3fbe3Pium+zYF8X2yOwfq623uTrcPGN4sSIdla9g1sb9Ddkwu7ZWYnPTvR2Q+fJSB2krYxO0lnJif9sd+s7TbL5rDLpvabqF3CTd8SGgj7jcguIdtVGzspWdhlWEsuevvtfSAsIbDfjGzddlvCnlNIs+dBLFGy/5ptP8w9PZydyd6IMu/z22+6aXYLzMbtWZ/Mr4fNt09W9MWunmVexeiu+9fB3oQsYbTbafYbtV3itgQj82trx2a/qYUIO/7MBNC+d+y3x8z9tHVkJpzGrtil2WVvu81o67UE3F4vezYjvU37njOZvz1m1o1t176+mdu1bdqnDrel9G/ZxvbX9muN0+r7e8BOYvY1zbySkSnz9emNXYlJn1DSLDm2/u3FtmU/j5nfH5n7YF+77uOZ+5w+SdvrkPm1sysxmbcRe5PeTubXIX01JD1mV956+9kyvb3WdhUi84qQbSP9tbV1mi1Z79YYjJ+VzdXTcXR/TU3m8Q/W193ev+yKmV253ixKhGRr2RUXy8zt0rv9lmDfzPabxlcIYz986d8SLVu3y/t233pz2A+zJSh9sROb3ZqwZMvYbxl2lcbuifd1laM7e37Ens/4NGHPB1nYD5idwNPPvmwJezOyJOjnhD3Ul34TMvYa2dUUu6Vlb0R2r7wv9hzN6YS90dkbrj0wmWav8c8Iu0WVPnHaSd6eyer+5pvJ9s1+U+zrFot9HTIfprb12nuIfW3t6pklePbQeyb77cxur1iy1D0BtHo5YV87S5xtXXZi+iLRGztmm2tXp+zZBUvM7HJ/mp187DaDJX32/WgnqO63HCxBtkv49rW171d7rsMusdvXfFuy47SE0H5eLiPsjTx926Gv7wH7mv4/wm4n2/di+mfsQMJYsm7L9PVshJ0w7KqT3RK0Z4Ts4VT7fk4/r7U92LHa187eK2xf7baUnZjT+2DvJfY9Za+NvUb2WtlrlmZXXexZEbt9m76aYSdEe6/pnjz3xJ7Rsudn7EFmW85+QbK6fdoofdXDfrYsCbX12c+DPc+UqbfX2r537XvOvpfse9hu+9rzcMZ+OUkn3/a4gH3d7KpzJluv/QwOpsH4WdlcPb0+9guUrdtu99rrZF+vzNvdg/V1t6tfmc9iDpgSIdladinWkhT7IbOrMPZmbrfG7CRj7HK/ferA7kvbG4I9U9TXcwc9sXXYfei+nk+xH3Z7LsNuQ9lvz/Zsip2E7YdvoOyH1T51YEmE/UBnhl3VsoeB7cS9Jex1seO2JLD7Q9WWfNkzBXYStGecqom+2JuZvWlagmfPYNj99kz2ZwSeccMuh9sDrZYU9vXzbm88th7bz97Y19EeME7/Fm2vdXpb9lrbybun38wtibTjtq+jnYzS7HW1W1L2mtutBPsa2muUXn9P7LdLu3JjSYHV7QqUvUlmsit3lmTYG719AiX9etpzHMYexLflbb9sm3ZrwE549ia8LdlDxJYI2zbtEzb2S0H69e7ve8AeWravtb3R25z5RDrRtbl2RcNeT/s6dL/yY+xWgz0/Yt87dhvTvpb2ULqtc3uxY7VP51kybc/x2feDJcM/IYztu70m9trYa2SvlSWAmSyBsGeK7ARur4PdcrdfgDJvq/TFbk/bcvZeZWHbzHxezBIB+8XNEiPbhv0Ck6m319oSHfvlxl5ne++xh7LTz0Ea+8XF3ovsNbDj7Z6AWnJu7y22zu7PAW2pwfhZ2Vw9vT52+9E+XWrf//aeZb/o2APaaYPxdbfEyL6/7VlNkRHLfnjsSk2aJUXdnx2RgbGrSJknDruKZm/k6WcH+jIc/7K0XQ2zTxRmXnrf3ux7NfMhXBk5enoYeLgaCj8rW8Ie/O/rE68iI5ISoS3XPREaaeyqVfpj5nZ1yR7mTt+m2FGUCI1cwzkRGoo/K9udbo3JcGUnluH8l5x3JLsUbQ+Aj1T2B/Ls9pLdDrDL/fZpE7s0LyJd6WdFRERERERERERERERERERERERERERERERERERGlFGj/j+rsocQninC3gAAAABJRU5ErkJggg=="/>
          <p:cNvSpPr>
            <a:spLocks noChangeAspect="1" noChangeArrowheads="1"/>
          </p:cNvSpPr>
          <p:nvPr/>
        </p:nvSpPr>
        <p:spPr bwMode="auto">
          <a:xfrm>
            <a:off x="838019" y="768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1B74EC5-393C-4781-AD7E-F17670729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8244" y="1282199"/>
            <a:ext cx="3364037" cy="4689290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This summary plot depicts the global importance of every feature on the output variable 'total amount'</a:t>
            </a:r>
            <a:endParaRPr lang="en-US" sz="2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bg1"/>
                </a:solidFill>
                <a:ea typeface="+mn-lt"/>
                <a:cs typeface="+mn-lt"/>
              </a:rPr>
              <a:t>Shap</a:t>
            </a:r>
            <a:r>
              <a:rPr lang="en-US" sz="2600" dirty="0">
                <a:solidFill>
                  <a:schemeClr val="bg1"/>
                </a:solidFill>
                <a:ea typeface="+mn-lt"/>
                <a:cs typeface="+mn-lt"/>
              </a:rPr>
              <a:t> values based on </a:t>
            </a:r>
            <a:r>
              <a:rPr lang="en-US" sz="2600" dirty="0">
                <a:solidFill>
                  <a:schemeClr val="bg1"/>
                </a:solidFill>
              </a:rPr>
              <a:t>Random Forest Tree Regressor Model </a:t>
            </a:r>
            <a:endParaRPr lang="en-US" sz="2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ea typeface="+mn-lt"/>
                <a:cs typeface="+mn-lt"/>
              </a:rPr>
              <a:t>Accuracy : </a:t>
            </a:r>
            <a:r>
              <a:rPr lang="en-US" sz="2600" dirty="0">
                <a:solidFill>
                  <a:schemeClr val="bg1"/>
                </a:solidFill>
                <a:latin typeface="Calibri"/>
                <a:cs typeface="Calibri"/>
              </a:rPr>
              <a:t>89.55</a:t>
            </a:r>
            <a:r>
              <a:rPr lang="en-US" sz="2600" dirty="0">
                <a:solidFill>
                  <a:schemeClr val="bg1"/>
                </a:solidFill>
                <a:ea typeface="+mn-lt"/>
                <a:cs typeface="+mn-lt"/>
              </a:rPr>
              <a:t> %</a:t>
            </a:r>
          </a:p>
          <a:p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165" y="624110"/>
            <a:ext cx="9514447" cy="6821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Shap Dependence Plot</a:t>
            </a:r>
            <a:endParaRPr lang="en-US" b="1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05" y="1663594"/>
            <a:ext cx="8444753" cy="47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2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6078-A79B-4D4E-91E6-3A620B09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62100"/>
            <a:ext cx="9875520" cy="302852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Research Question 2: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alibri"/>
                <a:cs typeface="Calibri"/>
              </a:rPr>
              <a:t>Predict spikes in revenue based on Holidays</a:t>
            </a:r>
          </a:p>
        </p:txBody>
      </p:sp>
    </p:spTree>
    <p:extLst>
      <p:ext uri="{BB962C8B-B14F-4D97-AF65-F5344CB8AC3E}">
        <p14:creationId xmlns:p14="http://schemas.microsoft.com/office/powerpoint/2010/main" val="93715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369-9CB3-4556-A41E-B6B67DC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graphicFrame>
        <p:nvGraphicFramePr>
          <p:cNvPr id="36" name="Diagram 36">
            <a:extLst>
              <a:ext uri="{FF2B5EF4-FFF2-40B4-BE49-F238E27FC236}">
                <a16:creationId xmlns:a16="http://schemas.microsoft.com/office/drawing/2014/main" id="{911333BD-5216-4AEB-AE20-4ECA35D085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32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10" y="464048"/>
            <a:ext cx="10594569" cy="699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Total Revenue vs Time (Jan-2017:Apr-2019) plot</a:t>
            </a:r>
          </a:p>
        </p:txBody>
      </p:sp>
      <p:pic>
        <p:nvPicPr>
          <p:cNvPr id="1030" name="Picture 6" descr="https://dl.boxcloud.com/api/2.0/internal_files/569152553918/versions/603396926318/representations/png_paged_2048x2048/content/1.png?access_token=1!G6s0Qo6WV424ixPwKi3cLtLM0bH2445e2xoe300-pFZhNhZUQ2ZyUTfYN-3WFeNsmIgG4e-Wa5MAtvt0IwFFeyUfmQpDiXMGuBZcLw7THwLqgLAjdwC05MY9vADw6oomS0owfIxFs8L5p5qjKWA4fpDlwOvgSlfUu-Umye0-MIeJssXq8nsLGHvrblYVWfIMTm8b5e5G9NQCNpeFbo5MrMUh3rl41Y9-br4RNLQ52vZi0v1uE4LToV2Wk9YrzeZdA93EpRViXDtsgJ-lTomZxbdKkFavtgnUR1fDWtXMoyOrNjH6Q7wnxyP6wBaum3ha8LbOlL7AoXasRL2MHiKVY8gryNw4yELy4FfK7yx0mGgPSoewcT5WbHXjgvF_4ALxNLOOmIS2rmrR80MLkDMrKy5spGJ0IwuGSKSjZb8WmaFPQqW2PTv40bALWmIo0UKSh7w2nCFjHyQb7almYR8IOjTUONgCJnm9WIBujI6UTW_ij_spYdlWUm_e-tKwY7uttukJkAoDi6IGPT4tKbT2Y7xh4ZQRCwBwMi9tJ3sgzAl0E4IudL8n5W_Wjf_WJ_6eOA..&amp;box_client_name=box-content-preview&amp;box_client_version=2.26.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" y="1089212"/>
            <a:ext cx="10366655" cy="55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397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141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Basis</vt:lpstr>
      <vt:lpstr>GREEN TAXI</vt:lpstr>
      <vt:lpstr>Preprocessing </vt:lpstr>
      <vt:lpstr>PowerPoint Presentation</vt:lpstr>
      <vt:lpstr>SHapley Additive exPlanations (SHAP) </vt:lpstr>
      <vt:lpstr>  SHAP Feature Importance plot </vt:lpstr>
      <vt:lpstr>Shap Dependence Plot</vt:lpstr>
      <vt:lpstr>Research Question 2:  Predict spikes in revenue based on Holidays</vt:lpstr>
      <vt:lpstr>Features</vt:lpstr>
      <vt:lpstr>Total Revenue vs Time (Jan-2017:Apr-2019) plot</vt:lpstr>
      <vt:lpstr>PowerPoint Presentation</vt:lpstr>
      <vt:lpstr>Autoregressive Integrated Moving Average-ARIMA Time Series Forecasting</vt:lpstr>
      <vt:lpstr>Seasonal decomposition components</vt:lpstr>
      <vt:lpstr>PowerPoint Presentation</vt:lpstr>
      <vt:lpstr>Residual plots in ARIMA model</vt:lpstr>
      <vt:lpstr>Forecast plot on existing data(Jun-2018 onwards)</vt:lpstr>
      <vt:lpstr>Forecasting on future time series(Jun-2019 onwards)</vt:lpstr>
      <vt:lpstr>PowerPoint Presentation</vt:lpstr>
      <vt:lpstr>Quantile Regression</vt:lpstr>
      <vt:lpstr>Quantiles</vt:lpstr>
      <vt:lpstr>Quantile regression of different ranges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Madhura</cp:lastModifiedBy>
  <cp:revision>504</cp:revision>
  <dcterms:created xsi:type="dcterms:W3CDTF">2019-12-02T16:55:39Z</dcterms:created>
  <dcterms:modified xsi:type="dcterms:W3CDTF">2019-12-09T18:55:52Z</dcterms:modified>
</cp:coreProperties>
</file>