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Travel Advisor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–login to authenticate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8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8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3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Travel Advisor </vt:lpstr>
      <vt:lpstr>User-login</vt:lpstr>
      <vt:lpstr>Destinations</vt:lpstr>
      <vt:lpstr>Attractions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2</cp:revision>
  <dcterms:created xsi:type="dcterms:W3CDTF">2018-04-25T09:55:04Z</dcterms:created>
  <dcterms:modified xsi:type="dcterms:W3CDTF">2018-04-25T09:57:28Z</dcterms:modified>
</cp:coreProperties>
</file>