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6501-119E-6C5E-E148-F81EA7244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FF804-9B1C-DB04-F852-C2ED7665C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965D1-6F48-12EE-2645-0BB250B6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1EF2-AA4D-EA46-B94A-8D2C34BB16AC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A286-8912-1D03-4E67-BCB51230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81EFD-1C2F-EBD5-30B6-3CF18812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766C-6A0F-6C41-AB09-F9257159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9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E0D0-74AA-D31F-CD04-77F029EE3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8E161-44DD-87A4-3AFE-242FD3F6D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07A21-39B3-9FB9-653A-470485014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1EF2-AA4D-EA46-B94A-8D2C34BB16AC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A27CB-79B1-E161-C7DE-5A070035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41B10-C850-D35C-046E-290F31E4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766C-6A0F-6C41-AB09-F9257159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7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904C9-792D-DA66-E972-FB2FD58F4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BDD49-DF03-1AA0-CBCA-1DEFCCBB2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C9B4D-6B7E-451A-5DC9-D95EF3D0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1EF2-AA4D-EA46-B94A-8D2C34BB16AC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FD796-83A3-0D84-EE9B-E0DF9A2F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DD8DF-E0C8-AA6E-11E5-82430B8A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766C-6A0F-6C41-AB09-F9257159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5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3905-4CCD-5E70-85CB-4531CA71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52911-D433-2B85-9F18-09EB08634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F189D-D763-D77B-4D10-33078BC4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1EF2-AA4D-EA46-B94A-8D2C34BB16AC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A89DE-9BF7-5ED9-F35F-5FB87596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B92BE-0F32-8A94-3FC8-BE7363D4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766C-6A0F-6C41-AB09-F9257159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9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D039-0FEE-0958-D4A6-936084407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FD48D-F315-2EF9-1A6C-44C441139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40A64-A471-45FD-5373-33F8AA8E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1EF2-AA4D-EA46-B94A-8D2C34BB16AC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81326-F79F-D33E-AD3B-2FB9F640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67F1C-B857-9BB4-882C-B4A5089A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766C-6A0F-6C41-AB09-F9257159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3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F140-82EA-57AC-4C46-50DD7CD6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C602F-2765-73EF-A845-A622ADC67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070E7-9416-CEF8-A1DD-EDAF62C26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C8D1C-E71C-28AB-96B2-554323BE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1EF2-AA4D-EA46-B94A-8D2C34BB16AC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7BF9D-99A1-3FA2-9895-512241F2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3B00A-D55C-1D20-DD7A-ADD71F6F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766C-6A0F-6C41-AB09-F9257159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5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8ECD-228A-9B99-A863-7A583E0AC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8F4B2-A203-F1EE-6D1B-F9853832A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588B8-47E1-060A-9F8E-479331A79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33348-A62E-4720-3D94-F85524E46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83117-25B4-B532-058B-4F2F6882A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B0AEAE-5BC3-3C20-15BC-90784FFE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1EF2-AA4D-EA46-B94A-8D2C34BB16AC}" type="datetimeFigureOut">
              <a:rPr lang="en-US" smtClean="0"/>
              <a:t>9/13/24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9CEC64-C4D5-9202-FDA7-6470E071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30C14-EF13-5CEE-688A-6342254D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766C-6A0F-6C41-AB09-F9257159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C0BC-1FA5-94BA-CA1A-50496B1B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ADDE5-4EBA-A377-31EC-BA415349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1EF2-AA4D-EA46-B94A-8D2C34BB16AC}" type="datetimeFigureOut">
              <a:rPr lang="en-US" smtClean="0"/>
              <a:t>9/13/24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2319C-A8BB-4D41-0F08-03E4514D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57AB4-36A8-D23D-B4D9-DF4F9510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766C-6A0F-6C41-AB09-F9257159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0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4A192-B892-A8F7-5905-90F40909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1EF2-AA4D-EA46-B94A-8D2C34BB16AC}" type="datetimeFigureOut">
              <a:rPr lang="en-US" smtClean="0"/>
              <a:t>9/13/24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2936F5-3A79-4ED0-DD79-E6085360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75DE7-4302-7EE8-AD19-0A0C5DD3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766C-6A0F-6C41-AB09-F9257159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0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3300-A2AC-3638-6A25-CA8D75E07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10A3-B78F-EC16-6DF3-BD7A82630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2EC7A-0FA2-C1F6-7869-68E365D2B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2E00C-9993-7100-8E3E-5D26160A5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1EF2-AA4D-EA46-B94A-8D2C34BB16AC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20A44-1B69-1D1F-330E-C4B2CAAB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7FA5F-B92C-164A-17DE-8BA79948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766C-6A0F-6C41-AB09-F9257159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46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6AE2-C363-20FC-0056-12C733C7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66E497-87A0-D533-027F-64E3D4AB1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2B9ED-75BD-033A-C59D-B60DDA27A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DD601-F682-10C1-9890-E54839CBF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1EF2-AA4D-EA46-B94A-8D2C34BB16AC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14E48-0003-C200-69B5-707B7858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23668-8047-876F-ABE9-037C4A1A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766C-6A0F-6C41-AB09-F9257159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5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397B0-5CF5-CD5B-A47F-062AAB2D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84ED0-7F50-715C-6972-29EEF9894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E813A-1682-6C4F-5070-1C9FBFB79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531EF2-AA4D-EA46-B94A-8D2C34BB16AC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5E606-225C-367B-5BAE-604A0AE64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F966A-8AF9-6A7F-F5E5-3E84D19AB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68766C-6A0F-6C41-AB09-F9257159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6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A0A9E5-E543-5518-2766-B9B620C374AA}"/>
              </a:ext>
            </a:extLst>
          </p:cNvPr>
          <p:cNvSpPr/>
          <p:nvPr/>
        </p:nvSpPr>
        <p:spPr>
          <a:xfrm>
            <a:off x="925033" y="1722474"/>
            <a:ext cx="1282995" cy="5068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Prompt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879B68-EA76-48D2-F8AC-DFC81B71939D}"/>
              </a:ext>
            </a:extLst>
          </p:cNvPr>
          <p:cNvSpPr/>
          <p:nvPr/>
        </p:nvSpPr>
        <p:spPr>
          <a:xfrm>
            <a:off x="949842" y="2629785"/>
            <a:ext cx="1282995" cy="5068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Prompt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E72B0E-E21B-2681-9E04-61FC9D8B3E5D}"/>
              </a:ext>
            </a:extLst>
          </p:cNvPr>
          <p:cNvSpPr/>
          <p:nvPr/>
        </p:nvSpPr>
        <p:spPr>
          <a:xfrm>
            <a:off x="2810539" y="1853609"/>
            <a:ext cx="1623237" cy="114477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Large Language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217AD5-6CFC-79BF-AE52-D4521B6817BF}"/>
              </a:ext>
            </a:extLst>
          </p:cNvPr>
          <p:cNvSpPr/>
          <p:nvPr/>
        </p:nvSpPr>
        <p:spPr>
          <a:xfrm>
            <a:off x="5015024" y="1516909"/>
            <a:ext cx="1407042" cy="85415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Python code to generate </a:t>
            </a:r>
            <a:r>
              <a:rPr lang="en-US" sz="1400" dirty="0" err="1">
                <a:solidFill>
                  <a:schemeClr val="tx1"/>
                </a:solidFill>
              </a:rPr>
              <a:t>x.bin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4701C8-23CA-9E5D-F980-164DE7DA4875}"/>
              </a:ext>
            </a:extLst>
          </p:cNvPr>
          <p:cNvSpPr/>
          <p:nvPr/>
        </p:nvSpPr>
        <p:spPr>
          <a:xfrm>
            <a:off x="6875720" y="2792816"/>
            <a:ext cx="1757917" cy="6946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Post processing of diff file for spaces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FE75EB-0208-D87B-C2B6-62C3BF66F89F}"/>
              </a:ext>
            </a:extLst>
          </p:cNvPr>
          <p:cNvSpPr/>
          <p:nvPr/>
        </p:nvSpPr>
        <p:spPr>
          <a:xfrm>
            <a:off x="9214883" y="1601970"/>
            <a:ext cx="673395" cy="75845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5D097-69B8-8F93-761A-9B5329019563}"/>
              </a:ext>
            </a:extLst>
          </p:cNvPr>
          <p:cNvSpPr/>
          <p:nvPr/>
        </p:nvSpPr>
        <p:spPr>
          <a:xfrm>
            <a:off x="9314119" y="2892053"/>
            <a:ext cx="673395" cy="75845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A1FFE7-D40B-2861-BAE5-E6802C5FEC29}"/>
              </a:ext>
            </a:extLst>
          </p:cNvPr>
          <p:cNvSpPr/>
          <p:nvPr/>
        </p:nvSpPr>
        <p:spPr>
          <a:xfrm>
            <a:off x="5029201" y="2658137"/>
            <a:ext cx="1407042" cy="85415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Python code to generate </a:t>
            </a:r>
            <a:r>
              <a:rPr lang="en-US" sz="1400" dirty="0" err="1">
                <a:solidFill>
                  <a:schemeClr val="tx1"/>
                </a:solidFill>
              </a:rPr>
              <a:t>x.diff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542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Joshi, Neha</dc:creator>
  <cp:lastModifiedBy>Joshi, Neha</cp:lastModifiedBy>
  <cp:revision>6</cp:revision>
  <dcterms:created xsi:type="dcterms:W3CDTF">2024-09-14T00:09:44Z</dcterms:created>
  <dcterms:modified xsi:type="dcterms:W3CDTF">2024-09-14T00:13:50Z</dcterms:modified>
</cp:coreProperties>
</file>