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9" autoAdjust="0"/>
  </p:normalViewPr>
  <p:slideViewPr>
    <p:cSldViewPr snapToGrid="0" showGuides="1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FF83-2B6F-4E91-AC31-2826B4622D8D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B34-4AF7-4AFE-9B0D-9B6993756D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32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FF83-2B6F-4E91-AC31-2826B4622D8D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B34-4AF7-4AFE-9B0D-9B6993756D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62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FF83-2B6F-4E91-AC31-2826B4622D8D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B34-4AF7-4AFE-9B0D-9B6993756D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95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FF83-2B6F-4E91-AC31-2826B4622D8D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B34-4AF7-4AFE-9B0D-9B6993756D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62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FF83-2B6F-4E91-AC31-2826B4622D8D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B34-4AF7-4AFE-9B0D-9B6993756D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55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FF83-2B6F-4E91-AC31-2826B4622D8D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B34-4AF7-4AFE-9B0D-9B6993756D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61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FF83-2B6F-4E91-AC31-2826B4622D8D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B34-4AF7-4AFE-9B0D-9B6993756D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74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FF83-2B6F-4E91-AC31-2826B4622D8D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B34-4AF7-4AFE-9B0D-9B6993756D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29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FF83-2B6F-4E91-AC31-2826B4622D8D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B34-4AF7-4AFE-9B0D-9B6993756D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55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FF83-2B6F-4E91-AC31-2826B4622D8D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B34-4AF7-4AFE-9B0D-9B6993756D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52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FF83-2B6F-4E91-AC31-2826B4622D8D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B34-4AF7-4AFE-9B0D-9B6993756D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75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FFF83-2B6F-4E91-AC31-2826B4622D8D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B34-4AF7-4AFE-9B0D-9B6993756D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7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BPMN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Class </a:t>
            </a:r>
            <a:r>
              <a:rPr lang="de-CH" dirty="0" err="1" smtClean="0"/>
              <a:t>extension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DSML4PTM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99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99417" y="2827870"/>
            <a:ext cx="668866" cy="313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Task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66482" y="3141136"/>
            <a:ext cx="668866" cy="313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UserTask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8926" y="3666070"/>
            <a:ext cx="1432982" cy="3206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ReleaseTransferCase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14636" y="2174980"/>
            <a:ext cx="825499" cy="313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ServiceTask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4" idx="0"/>
            <a:endCxn id="125" idx="4"/>
          </p:cNvCxnSpPr>
          <p:nvPr/>
        </p:nvCxnSpPr>
        <p:spPr>
          <a:xfrm flipH="1" flipV="1">
            <a:off x="4132773" y="2555647"/>
            <a:ext cx="1077" cy="27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7"/>
            <a:endCxn id="4" idx="2"/>
          </p:cNvCxnSpPr>
          <p:nvPr/>
        </p:nvCxnSpPr>
        <p:spPr>
          <a:xfrm flipV="1">
            <a:off x="3337395" y="2984503"/>
            <a:ext cx="462022" cy="20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123017" y="4019182"/>
            <a:ext cx="1568450" cy="3206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MakeDispositionOfCase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68325" y="4159511"/>
            <a:ext cx="874183" cy="2582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PrepareKoGu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55700" y="3048255"/>
            <a:ext cx="874183" cy="2582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FinalizeKoGu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479544" y="2451400"/>
            <a:ext cx="1339850" cy="3815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PrepareRehabAdmission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33473" y="4477049"/>
            <a:ext cx="1305984" cy="3312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PrepareRehabAdmission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075552" y="4382660"/>
            <a:ext cx="1957917" cy="2931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PrepareMedicalRecordAdmission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47017" y="3374398"/>
            <a:ext cx="899583" cy="3815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ConfirmTransfer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245784" y="1979869"/>
            <a:ext cx="1322915" cy="3815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CloseTransferCaseRecord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6" idx="0"/>
            <a:endCxn id="5" idx="2"/>
          </p:cNvCxnSpPr>
          <p:nvPr/>
        </p:nvCxnSpPr>
        <p:spPr>
          <a:xfrm flipV="1">
            <a:off x="1005417" y="3297769"/>
            <a:ext cx="1761065" cy="36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7"/>
            <a:endCxn id="5" idx="3"/>
          </p:cNvCxnSpPr>
          <p:nvPr/>
        </p:nvCxnSpPr>
        <p:spPr>
          <a:xfrm flipV="1">
            <a:off x="1314487" y="3408525"/>
            <a:ext cx="1549948" cy="788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0"/>
            <a:endCxn id="5" idx="4"/>
          </p:cNvCxnSpPr>
          <p:nvPr/>
        </p:nvCxnSpPr>
        <p:spPr>
          <a:xfrm flipV="1">
            <a:off x="2907242" y="3454402"/>
            <a:ext cx="193673" cy="56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1"/>
            <a:endCxn id="5" idx="5"/>
          </p:cNvCxnSpPr>
          <p:nvPr/>
        </p:nvCxnSpPr>
        <p:spPr>
          <a:xfrm flipH="1" flipV="1">
            <a:off x="3337395" y="3408525"/>
            <a:ext cx="441363" cy="2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6"/>
            <a:endCxn id="5" idx="2"/>
          </p:cNvCxnSpPr>
          <p:nvPr/>
        </p:nvCxnSpPr>
        <p:spPr>
          <a:xfrm>
            <a:off x="2029883" y="3177371"/>
            <a:ext cx="736599" cy="120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5" idx="1"/>
          </p:cNvCxnSpPr>
          <p:nvPr/>
        </p:nvCxnSpPr>
        <p:spPr>
          <a:xfrm>
            <a:off x="2439457" y="2809981"/>
            <a:ext cx="424978" cy="37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4"/>
            <a:endCxn id="5" idx="0"/>
          </p:cNvCxnSpPr>
          <p:nvPr/>
        </p:nvCxnSpPr>
        <p:spPr>
          <a:xfrm>
            <a:off x="2907242" y="2361388"/>
            <a:ext cx="193673" cy="77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2" idx="0"/>
            <a:endCxn id="5" idx="3"/>
          </p:cNvCxnSpPr>
          <p:nvPr/>
        </p:nvCxnSpPr>
        <p:spPr>
          <a:xfrm flipV="1">
            <a:off x="1786465" y="3408525"/>
            <a:ext cx="1077970" cy="106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3" idx="0"/>
            <a:endCxn id="5" idx="5"/>
          </p:cNvCxnSpPr>
          <p:nvPr/>
        </p:nvCxnSpPr>
        <p:spPr>
          <a:xfrm flipH="1" flipV="1">
            <a:off x="3337395" y="3408525"/>
            <a:ext cx="717116" cy="97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849301" y="3111725"/>
            <a:ext cx="931297" cy="3493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BusinessRuleTask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1" name="Straight Arrow Connector 70"/>
          <p:cNvCxnSpPr>
            <a:stCxn id="70" idx="2"/>
            <a:endCxn id="4" idx="5"/>
          </p:cNvCxnSpPr>
          <p:nvPr/>
        </p:nvCxnSpPr>
        <p:spPr>
          <a:xfrm flipH="1" flipV="1">
            <a:off x="4370330" y="3095259"/>
            <a:ext cx="478971" cy="191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6021918" y="2507174"/>
            <a:ext cx="846647" cy="3259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ManualTask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6" name="Straight Arrow Connector 75"/>
          <p:cNvCxnSpPr>
            <a:stCxn id="75" idx="2"/>
            <a:endCxn id="4" idx="6"/>
          </p:cNvCxnSpPr>
          <p:nvPr/>
        </p:nvCxnSpPr>
        <p:spPr>
          <a:xfrm flipH="1">
            <a:off x="4468283" y="2670159"/>
            <a:ext cx="1553635" cy="31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4658792" y="3725797"/>
            <a:ext cx="1339929" cy="4715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ApplyDefRehaCriteria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6" name="Straight Arrow Connector 85"/>
          <p:cNvCxnSpPr>
            <a:stCxn id="85" idx="0"/>
            <a:endCxn id="70" idx="4"/>
          </p:cNvCxnSpPr>
          <p:nvPr/>
        </p:nvCxnSpPr>
        <p:spPr>
          <a:xfrm flipH="1" flipV="1">
            <a:off x="5314950" y="3461058"/>
            <a:ext cx="13807" cy="26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5847295" y="3481919"/>
            <a:ext cx="1261514" cy="3923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ChooseRehabClinic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90" name="Straight Arrow Connector 89"/>
          <p:cNvCxnSpPr>
            <a:stCxn id="89" idx="2"/>
            <a:endCxn id="70" idx="5"/>
          </p:cNvCxnSpPr>
          <p:nvPr/>
        </p:nvCxnSpPr>
        <p:spPr>
          <a:xfrm flipH="1" flipV="1">
            <a:off x="5644213" y="3409899"/>
            <a:ext cx="203082" cy="26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6081137" y="3111725"/>
            <a:ext cx="2080729" cy="2905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ReapplyDefRehaCriteria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97" name="Straight Arrow Connector 96"/>
          <p:cNvCxnSpPr>
            <a:stCxn id="96" idx="2"/>
            <a:endCxn id="70" idx="6"/>
          </p:cNvCxnSpPr>
          <p:nvPr/>
        </p:nvCxnSpPr>
        <p:spPr>
          <a:xfrm flipH="1">
            <a:off x="5780598" y="3257023"/>
            <a:ext cx="300539" cy="2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4" idx="2"/>
            <a:endCxn id="75" idx="6"/>
          </p:cNvCxnSpPr>
          <p:nvPr/>
        </p:nvCxnSpPr>
        <p:spPr>
          <a:xfrm flipH="1" flipV="1">
            <a:off x="6868565" y="2670159"/>
            <a:ext cx="334433" cy="12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7202998" y="2603399"/>
            <a:ext cx="1261514" cy="3923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ConductFirstAssessment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868564" y="2081158"/>
            <a:ext cx="1381129" cy="3988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CreateTransferCaseRecord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8" name="Straight Arrow Connector 107"/>
          <p:cNvCxnSpPr>
            <a:stCxn id="106" idx="3"/>
            <a:endCxn id="75" idx="7"/>
          </p:cNvCxnSpPr>
          <p:nvPr/>
        </p:nvCxnSpPr>
        <p:spPr>
          <a:xfrm flipH="1">
            <a:off x="6744576" y="2421582"/>
            <a:ext cx="326250" cy="13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6938174" y="1622959"/>
            <a:ext cx="934169" cy="3988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PerformTransfer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4" name="Straight Arrow Connector 113"/>
          <p:cNvCxnSpPr>
            <a:stCxn id="113" idx="3"/>
            <a:endCxn id="75" idx="0"/>
          </p:cNvCxnSpPr>
          <p:nvPr/>
        </p:nvCxnSpPr>
        <p:spPr>
          <a:xfrm flipH="1">
            <a:off x="6445242" y="1963383"/>
            <a:ext cx="629738" cy="54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6078286" y="1187675"/>
            <a:ext cx="1456569" cy="3988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PerformPhysicalAdmission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8" name="Straight Arrow Connector 117"/>
          <p:cNvCxnSpPr>
            <a:stCxn id="117" idx="4"/>
            <a:endCxn id="75" idx="0"/>
          </p:cNvCxnSpPr>
          <p:nvPr/>
        </p:nvCxnSpPr>
        <p:spPr>
          <a:xfrm flipH="1">
            <a:off x="6445242" y="1586507"/>
            <a:ext cx="361329" cy="92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3720023" y="2242381"/>
            <a:ext cx="825499" cy="313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Activity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4" name="Straight Arrow Connector 133"/>
          <p:cNvCxnSpPr>
            <a:stCxn id="7" idx="3"/>
            <a:endCxn id="4" idx="7"/>
          </p:cNvCxnSpPr>
          <p:nvPr/>
        </p:nvCxnSpPr>
        <p:spPr>
          <a:xfrm flipH="1">
            <a:off x="4370330" y="2442369"/>
            <a:ext cx="465198" cy="43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4054510" y="1327093"/>
            <a:ext cx="1384443" cy="3988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ReleasePatientRecord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5270529" y="1637386"/>
            <a:ext cx="1248058" cy="3988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OpenPatientCase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42" name="Straight Arrow Connector 141"/>
          <p:cNvCxnSpPr>
            <a:stCxn id="141" idx="4"/>
            <a:endCxn id="7" idx="7"/>
          </p:cNvCxnSpPr>
          <p:nvPr/>
        </p:nvCxnSpPr>
        <p:spPr>
          <a:xfrm flipH="1">
            <a:off x="5419243" y="2036218"/>
            <a:ext cx="475315" cy="18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endCxn id="7" idx="0"/>
          </p:cNvCxnSpPr>
          <p:nvPr/>
        </p:nvCxnSpPr>
        <p:spPr>
          <a:xfrm>
            <a:off x="5002120" y="1725925"/>
            <a:ext cx="125266" cy="44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2468069" y="399393"/>
            <a:ext cx="3798803" cy="6127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1091" y="1338362"/>
            <a:ext cx="23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Added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instances</a:t>
            </a:r>
            <a:r>
              <a:rPr lang="de-CH" dirty="0" smtClean="0"/>
              <a:t> </a:t>
            </a:r>
            <a:r>
              <a:rPr lang="de-CH" dirty="0" err="1" smtClean="0"/>
              <a:t>too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94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71132" y="2485169"/>
            <a:ext cx="1130888" cy="3844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accent5">
                    <a:lumMod val="50000"/>
                  </a:schemeClr>
                </a:solidFill>
              </a:rPr>
              <a:t>DataInput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66482" y="3141136"/>
            <a:ext cx="668866" cy="313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Pool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8925" y="3666070"/>
            <a:ext cx="1740957" cy="2797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TransferalManager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421989" y="4231235"/>
            <a:ext cx="915406" cy="2621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Nurse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20133" y="4308084"/>
            <a:ext cx="1376361" cy="3677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AcutePhysician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13328" y="3048255"/>
            <a:ext cx="1516555" cy="35406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HealthInsurance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479544" y="2451400"/>
            <a:ext cx="1339850" cy="3815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RehabilitationClinic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345962" y="4688432"/>
            <a:ext cx="1305984" cy="3312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RehabilitationPhysician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119604" y="4494997"/>
            <a:ext cx="1595032" cy="3616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PatientDisposition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245784" y="1979869"/>
            <a:ext cx="1322915" cy="3815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AcuteHospital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6" idx="0"/>
            <a:endCxn id="5" idx="2"/>
          </p:cNvCxnSpPr>
          <p:nvPr/>
        </p:nvCxnSpPr>
        <p:spPr>
          <a:xfrm flipV="1">
            <a:off x="1005417" y="3297769"/>
            <a:ext cx="1761065" cy="36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7"/>
            <a:endCxn id="5" idx="3"/>
          </p:cNvCxnSpPr>
          <p:nvPr/>
        </p:nvCxnSpPr>
        <p:spPr>
          <a:xfrm flipV="1">
            <a:off x="1394931" y="3408525"/>
            <a:ext cx="1469504" cy="95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0"/>
            <a:endCxn id="5" idx="4"/>
          </p:cNvCxnSpPr>
          <p:nvPr/>
        </p:nvCxnSpPr>
        <p:spPr>
          <a:xfrm flipV="1">
            <a:off x="2879692" y="3454402"/>
            <a:ext cx="221223" cy="776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6"/>
            <a:endCxn id="5" idx="2"/>
          </p:cNvCxnSpPr>
          <p:nvPr/>
        </p:nvCxnSpPr>
        <p:spPr>
          <a:xfrm>
            <a:off x="2029883" y="3177371"/>
            <a:ext cx="736599" cy="120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5" idx="1"/>
          </p:cNvCxnSpPr>
          <p:nvPr/>
        </p:nvCxnSpPr>
        <p:spPr>
          <a:xfrm>
            <a:off x="2439457" y="2809981"/>
            <a:ext cx="424978" cy="37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4"/>
            <a:endCxn id="5" idx="0"/>
          </p:cNvCxnSpPr>
          <p:nvPr/>
        </p:nvCxnSpPr>
        <p:spPr>
          <a:xfrm>
            <a:off x="2907242" y="2361388"/>
            <a:ext cx="193673" cy="77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2" idx="0"/>
            <a:endCxn id="5" idx="3"/>
          </p:cNvCxnSpPr>
          <p:nvPr/>
        </p:nvCxnSpPr>
        <p:spPr>
          <a:xfrm flipV="1">
            <a:off x="1998954" y="3408525"/>
            <a:ext cx="865481" cy="127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3" idx="0"/>
            <a:endCxn id="5" idx="5"/>
          </p:cNvCxnSpPr>
          <p:nvPr/>
        </p:nvCxnSpPr>
        <p:spPr>
          <a:xfrm flipH="1" flipV="1">
            <a:off x="3337395" y="3408525"/>
            <a:ext cx="579725" cy="108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038916" y="2013638"/>
            <a:ext cx="39436" cy="46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034875" y="3469871"/>
            <a:ext cx="1261514" cy="3923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KoGuStroke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6988718" y="3195669"/>
            <a:ext cx="715114" cy="3261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KoGuDO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2" name="Straight Arrow Connector 101"/>
          <p:cNvCxnSpPr>
            <a:stCxn id="104" idx="2"/>
            <a:endCxn id="4" idx="6"/>
          </p:cNvCxnSpPr>
          <p:nvPr/>
        </p:nvCxnSpPr>
        <p:spPr>
          <a:xfrm flipH="1" flipV="1">
            <a:off x="6702020" y="2677381"/>
            <a:ext cx="1001812" cy="181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7703832" y="2669498"/>
            <a:ext cx="1389368" cy="3787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HospitalizationDO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7511876" y="2095117"/>
            <a:ext cx="1504477" cy="41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ProcessProgressDO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08138" y="1685328"/>
            <a:ext cx="1141435" cy="2945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CareStatusDO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6702020" y="1340614"/>
            <a:ext cx="874744" cy="3988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MedicalDO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5291667" y="1613530"/>
            <a:ext cx="1392030" cy="3988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AdministrativeDO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6397794" y="1739446"/>
            <a:ext cx="596342" cy="76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3" idx="2"/>
            <a:endCxn id="4" idx="7"/>
          </p:cNvCxnSpPr>
          <p:nvPr/>
        </p:nvCxnSpPr>
        <p:spPr>
          <a:xfrm flipH="1">
            <a:off x="6536405" y="1832599"/>
            <a:ext cx="771733" cy="70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6" idx="2"/>
            <a:endCxn id="4" idx="6"/>
          </p:cNvCxnSpPr>
          <p:nvPr/>
        </p:nvCxnSpPr>
        <p:spPr>
          <a:xfrm flipH="1">
            <a:off x="6702020" y="2300278"/>
            <a:ext cx="809856" cy="37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6536405" y="2822922"/>
            <a:ext cx="557039" cy="43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7576764" y="3908532"/>
            <a:ext cx="1516436" cy="3923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KoGuOrthopedic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6773361" y="4347193"/>
            <a:ext cx="1446258" cy="3923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KoGuPediatric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5808133" y="3805930"/>
            <a:ext cx="1456141" cy="3923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KoGuPsychiatric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9" name="Straight Arrow Connector 78"/>
          <p:cNvCxnSpPr>
            <a:stCxn id="89" idx="1"/>
            <a:endCxn id="96" idx="6"/>
          </p:cNvCxnSpPr>
          <p:nvPr/>
        </p:nvCxnSpPr>
        <p:spPr>
          <a:xfrm flipH="1" flipV="1">
            <a:off x="7703832" y="3358726"/>
            <a:ext cx="515787" cy="16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96" idx="5"/>
          </p:cNvCxnSpPr>
          <p:nvPr/>
        </p:nvCxnSpPr>
        <p:spPr>
          <a:xfrm flipH="1" flipV="1">
            <a:off x="7599106" y="3474024"/>
            <a:ext cx="362619" cy="44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8" idx="7"/>
          </p:cNvCxnSpPr>
          <p:nvPr/>
        </p:nvCxnSpPr>
        <p:spPr>
          <a:xfrm flipV="1">
            <a:off x="7051027" y="3494077"/>
            <a:ext cx="140614" cy="36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7" idx="0"/>
            <a:endCxn id="96" idx="4"/>
          </p:cNvCxnSpPr>
          <p:nvPr/>
        </p:nvCxnSpPr>
        <p:spPr>
          <a:xfrm flipH="1" flipV="1">
            <a:off x="7346275" y="3521782"/>
            <a:ext cx="150215" cy="82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190242" y="2809981"/>
            <a:ext cx="1130888" cy="3844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DataObject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" idx="3"/>
            <a:endCxn id="40" idx="6"/>
          </p:cNvCxnSpPr>
          <p:nvPr/>
        </p:nvCxnSpPr>
        <p:spPr>
          <a:xfrm flipH="1">
            <a:off x="5321130" y="2813295"/>
            <a:ext cx="415617" cy="18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74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66481" y="3141136"/>
            <a:ext cx="2051051" cy="2953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CatchingIntermediate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451505" y="2395363"/>
            <a:ext cx="1857851" cy="4254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48-24 HoursBeforeTransfer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582914" y="3709385"/>
            <a:ext cx="1595032" cy="3616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TransferDate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Arrow Connector 33"/>
          <p:cNvCxnSpPr>
            <a:stCxn id="23" idx="7"/>
            <a:endCxn id="5" idx="3"/>
          </p:cNvCxnSpPr>
          <p:nvPr/>
        </p:nvCxnSpPr>
        <p:spPr>
          <a:xfrm flipV="1">
            <a:off x="2944359" y="3393268"/>
            <a:ext cx="122491" cy="36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" idx="1"/>
          </p:cNvCxnSpPr>
          <p:nvPr/>
        </p:nvCxnSpPr>
        <p:spPr>
          <a:xfrm>
            <a:off x="2847369" y="2768129"/>
            <a:ext cx="219481" cy="41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791993" y="2541466"/>
            <a:ext cx="1130888" cy="3844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accent5">
                    <a:lumMod val="50000"/>
                  </a:schemeClr>
                </a:solidFill>
              </a:rPr>
              <a:t>TimerEvent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787155" y="1820150"/>
            <a:ext cx="1130888" cy="3844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Event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/>
          <p:cNvCxnSpPr>
            <a:stCxn id="40" idx="0"/>
            <a:endCxn id="42" idx="4"/>
          </p:cNvCxnSpPr>
          <p:nvPr/>
        </p:nvCxnSpPr>
        <p:spPr>
          <a:xfrm flipH="1" flipV="1">
            <a:off x="4352599" y="2204573"/>
            <a:ext cx="4838" cy="33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084820" y="2925889"/>
            <a:ext cx="53216" cy="22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260229" y="2565231"/>
            <a:ext cx="1130888" cy="3844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NoneEvent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995410" y="3244315"/>
            <a:ext cx="1231399" cy="3844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StandardEnd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2" name="Straight Arrow Connector 61"/>
          <p:cNvCxnSpPr>
            <a:endCxn id="57" idx="4"/>
          </p:cNvCxnSpPr>
          <p:nvPr/>
        </p:nvCxnSpPr>
        <p:spPr>
          <a:xfrm flipV="1">
            <a:off x="5785026" y="2949654"/>
            <a:ext cx="40647" cy="29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130329" y="3923399"/>
            <a:ext cx="1750031" cy="3923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TransferConfirmed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5190335" y="3628738"/>
            <a:ext cx="168939" cy="29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428507" y="3244315"/>
            <a:ext cx="1944900" cy="3132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ThrowingIntermediate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7" name="Straight Arrow Connector 66"/>
          <p:cNvCxnSpPr>
            <a:stCxn id="66" idx="1"/>
            <a:endCxn id="57" idx="5"/>
          </p:cNvCxnSpPr>
          <p:nvPr/>
        </p:nvCxnSpPr>
        <p:spPr>
          <a:xfrm flipH="1" flipV="1">
            <a:off x="6225502" y="2893357"/>
            <a:ext cx="487829" cy="39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375705" y="2113454"/>
            <a:ext cx="1337001" cy="2872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StandardStart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9" name="Straight Arrow Connector 68"/>
          <p:cNvCxnSpPr>
            <a:endCxn id="57" idx="7"/>
          </p:cNvCxnSpPr>
          <p:nvPr/>
        </p:nvCxnSpPr>
        <p:spPr>
          <a:xfrm flipH="1">
            <a:off x="6225502" y="2356697"/>
            <a:ext cx="352972" cy="26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1"/>
            <a:endCxn id="42" idx="5"/>
          </p:cNvCxnSpPr>
          <p:nvPr/>
        </p:nvCxnSpPr>
        <p:spPr>
          <a:xfrm flipH="1" flipV="1">
            <a:off x="4752428" y="2148276"/>
            <a:ext cx="673416" cy="47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5122515" y="1490666"/>
            <a:ext cx="1388352" cy="3437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MessageEvent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0" name="Straight Arrow Connector 79"/>
          <p:cNvCxnSpPr>
            <a:stCxn id="75" idx="2"/>
            <a:endCxn id="42" idx="7"/>
          </p:cNvCxnSpPr>
          <p:nvPr/>
        </p:nvCxnSpPr>
        <p:spPr>
          <a:xfrm flipH="1">
            <a:off x="4752428" y="1662555"/>
            <a:ext cx="370087" cy="21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5816691" y="954677"/>
            <a:ext cx="1388352" cy="3437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StandardStart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2" name="Straight Arrow Connector 81"/>
          <p:cNvCxnSpPr>
            <a:endCxn id="75" idx="0"/>
          </p:cNvCxnSpPr>
          <p:nvPr/>
        </p:nvCxnSpPr>
        <p:spPr>
          <a:xfrm flipH="1">
            <a:off x="5816691" y="1237292"/>
            <a:ext cx="194026" cy="25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6880954" y="1524044"/>
            <a:ext cx="1862793" cy="3017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CatchingIntermediateME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6" name="Straight Arrow Connector 85"/>
          <p:cNvCxnSpPr>
            <a:stCxn id="85" idx="2"/>
            <a:endCxn id="75" idx="6"/>
          </p:cNvCxnSpPr>
          <p:nvPr/>
        </p:nvCxnSpPr>
        <p:spPr>
          <a:xfrm flipH="1" flipV="1">
            <a:off x="6510867" y="1662555"/>
            <a:ext cx="370087" cy="1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931665" y="220133"/>
            <a:ext cx="1551936" cy="4565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PatientAdmissionAvilable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91" name="Straight Arrow Connector 90"/>
          <p:cNvCxnSpPr>
            <a:stCxn id="90" idx="3"/>
          </p:cNvCxnSpPr>
          <p:nvPr/>
        </p:nvCxnSpPr>
        <p:spPr>
          <a:xfrm flipH="1">
            <a:off x="6737639" y="609860"/>
            <a:ext cx="421302" cy="372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8125991" y="841861"/>
            <a:ext cx="1551936" cy="4565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KoGuAccepted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/>
          <p:cNvCxnSpPr>
            <a:stCxn id="92" idx="3"/>
          </p:cNvCxnSpPr>
          <p:nvPr/>
        </p:nvCxnSpPr>
        <p:spPr>
          <a:xfrm flipH="1">
            <a:off x="8125991" y="1231588"/>
            <a:ext cx="227276" cy="28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8880634" y="1747155"/>
            <a:ext cx="1551936" cy="4565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PatientInRehab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3" name="Straight Arrow Connector 102"/>
          <p:cNvCxnSpPr>
            <a:stCxn id="99" idx="2"/>
            <a:endCxn id="85" idx="5"/>
          </p:cNvCxnSpPr>
          <p:nvPr/>
        </p:nvCxnSpPr>
        <p:spPr>
          <a:xfrm flipH="1" flipV="1">
            <a:off x="8470947" y="1781623"/>
            <a:ext cx="409687" cy="19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224687" y="931068"/>
            <a:ext cx="1388352" cy="3437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StandardEnd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8" name="Straight Arrow Connector 107"/>
          <p:cNvCxnSpPr>
            <a:stCxn id="107" idx="5"/>
          </p:cNvCxnSpPr>
          <p:nvPr/>
        </p:nvCxnSpPr>
        <p:spPr>
          <a:xfrm>
            <a:off x="5409720" y="1224500"/>
            <a:ext cx="108677" cy="28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3724927" y="220133"/>
            <a:ext cx="1739131" cy="4565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TransferCompleted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809366" y="648246"/>
            <a:ext cx="108677" cy="28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22300" y="495300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Old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63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261882" y="3272254"/>
            <a:ext cx="2051051" cy="2953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accent5">
                    <a:lumMod val="50000"/>
                  </a:schemeClr>
                </a:solidFill>
              </a:rPr>
              <a:t>Message</a:t>
            </a:r>
            <a:r>
              <a:rPr lang="de-CH" sz="1000" b="1" dirty="0" err="1" smtClean="0">
                <a:solidFill>
                  <a:schemeClr val="accent5">
                    <a:lumMod val="50000"/>
                  </a:schemeClr>
                </a:solidFill>
              </a:rPr>
              <a:t>End</a:t>
            </a:r>
            <a:r>
              <a:rPr lang="de-CH" sz="1000" dirty="0" err="1" smtClean="0">
                <a:solidFill>
                  <a:schemeClr val="accent5">
                    <a:lumMod val="50000"/>
                  </a:schemeClr>
                </a:solidFill>
              </a:rPr>
              <a:t>Event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965660" y="1227134"/>
            <a:ext cx="1857851" cy="4254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48-24 HoursBeforeTransfer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27053" y="869339"/>
            <a:ext cx="1595032" cy="3616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TransferDate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Arrow Connector 33"/>
          <p:cNvCxnSpPr>
            <a:endCxn id="78" idx="0"/>
          </p:cNvCxnSpPr>
          <p:nvPr/>
        </p:nvCxnSpPr>
        <p:spPr>
          <a:xfrm>
            <a:off x="10141303" y="1598997"/>
            <a:ext cx="398952" cy="34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1137900" y="1236414"/>
            <a:ext cx="332395" cy="74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791993" y="2541466"/>
            <a:ext cx="1130888" cy="38442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accent5">
                    <a:lumMod val="50000"/>
                  </a:schemeClr>
                </a:solidFill>
              </a:rPr>
              <a:t>EndEvent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787155" y="1820150"/>
            <a:ext cx="1130888" cy="38442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smtClean="0">
                <a:solidFill>
                  <a:schemeClr val="accent5">
                    <a:lumMod val="50000"/>
                  </a:schemeClr>
                </a:solidFill>
              </a:rPr>
              <a:t>Event</a:t>
            </a:r>
            <a:endParaRPr lang="de-CH" sz="1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/>
          <p:cNvCxnSpPr>
            <a:stCxn id="40" idx="0"/>
            <a:endCxn id="42" idx="4"/>
          </p:cNvCxnSpPr>
          <p:nvPr/>
        </p:nvCxnSpPr>
        <p:spPr>
          <a:xfrm flipH="1" flipV="1">
            <a:off x="4352599" y="2204573"/>
            <a:ext cx="4838" cy="33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5" idx="4"/>
          </p:cNvCxnSpPr>
          <p:nvPr/>
        </p:nvCxnSpPr>
        <p:spPr>
          <a:xfrm flipV="1">
            <a:off x="4135755" y="3567645"/>
            <a:ext cx="151653" cy="35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260228" y="2565231"/>
            <a:ext cx="1250639" cy="38442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accent5">
                    <a:lumMod val="50000"/>
                  </a:schemeClr>
                </a:solidFill>
              </a:rPr>
              <a:t>IntermediateEvent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568450" y="3113901"/>
            <a:ext cx="1537791" cy="3844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accent5">
                    <a:lumMod val="50000"/>
                  </a:schemeClr>
                </a:solidFill>
              </a:rPr>
              <a:t>Terminate</a:t>
            </a:r>
            <a:r>
              <a:rPr lang="de-CH" sz="1000" b="1" dirty="0" err="1" smtClean="0">
                <a:solidFill>
                  <a:schemeClr val="accent5">
                    <a:lumMod val="50000"/>
                  </a:schemeClr>
                </a:solidFill>
              </a:rPr>
              <a:t>End</a:t>
            </a:r>
            <a:r>
              <a:rPr lang="de-CH" sz="1000" dirty="0" err="1" smtClean="0">
                <a:solidFill>
                  <a:schemeClr val="accent5">
                    <a:lumMod val="50000"/>
                  </a:schemeClr>
                </a:solidFill>
              </a:rPr>
              <a:t>Event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2" name="Straight Arrow Connector 61"/>
          <p:cNvCxnSpPr>
            <a:stCxn id="5" idx="0"/>
          </p:cNvCxnSpPr>
          <p:nvPr/>
        </p:nvCxnSpPr>
        <p:spPr>
          <a:xfrm flipV="1">
            <a:off x="4287408" y="2908779"/>
            <a:ext cx="14112" cy="36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408410" y="4065744"/>
            <a:ext cx="1750031" cy="3923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TransferConfirmed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>
            <a:stCxn id="63" idx="0"/>
          </p:cNvCxnSpPr>
          <p:nvPr/>
        </p:nvCxnSpPr>
        <p:spPr>
          <a:xfrm flipV="1">
            <a:off x="2283426" y="3511851"/>
            <a:ext cx="37400" cy="55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6012919" y="2949655"/>
            <a:ext cx="241070" cy="47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4" idx="2"/>
            <a:endCxn id="57" idx="6"/>
          </p:cNvCxnSpPr>
          <p:nvPr/>
        </p:nvCxnSpPr>
        <p:spPr>
          <a:xfrm flipH="1">
            <a:off x="6510867" y="2405290"/>
            <a:ext cx="168410" cy="352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1"/>
            <a:endCxn id="42" idx="5"/>
          </p:cNvCxnSpPr>
          <p:nvPr/>
        </p:nvCxnSpPr>
        <p:spPr>
          <a:xfrm flipH="1" flipV="1">
            <a:off x="4752428" y="2148276"/>
            <a:ext cx="673416" cy="47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5122515" y="1490666"/>
            <a:ext cx="1388352" cy="34377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accent5">
                    <a:lumMod val="50000"/>
                  </a:schemeClr>
                </a:solidFill>
              </a:rPr>
              <a:t>StartEvent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0" name="Straight Arrow Connector 79"/>
          <p:cNvCxnSpPr>
            <a:stCxn id="75" idx="2"/>
            <a:endCxn id="42" idx="7"/>
          </p:cNvCxnSpPr>
          <p:nvPr/>
        </p:nvCxnSpPr>
        <p:spPr>
          <a:xfrm flipH="1">
            <a:off x="4752428" y="1662555"/>
            <a:ext cx="370087" cy="21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5825329" y="768948"/>
            <a:ext cx="1707897" cy="3437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accent5">
                    <a:lumMod val="50000"/>
                  </a:schemeClr>
                </a:solidFill>
              </a:rPr>
              <a:t>MessageStartEvent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2" name="Straight Arrow Connector 81"/>
          <p:cNvCxnSpPr>
            <a:endCxn id="75" idx="0"/>
          </p:cNvCxnSpPr>
          <p:nvPr/>
        </p:nvCxnSpPr>
        <p:spPr>
          <a:xfrm flipH="1">
            <a:off x="5816691" y="1050146"/>
            <a:ext cx="162361" cy="44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7462569" y="213526"/>
            <a:ext cx="1551936" cy="4565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PatientAdmissionAvilable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91" name="Straight Arrow Connector 90"/>
          <p:cNvCxnSpPr>
            <a:stCxn id="90" idx="3"/>
            <a:endCxn id="81" idx="7"/>
          </p:cNvCxnSpPr>
          <p:nvPr/>
        </p:nvCxnSpPr>
        <p:spPr>
          <a:xfrm flipH="1">
            <a:off x="7283110" y="603253"/>
            <a:ext cx="406735" cy="21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7413724" y="5297598"/>
            <a:ext cx="1551936" cy="4565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KoGuAccepted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/>
          <p:cNvCxnSpPr>
            <a:stCxn id="92" idx="0"/>
          </p:cNvCxnSpPr>
          <p:nvPr/>
        </p:nvCxnSpPr>
        <p:spPr>
          <a:xfrm flipH="1" flipV="1">
            <a:off x="7842789" y="4582300"/>
            <a:ext cx="346903" cy="71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569564" y="5243952"/>
            <a:ext cx="1551936" cy="4565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PatientInRehab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3" name="Straight Arrow Connector 102"/>
          <p:cNvCxnSpPr>
            <a:stCxn id="99" idx="0"/>
          </p:cNvCxnSpPr>
          <p:nvPr/>
        </p:nvCxnSpPr>
        <p:spPr>
          <a:xfrm flipV="1">
            <a:off x="6345532" y="4598503"/>
            <a:ext cx="174406" cy="645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3957608" y="649638"/>
            <a:ext cx="1510966" cy="3437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accent5">
                    <a:lumMod val="50000"/>
                  </a:schemeClr>
                </a:solidFill>
              </a:rPr>
              <a:t>TimerStartEvent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8" name="Straight Arrow Connector 107"/>
          <p:cNvCxnSpPr>
            <a:endCxn id="75" idx="1"/>
          </p:cNvCxnSpPr>
          <p:nvPr/>
        </p:nvCxnSpPr>
        <p:spPr>
          <a:xfrm>
            <a:off x="4918043" y="997547"/>
            <a:ext cx="407791" cy="54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3239068" y="3903337"/>
            <a:ext cx="1739131" cy="4565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TransferCompleted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5628593" y="552933"/>
            <a:ext cx="19440" cy="937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0" idx="6"/>
            <a:endCxn id="40" idx="3"/>
          </p:cNvCxnSpPr>
          <p:nvPr/>
        </p:nvCxnSpPr>
        <p:spPr>
          <a:xfrm flipV="1">
            <a:off x="3106241" y="2869592"/>
            <a:ext cx="851367" cy="43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639270" y="2365879"/>
            <a:ext cx="1537791" cy="3844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accent5">
                    <a:lumMod val="50000"/>
                  </a:schemeClr>
                </a:solidFill>
              </a:rPr>
              <a:t>Error</a:t>
            </a:r>
            <a:r>
              <a:rPr lang="de-CH" sz="1000" b="1" dirty="0" err="1" smtClean="0">
                <a:solidFill>
                  <a:schemeClr val="accent5">
                    <a:lumMod val="50000"/>
                  </a:schemeClr>
                </a:solidFill>
              </a:rPr>
              <a:t>End</a:t>
            </a:r>
            <a:r>
              <a:rPr lang="de-CH" sz="1000" dirty="0" err="1" smtClean="0">
                <a:solidFill>
                  <a:schemeClr val="accent5">
                    <a:lumMod val="50000"/>
                  </a:schemeClr>
                </a:solidFill>
              </a:rPr>
              <a:t>Event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47" idx="6"/>
            <a:endCxn id="40" idx="2"/>
          </p:cNvCxnSpPr>
          <p:nvPr/>
        </p:nvCxnSpPr>
        <p:spPr>
          <a:xfrm>
            <a:off x="3177061" y="2558091"/>
            <a:ext cx="614932" cy="17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468574" y="3423717"/>
            <a:ext cx="2374215" cy="3844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accent5">
                    <a:lumMod val="50000"/>
                  </a:schemeClr>
                </a:solidFill>
              </a:rPr>
              <a:t>MessageIntermediateEvent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5648033" y="4212989"/>
            <a:ext cx="3027757" cy="3844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>
                <a:solidFill>
                  <a:schemeClr val="accent5">
                    <a:lumMod val="50000"/>
                  </a:schemeClr>
                </a:solidFill>
              </a:rPr>
              <a:t>CatchingMessageIntermediateEvent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6682324" y="3789284"/>
            <a:ext cx="149870" cy="440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679277" y="2213078"/>
            <a:ext cx="2374215" cy="3844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accent5">
                    <a:lumMod val="50000"/>
                  </a:schemeClr>
                </a:solidFill>
              </a:rPr>
              <a:t>TimerIntermediateEvent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8309195" y="3262176"/>
            <a:ext cx="2374215" cy="3844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accent5">
                    <a:lumMod val="50000"/>
                  </a:schemeClr>
                </a:solidFill>
              </a:rPr>
              <a:t>ErrorIntermediateEvent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373115" y="3793028"/>
            <a:ext cx="2374215" cy="3844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accent5">
                    <a:lumMod val="50000"/>
                  </a:schemeClr>
                </a:solidFill>
              </a:rPr>
              <a:t>ThrowingIntermediateEvent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2" name="Straight Arrow Connector 71"/>
          <p:cNvCxnSpPr>
            <a:stCxn id="71" idx="0"/>
          </p:cNvCxnSpPr>
          <p:nvPr/>
        </p:nvCxnSpPr>
        <p:spPr>
          <a:xfrm flipH="1" flipV="1">
            <a:off x="6234902" y="2924406"/>
            <a:ext cx="2325321" cy="86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2"/>
            <a:endCxn id="57" idx="5"/>
          </p:cNvCxnSpPr>
          <p:nvPr/>
        </p:nvCxnSpPr>
        <p:spPr>
          <a:xfrm flipH="1" flipV="1">
            <a:off x="6327715" y="2893357"/>
            <a:ext cx="1981480" cy="56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7175958" y="2718540"/>
            <a:ext cx="2907535" cy="3844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accent5">
                    <a:lumMod val="50000"/>
                  </a:schemeClr>
                </a:solidFill>
              </a:rPr>
              <a:t>ConditionalIntermediateEvent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9174259" y="1946046"/>
            <a:ext cx="2731991" cy="3844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>
                <a:solidFill>
                  <a:schemeClr val="accent5">
                    <a:lumMod val="50000"/>
                  </a:schemeClr>
                </a:solidFill>
              </a:rPr>
              <a:t>CatchingTimerIntermediateEvent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9" name="Straight Arrow Connector 78"/>
          <p:cNvCxnSpPr>
            <a:stCxn id="78" idx="2"/>
            <a:endCxn id="64" idx="6"/>
          </p:cNvCxnSpPr>
          <p:nvPr/>
        </p:nvCxnSpPr>
        <p:spPr>
          <a:xfrm flipH="1">
            <a:off x="9053492" y="2138258"/>
            <a:ext cx="120767" cy="26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98500" y="220133"/>
            <a:ext cx="17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Updated</a:t>
            </a:r>
            <a:endParaRPr lang="en-GB" dirty="0"/>
          </a:p>
        </p:txBody>
      </p:sp>
      <p:sp>
        <p:nvSpPr>
          <p:cNvPr id="94" name="Oval 93"/>
          <p:cNvSpPr/>
          <p:nvPr/>
        </p:nvSpPr>
        <p:spPr>
          <a:xfrm>
            <a:off x="4468086" y="215594"/>
            <a:ext cx="1939064" cy="3437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accent5">
                    <a:lumMod val="50000"/>
                  </a:schemeClr>
                </a:solidFill>
              </a:rPr>
              <a:t>ConditionalStartEvent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95" name="Straight Arrow Connector 94"/>
          <p:cNvCxnSpPr>
            <a:stCxn id="76" idx="2"/>
            <a:endCxn id="57" idx="6"/>
          </p:cNvCxnSpPr>
          <p:nvPr/>
        </p:nvCxnSpPr>
        <p:spPr>
          <a:xfrm flipH="1" flipV="1">
            <a:off x="6510867" y="2757443"/>
            <a:ext cx="665091" cy="15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5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150" y="701592"/>
            <a:ext cx="5092699" cy="527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1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98" y="3276600"/>
            <a:ext cx="3860801" cy="3074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39" y="-25404"/>
            <a:ext cx="6915916" cy="34125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362" y="93797"/>
            <a:ext cx="3801187" cy="32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0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Widescreen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BPMN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BPMN</dc:title>
  <dc:creator>Laurenzi Emanuele</dc:creator>
  <cp:lastModifiedBy>Laurenzi Emanuele</cp:lastModifiedBy>
  <cp:revision>16</cp:revision>
  <dcterms:created xsi:type="dcterms:W3CDTF">2018-04-30T08:39:50Z</dcterms:created>
  <dcterms:modified xsi:type="dcterms:W3CDTF">2018-04-30T13:29:48Z</dcterms:modified>
</cp:coreProperties>
</file>