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2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7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5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4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9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5682-E088-4A22-9F02-A8DE82E32389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73E2-193A-4EAC-9C9F-4C0B7C54C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3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CMMN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extension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+ Integration </a:t>
            </a:r>
            <a:r>
              <a:rPr lang="de-CH" dirty="0" err="1" smtClean="0"/>
              <a:t>with</a:t>
            </a:r>
            <a:r>
              <a:rPr lang="de-CH" dirty="0" smtClean="0"/>
              <a:t> BPMN</a:t>
            </a:r>
          </a:p>
        </p:txBody>
      </p:sp>
    </p:spTree>
    <p:extLst>
      <p:ext uri="{BB962C8B-B14F-4D97-AF65-F5344CB8AC3E}">
        <p14:creationId xmlns:p14="http://schemas.microsoft.com/office/powerpoint/2010/main" val="346509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6301" y="2974683"/>
            <a:ext cx="1636186" cy="4061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DiscretionaryTask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29364" y="2377828"/>
            <a:ext cx="1339850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PerformRehabConference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86147" y="1923066"/>
            <a:ext cx="1818216" cy="3815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UpdateDisposition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endCxn id="4" idx="1"/>
          </p:cNvCxnSpPr>
          <p:nvPr/>
        </p:nvCxnSpPr>
        <p:spPr>
          <a:xfrm>
            <a:off x="4289277" y="2736409"/>
            <a:ext cx="566638" cy="29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4" idx="0"/>
          </p:cNvCxnSpPr>
          <p:nvPr/>
        </p:nvCxnSpPr>
        <p:spPr>
          <a:xfrm flipH="1">
            <a:off x="5434394" y="2304585"/>
            <a:ext cx="160861" cy="67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004712" y="3904712"/>
            <a:ext cx="846647" cy="3259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ManualTask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stCxn id="4" idx="4"/>
            <a:endCxn id="60" idx="0"/>
          </p:cNvCxnSpPr>
          <p:nvPr/>
        </p:nvCxnSpPr>
        <p:spPr>
          <a:xfrm flipH="1">
            <a:off x="5428036" y="3380830"/>
            <a:ext cx="6358" cy="52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5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CMMN class extension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CMMN and Control Element Model class extension</dc:title>
  <dc:creator>Laurenzi Emanuele</dc:creator>
  <cp:lastModifiedBy>Laurenzi Emanuele</cp:lastModifiedBy>
  <cp:revision>2</cp:revision>
  <dcterms:created xsi:type="dcterms:W3CDTF">2018-04-30T08:41:27Z</dcterms:created>
  <dcterms:modified xsi:type="dcterms:W3CDTF">2018-04-30T08:43:30Z</dcterms:modified>
</cp:coreProperties>
</file>