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2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5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7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5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4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9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3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Control Element Model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extension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+ Integration </a:t>
            </a:r>
            <a:r>
              <a:rPr lang="de-CH" dirty="0" err="1" smtClean="0"/>
              <a:t>with</a:t>
            </a:r>
            <a:r>
              <a:rPr lang="de-CH" dirty="0" smtClean="0"/>
              <a:t> BPMN</a:t>
            </a:r>
          </a:p>
        </p:txBody>
      </p:sp>
    </p:spTree>
    <p:extLst>
      <p:ext uri="{BB962C8B-B14F-4D97-AF65-F5344CB8AC3E}">
        <p14:creationId xmlns:p14="http://schemas.microsoft.com/office/powerpoint/2010/main" val="346509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246657" y="3189677"/>
            <a:ext cx="1346195" cy="286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Sentry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46657" y="2392229"/>
            <a:ext cx="1346195" cy="286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EntryCriterion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0"/>
            <a:endCxn id="14" idx="0"/>
          </p:cNvCxnSpPr>
          <p:nvPr/>
        </p:nvCxnSpPr>
        <p:spPr>
          <a:xfrm flipH="1" flipV="1">
            <a:off x="3919754" y="2678227"/>
            <a:ext cx="1" cy="5114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877948" y="2678227"/>
            <a:ext cx="83612" cy="13521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Oval 14"/>
          <p:cNvSpPr/>
          <p:nvPr/>
        </p:nvSpPr>
        <p:spPr>
          <a:xfrm>
            <a:off x="3585320" y="3904965"/>
            <a:ext cx="668866" cy="313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919753" y="3475791"/>
            <a:ext cx="2" cy="42917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94452" y="2790953"/>
            <a:ext cx="1346195" cy="286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OnPart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94452" y="3547321"/>
            <a:ext cx="1346195" cy="286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IfPart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flipH="1">
            <a:off x="4690740" y="3077067"/>
            <a:ext cx="676810" cy="21502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 flipH="1">
            <a:off x="4590429" y="3332734"/>
            <a:ext cx="97685" cy="45719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Diamond 22"/>
          <p:cNvSpPr/>
          <p:nvPr/>
        </p:nvSpPr>
        <p:spPr>
          <a:xfrm flipH="1">
            <a:off x="4590428" y="3268794"/>
            <a:ext cx="97685" cy="45719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Straight Arrow Connector 23"/>
          <p:cNvCxnSpPr>
            <a:stCxn id="20" idx="0"/>
            <a:endCxn id="22" idx="1"/>
          </p:cNvCxnSpPr>
          <p:nvPr/>
        </p:nvCxnSpPr>
        <p:spPr>
          <a:xfrm flipH="1" flipV="1">
            <a:off x="4688114" y="3355594"/>
            <a:ext cx="679436" cy="19172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2431" y="828532"/>
            <a:ext cx="1818216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RehabClinicChosen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05058" y="1378919"/>
            <a:ext cx="2500857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FirstAssessmentAccomplished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44851" y="1899938"/>
            <a:ext cx="2339996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RehabConferenceRequestedFromRehabPhysician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11930" y="2430401"/>
            <a:ext cx="1572917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RehabConferencePerformed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596323" y="1752062"/>
            <a:ext cx="1140584" cy="2638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KoGuSent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064801" y="3438497"/>
            <a:ext cx="1288437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TransferDataDefined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9314" y="2934449"/>
            <a:ext cx="1080157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AdmissionCompleted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59531" y="3892362"/>
            <a:ext cx="1517037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PatientConditionDeclines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88114" y="1210051"/>
            <a:ext cx="316944" cy="159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19" idx="0"/>
          </p:cNvCxnSpPr>
          <p:nvPr/>
        </p:nvCxnSpPr>
        <p:spPr>
          <a:xfrm flipH="1">
            <a:off x="5367550" y="1704566"/>
            <a:ext cx="3750" cy="108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</p:cNvCxnSpPr>
          <p:nvPr/>
        </p:nvCxnSpPr>
        <p:spPr>
          <a:xfrm flipH="1">
            <a:off x="5541288" y="2090698"/>
            <a:ext cx="303563" cy="69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19" idx="7"/>
          </p:cNvCxnSpPr>
          <p:nvPr/>
        </p:nvCxnSpPr>
        <p:spPr>
          <a:xfrm flipH="1">
            <a:off x="5843501" y="2621161"/>
            <a:ext cx="768429" cy="21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5"/>
            <a:endCxn id="19" idx="1"/>
          </p:cNvCxnSpPr>
          <p:nvPr/>
        </p:nvCxnSpPr>
        <p:spPr>
          <a:xfrm>
            <a:off x="4569872" y="1977272"/>
            <a:ext cx="321726" cy="8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19" idx="6"/>
          </p:cNvCxnSpPr>
          <p:nvPr/>
        </p:nvCxnSpPr>
        <p:spPr>
          <a:xfrm flipH="1" flipV="1">
            <a:off x="6040647" y="2934010"/>
            <a:ext cx="1008667" cy="19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  <a:endCxn id="19" idx="5"/>
          </p:cNvCxnSpPr>
          <p:nvPr/>
        </p:nvCxnSpPr>
        <p:spPr>
          <a:xfrm flipH="1" flipV="1">
            <a:off x="5843501" y="3035167"/>
            <a:ext cx="1409987" cy="4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9" idx="5"/>
          </p:cNvCxnSpPr>
          <p:nvPr/>
        </p:nvCxnSpPr>
        <p:spPr>
          <a:xfrm flipH="1" flipV="1">
            <a:off x="5843501" y="3035167"/>
            <a:ext cx="1205813" cy="86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836073" y="4297243"/>
            <a:ext cx="1691377" cy="4911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AcceptanceForDataTransferProvided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484960" y="3820017"/>
            <a:ext cx="870397" cy="48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144696" y="4450396"/>
            <a:ext cx="1691377" cy="4911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FurtherAssessmentNeeded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43" idx="0"/>
            <a:endCxn id="20" idx="4"/>
          </p:cNvCxnSpPr>
          <p:nvPr/>
        </p:nvCxnSpPr>
        <p:spPr>
          <a:xfrm flipV="1">
            <a:off x="4990385" y="3833435"/>
            <a:ext cx="377165" cy="6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340693" y="4933860"/>
            <a:ext cx="1691377" cy="4911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KoGuAccepted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20" idx="4"/>
          </p:cNvCxnSpPr>
          <p:nvPr/>
        </p:nvCxnSpPr>
        <p:spPr>
          <a:xfrm flipH="1" flipV="1">
            <a:off x="5367550" y="3833435"/>
            <a:ext cx="662802" cy="110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209919" y="4688289"/>
            <a:ext cx="2044267" cy="4911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ReapplicationOfDefRehaCriteriaNeeded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endCxn id="20" idx="3"/>
          </p:cNvCxnSpPr>
          <p:nvPr/>
        </p:nvCxnSpPr>
        <p:spPr>
          <a:xfrm flipV="1">
            <a:off x="3707017" y="3791535"/>
            <a:ext cx="1184581" cy="90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Control Element Model class extension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CMMN and Control Element Model class extension</dc:title>
  <dc:creator>Laurenzi Emanuele</dc:creator>
  <cp:lastModifiedBy>Laurenzi Emanuele</cp:lastModifiedBy>
  <cp:revision>3</cp:revision>
  <dcterms:created xsi:type="dcterms:W3CDTF">2018-04-30T08:41:27Z</dcterms:created>
  <dcterms:modified xsi:type="dcterms:W3CDTF">2018-04-30T08:44:35Z</dcterms:modified>
</cp:coreProperties>
</file>