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4" d="100"/>
          <a:sy n="44" d="100"/>
        </p:scale>
        <p:origin x="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74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0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5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CD0D-B402-4AA6-9018-3EEF087BD2EE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7D8B-E932-4A94-98DD-BDCCB8B0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DMN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extension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+ </a:t>
            </a:r>
            <a:r>
              <a:rPr lang="de-CH" dirty="0" err="1" smtClean="0"/>
              <a:t>integration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smtClean="0"/>
              <a:t>elements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4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66481" y="3048255"/>
            <a:ext cx="1636186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Decision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479544" y="2451400"/>
            <a:ext cx="1339850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ChooseRehabClinic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03352" y="1996638"/>
            <a:ext cx="2151191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GeriatricRehabSuitability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endCxn id="4" idx="1"/>
          </p:cNvCxnSpPr>
          <p:nvPr/>
        </p:nvCxnSpPr>
        <p:spPr>
          <a:xfrm>
            <a:off x="2439457" y="2809981"/>
            <a:ext cx="566638" cy="29775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4" idx="0"/>
          </p:cNvCxnSpPr>
          <p:nvPr/>
        </p:nvCxnSpPr>
        <p:spPr>
          <a:xfrm flipH="1">
            <a:off x="3584574" y="2378157"/>
            <a:ext cx="160861" cy="6700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53339" y="2034409"/>
            <a:ext cx="2339996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EntryCriteriaDT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790622" y="2250062"/>
            <a:ext cx="1572917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ExitCriteriaDT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134122" y="2363619"/>
            <a:ext cx="2183408" cy="5750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InternisticAndOncologicalRehabSuitabilita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861689" y="3802003"/>
            <a:ext cx="1780857" cy="55072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InclusionToInpatientGeriatricRehabEntry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372185" y="2989979"/>
            <a:ext cx="1080157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SuitabilityDT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624548" y="3888659"/>
            <a:ext cx="1027254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99" idx="4"/>
            <a:endCxn id="69" idx="0"/>
          </p:cNvCxnSpPr>
          <p:nvPr/>
        </p:nvCxnSpPr>
        <p:spPr>
          <a:xfrm>
            <a:off x="7623337" y="2415928"/>
            <a:ext cx="285693" cy="4834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9" idx="7"/>
          </p:cNvCxnSpPr>
          <p:nvPr/>
        </p:nvCxnSpPr>
        <p:spPr>
          <a:xfrm flipH="1">
            <a:off x="8532410" y="2596920"/>
            <a:ext cx="575009" cy="3618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4275669" y="2906387"/>
            <a:ext cx="485539" cy="257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3" idx="2"/>
            <a:endCxn id="69" idx="6"/>
          </p:cNvCxnSpPr>
          <p:nvPr/>
        </p:nvCxnSpPr>
        <p:spPr>
          <a:xfrm flipH="1" flipV="1">
            <a:off x="8790622" y="3102404"/>
            <a:ext cx="581563" cy="783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0"/>
          </p:cNvCxnSpPr>
          <p:nvPr/>
        </p:nvCxnSpPr>
        <p:spPr>
          <a:xfrm flipH="1" flipV="1">
            <a:off x="8221406" y="3301897"/>
            <a:ext cx="530712" cy="5001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0"/>
            <a:endCxn id="69" idx="3"/>
          </p:cNvCxnSpPr>
          <p:nvPr/>
        </p:nvCxnSpPr>
        <p:spPr>
          <a:xfrm flipV="1">
            <a:off x="7138175" y="3245998"/>
            <a:ext cx="147475" cy="6426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654543" y="3212294"/>
            <a:ext cx="1691377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Cardiovascular Rehabilitation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5" name="Straight Arrow Connector 134"/>
          <p:cNvCxnSpPr>
            <a:stCxn id="59" idx="2"/>
            <a:endCxn id="58" idx="6"/>
          </p:cNvCxnSpPr>
          <p:nvPr/>
        </p:nvCxnSpPr>
        <p:spPr>
          <a:xfrm flipH="1">
            <a:off x="4402667" y="4984796"/>
            <a:ext cx="530504" cy="438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4" idx="2"/>
          </p:cNvCxnSpPr>
          <p:nvPr/>
        </p:nvCxnSpPr>
        <p:spPr>
          <a:xfrm flipH="1" flipV="1">
            <a:off x="4275669" y="3351854"/>
            <a:ext cx="378874" cy="1060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37814" y="3929838"/>
            <a:ext cx="1186418" cy="299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  <a:endCxn id="4" idx="5"/>
          </p:cNvCxnSpPr>
          <p:nvPr/>
        </p:nvCxnSpPr>
        <p:spPr>
          <a:xfrm flipH="1" flipV="1">
            <a:off x="4163053" y="3394923"/>
            <a:ext cx="348508" cy="5787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39483" y="4825549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BusinessKnowledge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933171" y="4739225"/>
            <a:ext cx="1691377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ExclusionCriteria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004396" y="5455675"/>
            <a:ext cx="1691377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093636" y="5726028"/>
            <a:ext cx="1906840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CombinationInclusionAndExclusionCriteria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endCxn id="58" idx="5"/>
          </p:cNvCxnSpPr>
          <p:nvPr/>
        </p:nvCxnSpPr>
        <p:spPr>
          <a:xfrm flipH="1" flipV="1">
            <a:off x="4144455" y="5172217"/>
            <a:ext cx="320651" cy="3152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471823" y="5221968"/>
            <a:ext cx="1" cy="53102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27438" y="2899330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DecisionTable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917371" y="4602609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KnowledgeSource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289726" y="5455675"/>
            <a:ext cx="1027254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DefReha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80" idx="0"/>
            <a:endCxn id="79" idx="4"/>
          </p:cNvCxnSpPr>
          <p:nvPr/>
        </p:nvCxnSpPr>
        <p:spPr>
          <a:xfrm flipH="1" flipV="1">
            <a:off x="7798963" y="5008756"/>
            <a:ext cx="4390" cy="44691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061571" y="3921426"/>
            <a:ext cx="1636186" cy="40614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DiscretionaryTask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3" name="Straight Connector 32"/>
          <p:cNvCxnSpPr>
            <a:stCxn id="4" idx="4"/>
          </p:cNvCxnSpPr>
          <p:nvPr/>
        </p:nvCxnSpPr>
        <p:spPr>
          <a:xfrm flipH="1">
            <a:off x="3136478" y="3454402"/>
            <a:ext cx="448096" cy="4754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274237" y="3372324"/>
            <a:ext cx="931297" cy="349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BusinessRuleTask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87" idx="6"/>
            <a:endCxn id="4" idx="3"/>
          </p:cNvCxnSpPr>
          <p:nvPr/>
        </p:nvCxnSpPr>
        <p:spPr>
          <a:xfrm flipV="1">
            <a:off x="2205534" y="3394923"/>
            <a:ext cx="800561" cy="15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66481" y="3048255"/>
            <a:ext cx="1636186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Decision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85560" y="2707675"/>
            <a:ext cx="1339850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ChooseRehabClinic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79544" y="1902619"/>
            <a:ext cx="2215086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NeurologicalRehabilitationSuitability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9" idx="6"/>
            <a:endCxn id="4" idx="1"/>
          </p:cNvCxnSpPr>
          <p:nvPr/>
        </p:nvCxnSpPr>
        <p:spPr>
          <a:xfrm>
            <a:off x="2625410" y="2898435"/>
            <a:ext cx="380685" cy="2092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18" idx="1"/>
          </p:cNvCxnSpPr>
          <p:nvPr/>
        </p:nvCxnSpPr>
        <p:spPr>
          <a:xfrm>
            <a:off x="2587087" y="2284138"/>
            <a:ext cx="649055" cy="1972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453339" y="2034409"/>
            <a:ext cx="2339996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EntryCriteriaDT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8790622" y="2250062"/>
            <a:ext cx="1572917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ExitCriteriaDT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125088" y="1217342"/>
            <a:ext cx="2183408" cy="5750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InternisticAndOncologicalRehabSuitability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171012" y="2966934"/>
            <a:ext cx="1080157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SuitabilityDT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6779535" y="3668468"/>
            <a:ext cx="1027254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99" idx="4"/>
            <a:endCxn id="69" idx="0"/>
          </p:cNvCxnSpPr>
          <p:nvPr/>
        </p:nvCxnSpPr>
        <p:spPr>
          <a:xfrm>
            <a:off x="7623337" y="2415928"/>
            <a:ext cx="379799" cy="4328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9" idx="7"/>
          </p:cNvCxnSpPr>
          <p:nvPr/>
        </p:nvCxnSpPr>
        <p:spPr>
          <a:xfrm flipH="1">
            <a:off x="8626516" y="2596920"/>
            <a:ext cx="480904" cy="3113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8" idx="0"/>
          </p:cNvCxnSpPr>
          <p:nvPr/>
        </p:nvCxnSpPr>
        <p:spPr>
          <a:xfrm>
            <a:off x="3732204" y="1778249"/>
            <a:ext cx="232619" cy="6436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3" idx="2"/>
            <a:endCxn id="69" idx="6"/>
          </p:cNvCxnSpPr>
          <p:nvPr/>
        </p:nvCxnSpPr>
        <p:spPr>
          <a:xfrm flipH="1" flipV="1">
            <a:off x="8884728" y="3051845"/>
            <a:ext cx="286284" cy="1058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4" idx="0"/>
            <a:endCxn id="69" idx="3"/>
          </p:cNvCxnSpPr>
          <p:nvPr/>
        </p:nvCxnSpPr>
        <p:spPr>
          <a:xfrm flipV="1">
            <a:off x="7293162" y="3195439"/>
            <a:ext cx="86594" cy="4730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236426" y="585102"/>
            <a:ext cx="2113388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GeriatricRehabSuitability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5" name="Straight Arrow Connector 134"/>
          <p:cNvCxnSpPr>
            <a:stCxn id="59" idx="2"/>
            <a:endCxn id="58" idx="5"/>
          </p:cNvCxnSpPr>
          <p:nvPr/>
        </p:nvCxnSpPr>
        <p:spPr>
          <a:xfrm flipH="1" flipV="1">
            <a:off x="7751888" y="4788528"/>
            <a:ext cx="28939" cy="3502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4" idx="4"/>
          </p:cNvCxnSpPr>
          <p:nvPr/>
        </p:nvCxnSpPr>
        <p:spPr>
          <a:xfrm flipH="1">
            <a:off x="4079811" y="1076243"/>
            <a:ext cx="213309" cy="134570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83693" y="1902619"/>
            <a:ext cx="1186418" cy="299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  <a:endCxn id="118" idx="7"/>
          </p:cNvCxnSpPr>
          <p:nvPr/>
        </p:nvCxnSpPr>
        <p:spPr>
          <a:xfrm flipH="1">
            <a:off x="4693504" y="2201782"/>
            <a:ext cx="383398" cy="2796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46916" y="4441860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BusinessKnowledge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80827" y="4893212"/>
            <a:ext cx="1691377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ExclusionCriteria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895869" y="5468104"/>
            <a:ext cx="1691377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931308" y="3679609"/>
            <a:ext cx="1906840" cy="49114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CombinationInclusionAndExclusionCriteria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62" idx="1"/>
            <a:endCxn id="58" idx="4"/>
          </p:cNvCxnSpPr>
          <p:nvPr/>
        </p:nvCxnSpPr>
        <p:spPr>
          <a:xfrm flipH="1" flipV="1">
            <a:off x="7128508" y="4848007"/>
            <a:ext cx="15057" cy="6920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</p:cNvCxnSpPr>
          <p:nvPr/>
        </p:nvCxnSpPr>
        <p:spPr>
          <a:xfrm flipH="1">
            <a:off x="7904128" y="4098824"/>
            <a:ext cx="306430" cy="4513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121544" y="2848771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DecisionTable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171356" y="4098694"/>
            <a:ext cx="1763184" cy="406147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KnowledgeSource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055844" y="4657247"/>
            <a:ext cx="1027254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DefReha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80" idx="0"/>
          </p:cNvCxnSpPr>
          <p:nvPr/>
        </p:nvCxnSpPr>
        <p:spPr>
          <a:xfrm flipH="1" flipV="1">
            <a:off x="5523042" y="4459016"/>
            <a:ext cx="46429" cy="1982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627671" y="3894728"/>
            <a:ext cx="1636186" cy="40614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DiscretionaryTask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3" name="Straight Connector 32"/>
          <p:cNvCxnSpPr>
            <a:stCxn id="4" idx="4"/>
            <a:endCxn id="86" idx="0"/>
          </p:cNvCxnSpPr>
          <p:nvPr/>
        </p:nvCxnSpPr>
        <p:spPr>
          <a:xfrm flipH="1">
            <a:off x="3445764" y="3454402"/>
            <a:ext cx="138810" cy="440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274237" y="3372324"/>
            <a:ext cx="931297" cy="3493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BusinessRuleTask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87" idx="6"/>
            <a:endCxn id="4" idx="3"/>
          </p:cNvCxnSpPr>
          <p:nvPr/>
        </p:nvCxnSpPr>
        <p:spPr>
          <a:xfrm flipV="1">
            <a:off x="2205534" y="3394923"/>
            <a:ext cx="800561" cy="15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8" idx="7"/>
            <a:endCxn id="69" idx="4"/>
          </p:cNvCxnSpPr>
          <p:nvPr/>
        </p:nvCxnSpPr>
        <p:spPr>
          <a:xfrm flipV="1">
            <a:off x="7751888" y="3254918"/>
            <a:ext cx="251248" cy="1246421"/>
          </a:xfrm>
          <a:prstGeom prst="straightConnector1">
            <a:avLst/>
          </a:prstGeom>
          <a:ln w="31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8" idx="1"/>
          </p:cNvCxnSpPr>
          <p:nvPr/>
        </p:nvCxnSpPr>
        <p:spPr>
          <a:xfrm flipH="1" flipV="1">
            <a:off x="4338205" y="3338165"/>
            <a:ext cx="2166923" cy="1163174"/>
          </a:xfrm>
          <a:prstGeom prst="straightConnector1">
            <a:avLst/>
          </a:prstGeom>
          <a:ln w="31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037105" y="824604"/>
            <a:ext cx="2396274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InclusionToInpatientGeriatricRehabilitationEntry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5" idx="4"/>
            <a:endCxn id="99" idx="7"/>
          </p:cNvCxnSpPr>
          <p:nvPr/>
        </p:nvCxnSpPr>
        <p:spPr>
          <a:xfrm flipH="1">
            <a:off x="8450651" y="1733121"/>
            <a:ext cx="391522" cy="3571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10585" y="1351602"/>
            <a:ext cx="2463176" cy="3815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ExclusionToInpatientGeriatricRehabilitationEntry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stCxn id="51" idx="3"/>
          </p:cNvCxnSpPr>
          <p:nvPr/>
        </p:nvCxnSpPr>
        <p:spPr>
          <a:xfrm flipH="1">
            <a:off x="7360009" y="1150251"/>
            <a:ext cx="28022" cy="8635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9" idx="0"/>
            <a:endCxn id="4" idx="5"/>
          </p:cNvCxnSpPr>
          <p:nvPr/>
        </p:nvCxnSpPr>
        <p:spPr>
          <a:xfrm flipH="1" flipV="1">
            <a:off x="4163053" y="3394923"/>
            <a:ext cx="889895" cy="703771"/>
          </a:xfrm>
          <a:prstGeom prst="straightConnector1">
            <a:avLst/>
          </a:prstGeom>
          <a:ln w="3175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2" idx="2"/>
            <a:endCxn id="9" idx="2"/>
          </p:cNvCxnSpPr>
          <p:nvPr/>
        </p:nvCxnSpPr>
        <p:spPr>
          <a:xfrm rot="10800000" flipV="1">
            <a:off x="1285560" y="2093379"/>
            <a:ext cx="193984" cy="805056"/>
          </a:xfrm>
          <a:prstGeom prst="curvedConnector3">
            <a:avLst>
              <a:gd name="adj1" fmla="val 217845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01" idx="2"/>
            <a:endCxn id="9" idx="2"/>
          </p:cNvCxnSpPr>
          <p:nvPr/>
        </p:nvCxnSpPr>
        <p:spPr>
          <a:xfrm rot="10800000" flipV="1">
            <a:off x="1285560" y="1504883"/>
            <a:ext cx="839528" cy="1393551"/>
          </a:xfrm>
          <a:prstGeom prst="curvedConnector3">
            <a:avLst>
              <a:gd name="adj1" fmla="val 127230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34" idx="2"/>
            <a:endCxn id="9" idx="2"/>
          </p:cNvCxnSpPr>
          <p:nvPr/>
        </p:nvCxnSpPr>
        <p:spPr>
          <a:xfrm rot="10800000" flipV="1">
            <a:off x="1285560" y="830673"/>
            <a:ext cx="1950866" cy="2067762"/>
          </a:xfrm>
          <a:prstGeom prst="curvedConnector3">
            <a:avLst>
              <a:gd name="adj1" fmla="val 111718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800087" y="1248300"/>
            <a:ext cx="1186418" cy="2991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8" name="Straight Arrow Connector 97"/>
          <p:cNvCxnSpPr>
            <a:stCxn id="97" idx="4"/>
          </p:cNvCxnSpPr>
          <p:nvPr/>
        </p:nvCxnSpPr>
        <p:spPr>
          <a:xfrm>
            <a:off x="6393296" y="1547463"/>
            <a:ext cx="265469" cy="5382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400919" y="2983143"/>
            <a:ext cx="1636186" cy="4061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InpatientRehabilitation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stCxn id="118" idx="6"/>
            <a:endCxn id="110" idx="2"/>
          </p:cNvCxnSpPr>
          <p:nvPr/>
        </p:nvCxnSpPr>
        <p:spPr>
          <a:xfrm>
            <a:off x="4995333" y="2625019"/>
            <a:ext cx="292912" cy="6183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13748" y="2692543"/>
            <a:ext cx="879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hasType</a:t>
            </a:r>
            <a:endParaRPr lang="de-CH" sz="1000" dirty="0"/>
          </a:p>
        </p:txBody>
      </p:sp>
      <p:sp>
        <p:nvSpPr>
          <p:cNvPr id="110" name="Oval 109"/>
          <p:cNvSpPr/>
          <p:nvPr/>
        </p:nvSpPr>
        <p:spPr>
          <a:xfrm>
            <a:off x="5288245" y="2483775"/>
            <a:ext cx="1923667" cy="4061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5">
                    <a:lumMod val="50000"/>
                  </a:schemeClr>
                </a:solidFill>
              </a:rPr>
              <a:t>InpatientRehabToMedicalMonitoring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009443" y="3431443"/>
            <a:ext cx="1886426" cy="4061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CompulsoryMedical Monitoring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934313" y="2421945"/>
            <a:ext cx="2061020" cy="40614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accent5">
                    <a:lumMod val="50000"/>
                  </a:schemeClr>
                </a:solidFill>
              </a:rPr>
              <a:t>DecisionRehabSuitability</a:t>
            </a:r>
            <a:endParaRPr lang="de-CH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/>
          <p:cNvCxnSpPr>
            <a:stCxn id="118" idx="4"/>
          </p:cNvCxnSpPr>
          <p:nvPr/>
        </p:nvCxnSpPr>
        <p:spPr>
          <a:xfrm flipH="1">
            <a:off x="3760371" y="2828092"/>
            <a:ext cx="204452" cy="2201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8" idx="6"/>
          </p:cNvCxnSpPr>
          <p:nvPr/>
        </p:nvCxnSpPr>
        <p:spPr>
          <a:xfrm>
            <a:off x="4995333" y="2625019"/>
            <a:ext cx="495392" cy="441504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11" idx="1"/>
          </p:cNvCxnSpPr>
          <p:nvPr/>
        </p:nvCxnSpPr>
        <p:spPr>
          <a:xfrm>
            <a:off x="4885203" y="2715752"/>
            <a:ext cx="400501" cy="77517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55" idx="6"/>
            <a:endCxn id="59" idx="6"/>
          </p:cNvCxnSpPr>
          <p:nvPr/>
        </p:nvCxnSpPr>
        <p:spPr>
          <a:xfrm flipH="1">
            <a:off x="9472204" y="1542362"/>
            <a:ext cx="601557" cy="3596421"/>
          </a:xfrm>
          <a:prstGeom prst="curvedConnector3">
            <a:avLst>
              <a:gd name="adj1" fmla="val -133708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51" idx="6"/>
            <a:endCxn id="62" idx="6"/>
          </p:cNvCxnSpPr>
          <p:nvPr/>
        </p:nvCxnSpPr>
        <p:spPr>
          <a:xfrm flipH="1">
            <a:off x="8587246" y="1015364"/>
            <a:ext cx="846133" cy="4698311"/>
          </a:xfrm>
          <a:prstGeom prst="curvedConnector3">
            <a:avLst>
              <a:gd name="adj1" fmla="val -209132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59" idx="0"/>
            <a:endCxn id="63" idx="4"/>
          </p:cNvCxnSpPr>
          <p:nvPr/>
        </p:nvCxnSpPr>
        <p:spPr>
          <a:xfrm rot="5400000" flipH="1" flipV="1">
            <a:off x="8394391" y="4402875"/>
            <a:ext cx="722462" cy="25821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62" idx="6"/>
            <a:endCxn id="63" idx="6"/>
          </p:cNvCxnSpPr>
          <p:nvPr/>
        </p:nvCxnSpPr>
        <p:spPr>
          <a:xfrm flipV="1">
            <a:off x="8587246" y="3925180"/>
            <a:ext cx="1250902" cy="1788495"/>
          </a:xfrm>
          <a:prstGeom prst="curvedConnector3">
            <a:avLst>
              <a:gd name="adj1" fmla="val 118275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>
            <a:stCxn id="103" idx="4"/>
            <a:endCxn id="63" idx="7"/>
          </p:cNvCxnSpPr>
          <p:nvPr/>
        </p:nvCxnSpPr>
        <p:spPr>
          <a:xfrm rot="5400000">
            <a:off x="9433454" y="3473898"/>
            <a:ext cx="403082" cy="15219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7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DMN class extension</vt:lpstr>
      <vt:lpstr>PowerPoint Presentation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DMN class extension</dc:title>
  <dc:creator>Laurenzi Emanuele</dc:creator>
  <cp:lastModifiedBy>Laurenzi Emanuele</cp:lastModifiedBy>
  <cp:revision>1</cp:revision>
  <dcterms:created xsi:type="dcterms:W3CDTF">2018-04-30T08:45:31Z</dcterms:created>
  <dcterms:modified xsi:type="dcterms:W3CDTF">2018-04-30T08:45:55Z</dcterms:modified>
</cp:coreProperties>
</file>