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4E63-490F-47A3-B50E-451D8305F866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F24-3EFB-4775-B47B-7D8675612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6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4E63-490F-47A3-B50E-451D8305F866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F24-3EFB-4775-B47B-7D8675612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29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4E63-490F-47A3-B50E-451D8305F866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F24-3EFB-4775-B47B-7D8675612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74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4E63-490F-47A3-B50E-451D8305F866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F24-3EFB-4775-B47B-7D8675612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63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4E63-490F-47A3-B50E-451D8305F866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F24-3EFB-4775-B47B-7D8675612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07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4E63-490F-47A3-B50E-451D8305F866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F24-3EFB-4775-B47B-7D8675612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30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4E63-490F-47A3-B50E-451D8305F866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F24-3EFB-4775-B47B-7D8675612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80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4E63-490F-47A3-B50E-451D8305F866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F24-3EFB-4775-B47B-7D8675612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7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4E63-490F-47A3-B50E-451D8305F866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F24-3EFB-4775-B47B-7D8675612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53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4E63-490F-47A3-B50E-451D8305F866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F24-3EFB-4775-B47B-7D8675612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27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4E63-490F-47A3-B50E-451D8305F866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F24-3EFB-4775-B47B-7D8675612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28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B4E63-490F-47A3-B50E-451D8305F866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75F24-3EFB-4775-B47B-7D8675612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87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DKM </a:t>
            </a:r>
            <a:r>
              <a:rPr lang="de-CH" dirty="0" err="1" smtClean="0"/>
              <a:t>class</a:t>
            </a:r>
            <a:r>
              <a:rPr lang="de-CH" dirty="0" smtClean="0"/>
              <a:t> </a:t>
            </a:r>
            <a:r>
              <a:rPr lang="de-CH" dirty="0" err="1" smtClean="0"/>
              <a:t>extension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+ </a:t>
            </a:r>
            <a:r>
              <a:rPr lang="de-CH" dirty="0" err="1" smtClean="0"/>
              <a:t>integration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toher</a:t>
            </a:r>
            <a:r>
              <a:rPr lang="de-CH" dirty="0" smtClean="0"/>
              <a:t> </a:t>
            </a:r>
            <a:r>
              <a:rPr lang="de-CH" dirty="0" err="1" smtClean="0"/>
              <a:t>elements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09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13853" y="1968891"/>
            <a:ext cx="1130888" cy="384423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Group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" name="Straight Arrow Connector 4"/>
          <p:cNvCxnSpPr>
            <a:stCxn id="13" idx="4"/>
          </p:cNvCxnSpPr>
          <p:nvPr/>
        </p:nvCxnSpPr>
        <p:spPr>
          <a:xfrm>
            <a:off x="3583282" y="1047877"/>
            <a:ext cx="637791" cy="91846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595683" y="3230267"/>
            <a:ext cx="1487190" cy="3923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KoGuPsychiatric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816399" y="2750099"/>
            <a:ext cx="1448241" cy="53207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KoGuDocument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9" idx="2"/>
            <a:endCxn id="46" idx="6"/>
          </p:cNvCxnSpPr>
          <p:nvPr/>
        </p:nvCxnSpPr>
        <p:spPr>
          <a:xfrm flipH="1" flipV="1">
            <a:off x="3267528" y="2161687"/>
            <a:ext cx="1935398" cy="50483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202926" y="2477143"/>
            <a:ext cx="1389368" cy="37875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HospitalizationDocument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112694" y="1756833"/>
            <a:ext cx="1504477" cy="41032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ProcessProgress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64437" y="1338075"/>
            <a:ext cx="1141435" cy="2945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CareStatus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82033" y="951023"/>
            <a:ext cx="874744" cy="3988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MedicalData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887267" y="649045"/>
            <a:ext cx="1392030" cy="3988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AdministrativeData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12" idx="4"/>
          </p:cNvCxnSpPr>
          <p:nvPr/>
        </p:nvCxnSpPr>
        <p:spPr>
          <a:xfrm>
            <a:off x="4519405" y="1349855"/>
            <a:ext cx="21110" cy="64028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7"/>
          </p:cNvCxnSpPr>
          <p:nvPr/>
        </p:nvCxnSpPr>
        <p:spPr>
          <a:xfrm flipH="1">
            <a:off x="4679126" y="1572041"/>
            <a:ext cx="152335" cy="45314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" idx="6"/>
          </p:cNvCxnSpPr>
          <p:nvPr/>
        </p:nvCxnSpPr>
        <p:spPr>
          <a:xfrm flipH="1">
            <a:off x="4844741" y="1990141"/>
            <a:ext cx="276476" cy="17096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1"/>
            <a:endCxn id="46" idx="5"/>
          </p:cNvCxnSpPr>
          <p:nvPr/>
        </p:nvCxnSpPr>
        <p:spPr>
          <a:xfrm flipH="1" flipV="1">
            <a:off x="3041477" y="2297601"/>
            <a:ext cx="987012" cy="53041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137572" y="3668928"/>
            <a:ext cx="1454722" cy="3923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KoGuPediatric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233489" y="4107589"/>
            <a:ext cx="1579988" cy="3923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KoGuOrthopedic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645896" y="4270238"/>
            <a:ext cx="1261514" cy="3923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KoGuStroke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1" name="Straight Arrow Connector 20"/>
          <p:cNvCxnSpPr>
            <a:stCxn id="6" idx="1"/>
            <a:endCxn id="7" idx="6"/>
          </p:cNvCxnSpPr>
          <p:nvPr/>
        </p:nvCxnSpPr>
        <p:spPr>
          <a:xfrm flipH="1" flipV="1">
            <a:off x="5264640" y="3016139"/>
            <a:ext cx="548837" cy="27159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5"/>
          </p:cNvCxnSpPr>
          <p:nvPr/>
        </p:nvCxnSpPr>
        <p:spPr>
          <a:xfrm flipH="1" flipV="1">
            <a:off x="5052550" y="3204257"/>
            <a:ext cx="469984" cy="47022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7"/>
          </p:cNvCxnSpPr>
          <p:nvPr/>
        </p:nvCxnSpPr>
        <p:spPr>
          <a:xfrm flipV="1">
            <a:off x="3722666" y="3204257"/>
            <a:ext cx="458971" cy="112344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0"/>
            <a:endCxn id="7" idx="4"/>
          </p:cNvCxnSpPr>
          <p:nvPr/>
        </p:nvCxnSpPr>
        <p:spPr>
          <a:xfrm flipH="1" flipV="1">
            <a:off x="4540520" y="3282178"/>
            <a:ext cx="482963" cy="82541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723952" y="1969475"/>
            <a:ext cx="1543576" cy="384423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Data_Document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stCxn id="4" idx="2"/>
            <a:endCxn id="46" idx="6"/>
          </p:cNvCxnSpPr>
          <p:nvPr/>
        </p:nvCxnSpPr>
        <p:spPr>
          <a:xfrm flipH="1">
            <a:off x="3267528" y="2161103"/>
            <a:ext cx="446325" cy="58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8026366" y="4943878"/>
            <a:ext cx="899583" cy="3815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Status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245113" y="4704626"/>
            <a:ext cx="1335104" cy="4544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MedicationListStatus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249669" y="5410230"/>
            <a:ext cx="1132181" cy="4544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AcceptanceStatus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4401487" y="5086470"/>
            <a:ext cx="874398" cy="47785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ProcessStatus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6578969" y="5667540"/>
            <a:ext cx="1224262" cy="576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ICFQualifiersStatus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3828288" y="5769921"/>
            <a:ext cx="1224262" cy="576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KoGuStatus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71" name="Curved Connector 70"/>
          <p:cNvCxnSpPr>
            <a:stCxn id="60" idx="2"/>
            <a:endCxn id="61" idx="6"/>
          </p:cNvCxnSpPr>
          <p:nvPr/>
        </p:nvCxnSpPr>
        <p:spPr>
          <a:xfrm rot="10800000">
            <a:off x="6580218" y="4931846"/>
            <a:ext cx="1446149" cy="202792"/>
          </a:xfrm>
          <a:prstGeom prst="curvedConnector3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60" idx="2"/>
            <a:endCxn id="63" idx="6"/>
          </p:cNvCxnSpPr>
          <p:nvPr/>
        </p:nvCxnSpPr>
        <p:spPr>
          <a:xfrm rot="10800000" flipV="1">
            <a:off x="5275886" y="5134637"/>
            <a:ext cx="2750481" cy="190759"/>
          </a:xfrm>
          <a:prstGeom prst="curvedConnector3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60" idx="2"/>
            <a:endCxn id="62" idx="7"/>
          </p:cNvCxnSpPr>
          <p:nvPr/>
        </p:nvCxnSpPr>
        <p:spPr>
          <a:xfrm rot="10800000" flipV="1">
            <a:off x="6216046" y="5134637"/>
            <a:ext cx="1810320" cy="342143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60" idx="2"/>
            <a:endCxn id="65" idx="6"/>
          </p:cNvCxnSpPr>
          <p:nvPr/>
        </p:nvCxnSpPr>
        <p:spPr>
          <a:xfrm rot="10800000" flipV="1">
            <a:off x="5052550" y="5134637"/>
            <a:ext cx="2973816" cy="923649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109" idx="6"/>
          </p:cNvCxnSpPr>
          <p:nvPr/>
        </p:nvCxnSpPr>
        <p:spPr>
          <a:xfrm flipH="1">
            <a:off x="3713855" y="2810890"/>
            <a:ext cx="7205066" cy="1802675"/>
          </a:xfrm>
          <a:prstGeom prst="curvedConnector3">
            <a:avLst>
              <a:gd name="adj1" fmla="val 416"/>
            </a:avLst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8449723" y="1592929"/>
            <a:ext cx="1130888" cy="3844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DataObject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8" name="Straight Arrow Connector 107"/>
          <p:cNvCxnSpPr>
            <a:stCxn id="116" idx="4"/>
          </p:cNvCxnSpPr>
          <p:nvPr/>
        </p:nvCxnSpPr>
        <p:spPr>
          <a:xfrm>
            <a:off x="8615338" y="978008"/>
            <a:ext cx="160927" cy="62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9698644" y="2614691"/>
            <a:ext cx="1220277" cy="3923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KoGuStrokeDO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8660954" y="2340489"/>
            <a:ext cx="715114" cy="3261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KoGuDO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11" name="Straight Arrow Connector 110"/>
          <p:cNvCxnSpPr>
            <a:stCxn id="112" idx="6"/>
            <a:endCxn id="107" idx="3"/>
          </p:cNvCxnSpPr>
          <p:nvPr/>
        </p:nvCxnSpPr>
        <p:spPr>
          <a:xfrm flipV="1">
            <a:off x="8371114" y="1921055"/>
            <a:ext cx="244224" cy="634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6981746" y="2365954"/>
            <a:ext cx="1389368" cy="3787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HospitalizationDO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6769278" y="1795210"/>
            <a:ext cx="1504477" cy="4103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ProcessProgressDO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6981746" y="1418328"/>
            <a:ext cx="1141435" cy="2945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CareStatusDO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7132902" y="918944"/>
            <a:ext cx="874744" cy="3988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MedicalDO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7919323" y="579176"/>
            <a:ext cx="1392030" cy="3988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AdministrativeDO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17" name="Straight Arrow Connector 116"/>
          <p:cNvCxnSpPr>
            <a:stCxn id="115" idx="6"/>
            <a:endCxn id="107" idx="1"/>
          </p:cNvCxnSpPr>
          <p:nvPr/>
        </p:nvCxnSpPr>
        <p:spPr>
          <a:xfrm>
            <a:off x="8007646" y="1118360"/>
            <a:ext cx="607692" cy="53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14" idx="6"/>
            <a:endCxn id="107" idx="2"/>
          </p:cNvCxnSpPr>
          <p:nvPr/>
        </p:nvCxnSpPr>
        <p:spPr>
          <a:xfrm>
            <a:off x="8123181" y="1565599"/>
            <a:ext cx="326542" cy="21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13" idx="6"/>
            <a:endCxn id="107" idx="2"/>
          </p:cNvCxnSpPr>
          <p:nvPr/>
        </p:nvCxnSpPr>
        <p:spPr>
          <a:xfrm flipV="1">
            <a:off x="8273755" y="1785141"/>
            <a:ext cx="175968" cy="215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0" idx="0"/>
            <a:endCxn id="107" idx="4"/>
          </p:cNvCxnSpPr>
          <p:nvPr/>
        </p:nvCxnSpPr>
        <p:spPr>
          <a:xfrm flipH="1" flipV="1">
            <a:off x="9015167" y="1977352"/>
            <a:ext cx="3344" cy="36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9240533" y="3053352"/>
            <a:ext cx="1516436" cy="3923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KoGuOrthopedicDO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8548254" y="3492013"/>
            <a:ext cx="1335134" cy="3923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KoGuPediatricDO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7420912" y="2949099"/>
            <a:ext cx="1456141" cy="3923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KoGuPsychiatricDO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24" name="Straight Arrow Connector 123"/>
          <p:cNvCxnSpPr>
            <a:stCxn id="109" idx="1"/>
            <a:endCxn id="110" idx="6"/>
          </p:cNvCxnSpPr>
          <p:nvPr/>
        </p:nvCxnSpPr>
        <p:spPr>
          <a:xfrm flipH="1" flipV="1">
            <a:off x="9376068" y="2503546"/>
            <a:ext cx="501281" cy="16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110" idx="5"/>
          </p:cNvCxnSpPr>
          <p:nvPr/>
        </p:nvCxnSpPr>
        <p:spPr>
          <a:xfrm flipH="1" flipV="1">
            <a:off x="9271342" y="2618844"/>
            <a:ext cx="362619" cy="44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23" idx="7"/>
          </p:cNvCxnSpPr>
          <p:nvPr/>
        </p:nvCxnSpPr>
        <p:spPr>
          <a:xfrm flipV="1">
            <a:off x="8663806" y="2637246"/>
            <a:ext cx="140614" cy="36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22" idx="0"/>
            <a:endCxn id="110" idx="4"/>
          </p:cNvCxnSpPr>
          <p:nvPr/>
        </p:nvCxnSpPr>
        <p:spPr>
          <a:xfrm flipH="1" flipV="1">
            <a:off x="9018511" y="2666602"/>
            <a:ext cx="197310" cy="82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urved Connector 134"/>
          <p:cNvCxnSpPr>
            <a:stCxn id="121" idx="5"/>
            <a:endCxn id="19" idx="6"/>
          </p:cNvCxnSpPr>
          <p:nvPr/>
        </p:nvCxnSpPr>
        <p:spPr>
          <a:xfrm rot="5400000">
            <a:off x="7716433" y="1485329"/>
            <a:ext cx="915504" cy="4721415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122" idx="2"/>
            <a:endCxn id="18" idx="6"/>
          </p:cNvCxnSpPr>
          <p:nvPr/>
        </p:nvCxnSpPr>
        <p:spPr>
          <a:xfrm rot="10800000" flipV="1">
            <a:off x="6592294" y="3688211"/>
            <a:ext cx="1955960" cy="176915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/>
          <p:cNvCxnSpPr>
            <a:stCxn id="123" idx="4"/>
          </p:cNvCxnSpPr>
          <p:nvPr/>
        </p:nvCxnSpPr>
        <p:spPr>
          <a:xfrm rot="5400000">
            <a:off x="7527897" y="2846844"/>
            <a:ext cx="126434" cy="1115738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urved Connector 154"/>
          <p:cNvCxnSpPr>
            <a:stCxn id="65" idx="2"/>
            <a:endCxn id="7" idx="2"/>
          </p:cNvCxnSpPr>
          <p:nvPr/>
        </p:nvCxnSpPr>
        <p:spPr>
          <a:xfrm rot="10800000">
            <a:off x="3816400" y="3016139"/>
            <a:ext cx="11889" cy="3042148"/>
          </a:xfrm>
          <a:prstGeom prst="curvedConnector3">
            <a:avLst>
              <a:gd name="adj1" fmla="val 11992783"/>
            </a:avLst>
          </a:prstGeom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urved Connector 219"/>
          <p:cNvCxnSpPr>
            <a:stCxn id="116" idx="1"/>
            <a:endCxn id="13" idx="7"/>
          </p:cNvCxnSpPr>
          <p:nvPr/>
        </p:nvCxnSpPr>
        <p:spPr>
          <a:xfrm rot="16200000" flipH="1" flipV="1">
            <a:off x="6064375" y="-1351353"/>
            <a:ext cx="69869" cy="4047742"/>
          </a:xfrm>
          <a:prstGeom prst="curvedConnector3">
            <a:avLst>
              <a:gd name="adj1" fmla="val -410780"/>
            </a:avLst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urved Connector 222"/>
          <p:cNvCxnSpPr>
            <a:stCxn id="115" idx="0"/>
            <a:endCxn id="12" idx="7"/>
          </p:cNvCxnSpPr>
          <p:nvPr/>
        </p:nvCxnSpPr>
        <p:spPr>
          <a:xfrm rot="16200000" flipH="1" flipV="1">
            <a:off x="6154230" y="-406613"/>
            <a:ext cx="90487" cy="2741600"/>
          </a:xfrm>
          <a:prstGeom prst="curvedConnector3">
            <a:avLst>
              <a:gd name="adj1" fmla="val -252633"/>
            </a:avLst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urved Connector 225"/>
          <p:cNvCxnSpPr>
            <a:stCxn id="114" idx="1"/>
            <a:endCxn id="11" idx="0"/>
          </p:cNvCxnSpPr>
          <p:nvPr/>
        </p:nvCxnSpPr>
        <p:spPr>
          <a:xfrm rot="16200000" flipV="1">
            <a:off x="6180336" y="492894"/>
            <a:ext cx="123388" cy="1813750"/>
          </a:xfrm>
          <a:prstGeom prst="curvedConnector3">
            <a:avLst>
              <a:gd name="adj1" fmla="val 285269"/>
            </a:avLst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urved Connector 238"/>
          <p:cNvCxnSpPr>
            <a:stCxn id="113" idx="1"/>
            <a:endCxn id="10" idx="7"/>
          </p:cNvCxnSpPr>
          <p:nvPr/>
        </p:nvCxnSpPr>
        <p:spPr>
          <a:xfrm rot="16200000" flipV="1">
            <a:off x="6674037" y="1539732"/>
            <a:ext cx="38377" cy="592759"/>
          </a:xfrm>
          <a:prstGeom prst="curvedConnector3">
            <a:avLst>
              <a:gd name="adj1" fmla="val 477197"/>
            </a:avLst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urved Connector 241"/>
          <p:cNvCxnSpPr>
            <a:stCxn id="112" idx="1"/>
            <a:endCxn id="9" idx="7"/>
          </p:cNvCxnSpPr>
          <p:nvPr/>
        </p:nvCxnSpPr>
        <p:spPr>
          <a:xfrm rot="16200000" flipH="1" flipV="1">
            <a:off x="6731425" y="2078822"/>
            <a:ext cx="111189" cy="796388"/>
          </a:xfrm>
          <a:prstGeom prst="curvedConnector3">
            <a:avLst>
              <a:gd name="adj1" fmla="val -148877"/>
            </a:avLst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urved Connector 249"/>
          <p:cNvCxnSpPr>
            <a:stCxn id="60" idx="2"/>
            <a:endCxn id="64" idx="7"/>
          </p:cNvCxnSpPr>
          <p:nvPr/>
        </p:nvCxnSpPr>
        <p:spPr>
          <a:xfrm rot="10800000" flipV="1">
            <a:off x="7623942" y="5134638"/>
            <a:ext cx="402424" cy="617362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252"/>
          <p:cNvSpPr/>
          <p:nvPr/>
        </p:nvSpPr>
        <p:spPr>
          <a:xfrm>
            <a:off x="1013339" y="2750099"/>
            <a:ext cx="1126918" cy="3951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InputData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4" name="Oval 253"/>
          <p:cNvSpPr/>
          <p:nvPr/>
        </p:nvSpPr>
        <p:spPr>
          <a:xfrm>
            <a:off x="1105745" y="3462980"/>
            <a:ext cx="1448241" cy="53207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ICFStandard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55" name="Straight Arrow Connector 254"/>
          <p:cNvCxnSpPr>
            <a:stCxn id="254" idx="7"/>
            <a:endCxn id="46" idx="4"/>
          </p:cNvCxnSpPr>
          <p:nvPr/>
        </p:nvCxnSpPr>
        <p:spPr>
          <a:xfrm flipV="1">
            <a:off x="2341896" y="2353898"/>
            <a:ext cx="153844" cy="118700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urved Connector 259"/>
          <p:cNvCxnSpPr>
            <a:stCxn id="46" idx="2"/>
          </p:cNvCxnSpPr>
          <p:nvPr/>
        </p:nvCxnSpPr>
        <p:spPr>
          <a:xfrm rot="10800000" flipV="1">
            <a:off x="1452704" y="2161687"/>
            <a:ext cx="271249" cy="588412"/>
          </a:xfrm>
          <a:prstGeom prst="curvedConnector2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/>
          <p:cNvCxnSpPr>
            <a:stCxn id="64" idx="3"/>
            <a:endCxn id="254" idx="4"/>
          </p:cNvCxnSpPr>
          <p:nvPr/>
        </p:nvCxnSpPr>
        <p:spPr>
          <a:xfrm rot="5400000" flipH="1">
            <a:off x="3211685" y="2613240"/>
            <a:ext cx="2164753" cy="4928392"/>
          </a:xfrm>
          <a:prstGeom prst="curvedConnector3">
            <a:avLst>
              <a:gd name="adj1" fmla="val -14462"/>
            </a:avLst>
          </a:prstGeom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1302777" y="965492"/>
            <a:ext cx="1478769" cy="34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AssistanceData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4" name="Oval 283"/>
          <p:cNvSpPr/>
          <p:nvPr/>
        </p:nvSpPr>
        <p:spPr>
          <a:xfrm>
            <a:off x="1757247" y="1392352"/>
            <a:ext cx="1633761" cy="34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SpecialMedicationData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85" name="Straight Arrow Connector 284"/>
          <p:cNvCxnSpPr>
            <a:stCxn id="283" idx="3"/>
            <a:endCxn id="46" idx="1"/>
          </p:cNvCxnSpPr>
          <p:nvPr/>
        </p:nvCxnSpPr>
        <p:spPr>
          <a:xfrm>
            <a:off x="1519338" y="1262556"/>
            <a:ext cx="430665" cy="76321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endCxn id="46" idx="0"/>
          </p:cNvCxnSpPr>
          <p:nvPr/>
        </p:nvCxnSpPr>
        <p:spPr>
          <a:xfrm>
            <a:off x="2443787" y="1734898"/>
            <a:ext cx="51953" cy="23457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urved Connector 290"/>
          <p:cNvCxnSpPr>
            <a:stCxn id="11" idx="2"/>
            <a:endCxn id="284" idx="6"/>
          </p:cNvCxnSpPr>
          <p:nvPr/>
        </p:nvCxnSpPr>
        <p:spPr>
          <a:xfrm rot="10800000" flipV="1">
            <a:off x="3391009" y="1485346"/>
            <a:ext cx="1373429" cy="81022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urved Connector 293"/>
          <p:cNvCxnSpPr>
            <a:stCxn id="11" idx="2"/>
            <a:endCxn id="283" idx="6"/>
          </p:cNvCxnSpPr>
          <p:nvPr/>
        </p:nvCxnSpPr>
        <p:spPr>
          <a:xfrm rot="10800000">
            <a:off x="2781547" y="1139508"/>
            <a:ext cx="1982891" cy="345838"/>
          </a:xfrm>
          <a:prstGeom prst="curvedConnector3">
            <a:avLst>
              <a:gd name="adj1" fmla="val 62383"/>
            </a:avLst>
          </a:prstGeom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3150012" y="1315433"/>
            <a:ext cx="808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smtClean="0"/>
              <a:t>contributeTo&gt;</a:t>
            </a:r>
            <a:endParaRPr lang="de-CH" sz="800" dirty="0"/>
          </a:p>
        </p:txBody>
      </p:sp>
      <p:sp>
        <p:nvSpPr>
          <p:cNvPr id="312" name="Oval 311"/>
          <p:cNvSpPr/>
          <p:nvPr/>
        </p:nvSpPr>
        <p:spPr>
          <a:xfrm>
            <a:off x="938580" y="1580763"/>
            <a:ext cx="593078" cy="300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…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13" name="Straight Arrow Connector 312"/>
          <p:cNvCxnSpPr>
            <a:stCxn id="312" idx="6"/>
          </p:cNvCxnSpPr>
          <p:nvPr/>
        </p:nvCxnSpPr>
        <p:spPr>
          <a:xfrm>
            <a:off x="1531658" y="1731113"/>
            <a:ext cx="258398" cy="32695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2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DKM class extension</vt:lpstr>
      <vt:lpstr>PowerPoint Presentation</vt:lpstr>
    </vt:vector>
  </TitlesOfParts>
  <Company>Fachhochschule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DKM class extension</dc:title>
  <dc:creator>Laurenzi Emanuele</dc:creator>
  <cp:lastModifiedBy>Laurenzi Emanuele</cp:lastModifiedBy>
  <cp:revision>1</cp:revision>
  <dcterms:created xsi:type="dcterms:W3CDTF">2018-04-30T08:46:37Z</dcterms:created>
  <dcterms:modified xsi:type="dcterms:W3CDTF">2018-04-30T08:47:01Z</dcterms:modified>
</cp:coreProperties>
</file>