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676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060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33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44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255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684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38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638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66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853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519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59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04" y="1341442"/>
            <a:ext cx="8603919" cy="39293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274" y="139417"/>
            <a:ext cx="4682871" cy="354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" y="139416"/>
            <a:ext cx="3963664" cy="2601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38" y="5270792"/>
            <a:ext cx="2590230" cy="149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9" name="Curved Connector 28"/>
          <p:cNvCxnSpPr>
            <a:stCxn id="83" idx="4"/>
          </p:cNvCxnSpPr>
          <p:nvPr/>
        </p:nvCxnSpPr>
        <p:spPr>
          <a:xfrm rot="16200000" flipH="1">
            <a:off x="5476419" y="3737440"/>
            <a:ext cx="1547743" cy="1842032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0" idx="4"/>
          </p:cNvCxnSpPr>
          <p:nvPr/>
        </p:nvCxnSpPr>
        <p:spPr>
          <a:xfrm rot="5400000">
            <a:off x="4054306" y="4801147"/>
            <a:ext cx="779185" cy="665199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72" idx="0"/>
            <a:endCxn id="50" idx="2"/>
          </p:cNvCxnSpPr>
          <p:nvPr/>
        </p:nvCxnSpPr>
        <p:spPr>
          <a:xfrm rot="5400000" flipH="1" flipV="1">
            <a:off x="3770063" y="3224546"/>
            <a:ext cx="1124671" cy="85729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141" y="52203"/>
            <a:ext cx="2409779" cy="256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3" name="Curved Connector 52"/>
          <p:cNvCxnSpPr>
            <a:stCxn id="107" idx="0"/>
          </p:cNvCxnSpPr>
          <p:nvPr/>
        </p:nvCxnSpPr>
        <p:spPr>
          <a:xfrm rot="5400000" flipH="1" flipV="1">
            <a:off x="9028687" y="629990"/>
            <a:ext cx="577234" cy="84566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66466" y="575041"/>
            <a:ext cx="294968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68" name="Curved Connector 67"/>
          <p:cNvCxnSpPr>
            <a:stCxn id="73" idx="0"/>
          </p:cNvCxnSpPr>
          <p:nvPr/>
        </p:nvCxnSpPr>
        <p:spPr>
          <a:xfrm rot="5400000" flipH="1" flipV="1">
            <a:off x="5066529" y="1514907"/>
            <a:ext cx="578273" cy="660075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633894" y="4215526"/>
            <a:ext cx="539718" cy="5369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Oval 72"/>
          <p:cNvSpPr/>
          <p:nvPr/>
        </p:nvSpPr>
        <p:spPr>
          <a:xfrm>
            <a:off x="4721982" y="2134080"/>
            <a:ext cx="607292" cy="6063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Oval 79"/>
          <p:cNvSpPr/>
          <p:nvPr/>
        </p:nvSpPr>
        <p:spPr>
          <a:xfrm>
            <a:off x="4632643" y="4503684"/>
            <a:ext cx="287707" cy="2404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Oval 81"/>
          <p:cNvSpPr/>
          <p:nvPr/>
        </p:nvSpPr>
        <p:spPr>
          <a:xfrm>
            <a:off x="3976936" y="5523340"/>
            <a:ext cx="287707" cy="2404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Oval 82"/>
          <p:cNvSpPr/>
          <p:nvPr/>
        </p:nvSpPr>
        <p:spPr>
          <a:xfrm>
            <a:off x="5185420" y="3644115"/>
            <a:ext cx="287707" cy="2404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Rectangle 84"/>
          <p:cNvSpPr/>
          <p:nvPr/>
        </p:nvSpPr>
        <p:spPr>
          <a:xfrm>
            <a:off x="5701271" y="501146"/>
            <a:ext cx="2562929" cy="2838934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Box 17"/>
          <p:cNvSpPr txBox="1"/>
          <p:nvPr/>
        </p:nvSpPr>
        <p:spPr>
          <a:xfrm>
            <a:off x="5077579" y="1555807"/>
            <a:ext cx="294968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78006" y="4951450"/>
            <a:ext cx="294968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37120" y="4781454"/>
            <a:ext cx="294968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2000" b="1" dirty="0" smtClean="0">
                <a:solidFill>
                  <a:schemeClr val="bg1"/>
                </a:solidFill>
              </a:rPr>
              <a:t>5</a:t>
            </a:r>
            <a:endParaRPr lang="de-CH" sz="2000" b="1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04116" y="3814569"/>
            <a:ext cx="4971258" cy="296871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92"/>
          <p:cNvSpPr/>
          <p:nvPr/>
        </p:nvSpPr>
        <p:spPr>
          <a:xfrm>
            <a:off x="9756193" y="53953"/>
            <a:ext cx="2412727" cy="256055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4116" y="3814570"/>
            <a:ext cx="4964804" cy="2968718"/>
          </a:xfrm>
          <a:prstGeom prst="rect">
            <a:avLst/>
          </a:prstGeom>
        </p:spPr>
      </p:pic>
      <p:sp>
        <p:nvSpPr>
          <p:cNvPr id="78" name="Oval 77"/>
          <p:cNvSpPr/>
          <p:nvPr/>
        </p:nvSpPr>
        <p:spPr>
          <a:xfrm>
            <a:off x="2196480" y="113341"/>
            <a:ext cx="781237" cy="461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2978" y="3057147"/>
            <a:ext cx="538419" cy="1043533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2750826" y="3248566"/>
            <a:ext cx="539718" cy="5369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Curved Connector 6"/>
          <p:cNvCxnSpPr>
            <a:stCxn id="71" idx="0"/>
            <a:endCxn id="78" idx="4"/>
          </p:cNvCxnSpPr>
          <p:nvPr/>
        </p:nvCxnSpPr>
        <p:spPr>
          <a:xfrm rot="16200000" flipV="1">
            <a:off x="1467130" y="1695011"/>
            <a:ext cx="2673525" cy="433586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1168" y="2572071"/>
            <a:ext cx="294968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2000" b="1" dirty="0" smtClean="0">
                <a:solidFill>
                  <a:schemeClr val="bg1"/>
                </a:solidFill>
              </a:rPr>
              <a:t>1</a:t>
            </a:r>
            <a:endParaRPr lang="de-CH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7631" y="501145"/>
            <a:ext cx="2566569" cy="2838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7" name="Oval 106"/>
          <p:cNvSpPr/>
          <p:nvPr/>
        </p:nvSpPr>
        <p:spPr>
          <a:xfrm>
            <a:off x="8227505" y="1341441"/>
            <a:ext cx="1333929" cy="8466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TextBox 48"/>
          <p:cNvSpPr txBox="1"/>
          <p:nvPr/>
        </p:nvSpPr>
        <p:spPr>
          <a:xfrm>
            <a:off x="3913685" y="3414459"/>
            <a:ext cx="294968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2000" b="1" dirty="0" smtClean="0">
                <a:solidFill>
                  <a:schemeClr val="bg1"/>
                </a:solidFill>
              </a:rPr>
              <a:t>2</a:t>
            </a:r>
            <a:endParaRPr lang="de-CH" sz="2000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761043" y="2801908"/>
            <a:ext cx="552661" cy="5778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1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Laurenzi Emanuele</dc:creator>
  <cp:lastModifiedBy>Laurenzi Emanuele</cp:lastModifiedBy>
  <cp:revision>18</cp:revision>
  <dcterms:created xsi:type="dcterms:W3CDTF">2017-02-22T22:35:58Z</dcterms:created>
  <dcterms:modified xsi:type="dcterms:W3CDTF">2017-03-13T13:53:17Z</dcterms:modified>
</cp:coreProperties>
</file>