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4" r:id="rId7"/>
    <p:sldId id="265" r:id="rId8"/>
    <p:sldId id="260" r:id="rId9"/>
    <p:sldId id="258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Microbench</a:t>
            </a:r>
            <a:r>
              <a:rPr lang="en-US" dirty="0" smtClean="0"/>
              <a:t> tool 2 for testing Data Observatory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Submitted by Neha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Interesting find: Beautiful soup simply returns &lt;None Type&gt; object if the object is wrapped under a lot of tags e.g.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markup </a:t>
            </a:r>
            <a:r>
              <a:rPr lang="en-US" dirty="0"/>
              <a:t>= '&lt;a </a:t>
            </a:r>
            <a:r>
              <a:rPr lang="en-US" dirty="0" err="1"/>
              <a:t>href</a:t>
            </a:r>
            <a:r>
              <a:rPr lang="en-US" dirty="0"/>
              <a:t>="http://example.com/"&gt;I linked to &lt;</a:t>
            </a:r>
            <a:r>
              <a:rPr lang="en-US" dirty="0" err="1"/>
              <a:t>i</a:t>
            </a:r>
            <a:r>
              <a:rPr lang="en-US" dirty="0"/>
              <a:t>&gt;example.com&lt;/</a:t>
            </a:r>
            <a:r>
              <a:rPr lang="en-US" dirty="0" err="1"/>
              <a:t>i</a:t>
            </a:r>
            <a:r>
              <a:rPr lang="en-US" dirty="0"/>
              <a:t>&gt;&lt;/a</a:t>
            </a:r>
            <a:r>
              <a:rPr lang="en-US" dirty="0" smtClean="0"/>
              <a:t>&gt;‘</a:t>
            </a:r>
          </a:p>
          <a:p>
            <a:pPr marL="0" indent="0">
              <a:buNone/>
            </a:pPr>
            <a:r>
              <a:rPr lang="en-US" dirty="0" smtClean="0"/>
              <a:t>So workaround: iterate through all elements and check against them for the required tag.</a:t>
            </a:r>
          </a:p>
        </p:txBody>
      </p:sp>
    </p:spTree>
    <p:extLst>
      <p:ext uri="{BB962C8B-B14F-4D97-AF65-F5344CB8AC3E}">
        <p14:creationId xmlns:p14="http://schemas.microsoft.com/office/powerpoint/2010/main" val="11385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print the items extracted from a webpage to console or file, we must use encoding(latin1) or such</a:t>
            </a:r>
          </a:p>
          <a:p>
            <a:r>
              <a:rPr lang="en-US" dirty="0" smtClean="0"/>
              <a:t>To print html soup objects, we must use </a:t>
            </a:r>
            <a:r>
              <a:rPr lang="en-US" dirty="0" err="1" smtClean="0"/>
              <a:t>unicode</a:t>
            </a:r>
            <a:r>
              <a:rPr lang="en-US" dirty="0" smtClean="0"/>
              <a:t> utf-8. Python supports this through libraries </a:t>
            </a:r>
            <a:r>
              <a:rPr lang="en-US" dirty="0" err="1" smtClean="0"/>
              <a:t>unicode</a:t>
            </a:r>
            <a:r>
              <a:rPr lang="en-US" dirty="0" smtClean="0"/>
              <a:t> dammit.</a:t>
            </a:r>
          </a:p>
          <a:p>
            <a:r>
              <a:rPr lang="en-US" dirty="0" smtClean="0"/>
              <a:t>Basic browser functions provided by using webbrowser.py to display html generated from </a:t>
            </a:r>
            <a:r>
              <a:rPr lang="en-US" dirty="0" err="1" smtClean="0"/>
              <a:t>beautifulsoup</a:t>
            </a:r>
            <a:r>
              <a:rPr lang="en-US" dirty="0" smtClean="0"/>
              <a:t> directly onto a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 to </a:t>
            </a:r>
            <a:r>
              <a:rPr lang="en-US" dirty="0" err="1" smtClean="0"/>
              <a:t>descope</a:t>
            </a:r>
            <a:r>
              <a:rPr lang="en-US" dirty="0" smtClean="0"/>
              <a:t> the following:</a:t>
            </a:r>
          </a:p>
          <a:p>
            <a:pPr lvl="1"/>
            <a:r>
              <a:rPr lang="en-US" dirty="0" smtClean="0"/>
              <a:t>Unit test for </a:t>
            </a:r>
          </a:p>
          <a:p>
            <a:pPr lvl="2"/>
            <a:r>
              <a:rPr lang="en-US" dirty="0" smtClean="0"/>
              <a:t>lack of time</a:t>
            </a:r>
          </a:p>
          <a:p>
            <a:pPr lvl="1"/>
            <a:r>
              <a:rPr lang="en-US" dirty="0" err="1" smtClean="0"/>
              <a:t>OpenWPM</a:t>
            </a:r>
            <a:r>
              <a:rPr lang="en-US" dirty="0" smtClean="0"/>
              <a:t> for taking input webpages for both:</a:t>
            </a:r>
          </a:p>
          <a:p>
            <a:pPr lvl="2"/>
            <a:r>
              <a:rPr lang="en-US" dirty="0" smtClean="0"/>
              <a:t>lack of time and </a:t>
            </a:r>
          </a:p>
          <a:p>
            <a:pPr lvl="2"/>
            <a:r>
              <a:rPr lang="en-US" dirty="0" smtClean="0"/>
              <a:t>little difference in the results we get. (</a:t>
            </a:r>
            <a:r>
              <a:rPr lang="en-US" dirty="0" err="1" smtClean="0"/>
              <a:t>OpenWPM</a:t>
            </a:r>
            <a:r>
              <a:rPr lang="en-US" dirty="0" smtClean="0"/>
              <a:t> uses advanced browser features like recording browser sessions as well as browser profiles, cookies, browser logging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Can generate as many different webpages we want to test the data observatory.</a:t>
            </a:r>
          </a:p>
          <a:p>
            <a:r>
              <a:rPr lang="en-US" dirty="0" smtClean="0"/>
              <a:t>All user configurable requirements are met.</a:t>
            </a:r>
          </a:p>
          <a:p>
            <a:r>
              <a:rPr lang="en-US" dirty="0" smtClean="0"/>
              <a:t>All modifications in the results are completely random.</a:t>
            </a:r>
          </a:p>
          <a:p>
            <a:r>
              <a:rPr lang="en-US" dirty="0" smtClean="0"/>
              <a:t>Dynamic pages are rendered in a much better way than static pages </a:t>
            </a:r>
            <a:r>
              <a:rPr lang="en-US" dirty="0" err="1" smtClean="0"/>
              <a:t>eg</a:t>
            </a:r>
            <a:r>
              <a:rPr lang="en-US" dirty="0" smtClean="0"/>
              <a:t>. www.jabong.com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565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1828800"/>
            <a:ext cx="1371600" cy="1676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2133600"/>
            <a:ext cx="19050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webpage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105400" y="2590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41494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Webpage 1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33600" y="41494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Webpage 2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429000" y="41494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Webpage 3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019800" y="41494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Webpage n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371600" y="3276600"/>
            <a:ext cx="2362200" cy="87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19400" y="3505200"/>
            <a:ext cx="1295400" cy="644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4114800" y="3505200"/>
            <a:ext cx="304800" cy="644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3505200"/>
            <a:ext cx="1447800" cy="644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input html using any parsers like </a:t>
            </a:r>
            <a:r>
              <a:rPr lang="en-US" dirty="0" err="1" smtClean="0"/>
              <a:t>OpenWPM</a:t>
            </a:r>
            <a:r>
              <a:rPr lang="en-US" dirty="0" smtClean="0"/>
              <a:t>/ </a:t>
            </a:r>
            <a:r>
              <a:rPr lang="en-US" dirty="0" err="1" smtClean="0"/>
              <a:t>BeautifulSoup</a:t>
            </a:r>
            <a:r>
              <a:rPr lang="en-US" dirty="0" smtClean="0"/>
              <a:t>/ Python html parsers..</a:t>
            </a:r>
          </a:p>
          <a:p>
            <a:r>
              <a:rPr lang="en-US" dirty="0" smtClean="0"/>
              <a:t>Modify any random attribute of this input html and render it as a different webpage.</a:t>
            </a:r>
          </a:p>
          <a:p>
            <a:r>
              <a:rPr lang="en-US" dirty="0" smtClean="0"/>
              <a:t>Number of modifications to each webpage should be configurable.</a:t>
            </a:r>
          </a:p>
          <a:p>
            <a:r>
              <a:rPr lang="en-US" dirty="0" smtClean="0"/>
              <a:t>Modification to any webpage thus generated should be completely random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URL should be user configurable.</a:t>
            </a:r>
          </a:p>
          <a:p>
            <a:r>
              <a:rPr lang="en-US" dirty="0" smtClean="0"/>
              <a:t>It should be possible to add and also remove these random elements</a:t>
            </a:r>
          </a:p>
          <a:p>
            <a:r>
              <a:rPr lang="en-US" dirty="0" smtClean="0"/>
              <a:t>Also, store the differences between the webpages.</a:t>
            </a:r>
          </a:p>
          <a:p>
            <a:r>
              <a:rPr lang="en-US" dirty="0" smtClean="0"/>
              <a:t>Write unit tests for the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web scraping tool that given a URL, scrapes all the links, images and text from the webpage and stores them.</a:t>
            </a:r>
          </a:p>
          <a:p>
            <a:r>
              <a:rPr lang="en-US" dirty="0" smtClean="0"/>
              <a:t>This was quite enjoyable using the python </a:t>
            </a:r>
            <a:r>
              <a:rPr lang="en-US" dirty="0" err="1" smtClean="0"/>
              <a:t>beautifulsoup</a:t>
            </a:r>
            <a:r>
              <a:rPr lang="en-US" dirty="0" smtClean="0"/>
              <a:t> library. It gives ample playground for common features.</a:t>
            </a:r>
          </a:p>
          <a:p>
            <a:r>
              <a:rPr lang="en-US" dirty="0" smtClean="0"/>
              <a:t>Other features, need to workaround or write helper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results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62858"/>
            <a:ext cx="7315199" cy="486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results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219200"/>
            <a:ext cx="6688294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9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Generate random mutations of the webpage by</a:t>
            </a:r>
          </a:p>
          <a:p>
            <a:pPr>
              <a:buFontTx/>
              <a:buChar char="-"/>
            </a:pPr>
            <a:r>
              <a:rPr lang="en-US" dirty="0" smtClean="0"/>
              <a:t>Adding new text elements in the html structure</a:t>
            </a:r>
          </a:p>
          <a:p>
            <a:pPr>
              <a:buFontTx/>
              <a:buChar char="-"/>
            </a:pPr>
            <a:r>
              <a:rPr lang="en-US" dirty="0" smtClean="0"/>
              <a:t>Adding new images</a:t>
            </a:r>
          </a:p>
          <a:p>
            <a:pPr>
              <a:buFontTx/>
              <a:buChar char="-"/>
            </a:pPr>
            <a:r>
              <a:rPr lang="en-US" dirty="0" smtClean="0"/>
              <a:t>Removing text</a:t>
            </a:r>
          </a:p>
          <a:p>
            <a:pPr>
              <a:buFontTx/>
              <a:buChar char="-"/>
            </a:pPr>
            <a:r>
              <a:rPr lang="en-US" dirty="0" smtClean="0"/>
              <a:t>Removing image</a:t>
            </a:r>
          </a:p>
          <a:p>
            <a:r>
              <a:rPr lang="en-US" dirty="0" smtClean="0"/>
              <a:t>O(2^n) possible permutations with known data</a:t>
            </a:r>
          </a:p>
          <a:p>
            <a:r>
              <a:rPr lang="en-US" dirty="0" smtClean="0"/>
              <a:t>Infinite possible combinations of 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Studied </a:t>
            </a:r>
            <a:r>
              <a:rPr lang="en-US" dirty="0" err="1" smtClean="0"/>
              <a:t>OpenWPM</a:t>
            </a:r>
            <a:r>
              <a:rPr lang="en-US" dirty="0" smtClean="0"/>
              <a:t> tool provided by Princeton and found that they parse all the URLs in a given webpage but do not store any data from those webpages. The corresponding table </a:t>
            </a:r>
            <a:r>
              <a:rPr lang="en-US" dirty="0" err="1" smtClean="0"/>
              <a:t>xpath</a:t>
            </a:r>
            <a:r>
              <a:rPr lang="en-US" dirty="0" smtClean="0"/>
              <a:t> is empty.</a:t>
            </a:r>
          </a:p>
          <a:p>
            <a:r>
              <a:rPr lang="en-US" dirty="0" smtClean="0"/>
              <a:t>So, turned to </a:t>
            </a:r>
            <a:r>
              <a:rPr lang="en-US" dirty="0" err="1" smtClean="0"/>
              <a:t>BeautifulSoup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Add/ remove text and image operations were time taking but making them completely random took a lot more time in fact most of the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507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Microbench tool 2 for testing Data Observatory</vt:lpstr>
      <vt:lpstr>Requirements</vt:lpstr>
      <vt:lpstr>Requirements</vt:lpstr>
      <vt:lpstr>Requirements</vt:lpstr>
      <vt:lpstr>Step 1</vt:lpstr>
      <vt:lpstr>Step 1 - results</vt:lpstr>
      <vt:lpstr>Step 1 results</vt:lpstr>
      <vt:lpstr>Step 2</vt:lpstr>
      <vt:lpstr>Findings</vt:lpstr>
      <vt:lpstr>Findings</vt:lpstr>
      <vt:lpstr>Findings</vt:lpstr>
      <vt:lpstr>Descoped</vt:lpstr>
      <vt:lpstr>Test results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Soup</dc:title>
  <dc:creator>Nirmala</dc:creator>
  <cp:lastModifiedBy>Neha Gupta</cp:lastModifiedBy>
  <cp:revision>43</cp:revision>
  <dcterms:created xsi:type="dcterms:W3CDTF">2006-08-16T00:00:00Z</dcterms:created>
  <dcterms:modified xsi:type="dcterms:W3CDTF">2015-12-11T06:58:13Z</dcterms:modified>
</cp:coreProperties>
</file>