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6" r:id="rId11"/>
    <p:sldId id="267" r:id="rId12"/>
    <p:sldId id="265" r:id="rId13"/>
    <p:sldId id="268" r:id="rId14"/>
    <p:sldId id="270" r:id="rId15"/>
    <p:sldId id="269" r:id="rId16"/>
    <p:sldId id="271" r:id="rId17"/>
    <p:sldId id="272" r:id="rId18"/>
    <p:sldId id="273" r:id="rId19"/>
    <p:sldId id="275" r:id="rId20"/>
    <p:sldId id="274" r:id="rId21"/>
    <p:sldId id="276"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7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99A6A1-9410-42AA-BAA8-8A8DDE509A7F}" v="1" dt="2023-06-28T12:58:28.0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ssandra Vanmansart" userId="a37ff78e1b553f98" providerId="LiveId" clId="{9F99A6A1-9410-42AA-BAA8-8A8DDE509A7F}"/>
    <pc:docChg chg="modSld">
      <pc:chgData name="Kassandra Vanmansart" userId="a37ff78e1b553f98" providerId="LiveId" clId="{9F99A6A1-9410-42AA-BAA8-8A8DDE509A7F}" dt="2023-06-28T13:10:40.838" v="2" actId="729"/>
      <pc:docMkLst>
        <pc:docMk/>
      </pc:docMkLst>
      <pc:sldChg chg="mod modShow">
        <pc:chgData name="Kassandra Vanmansart" userId="a37ff78e1b553f98" providerId="LiveId" clId="{9F99A6A1-9410-42AA-BAA8-8A8DDE509A7F}" dt="2023-06-28T13:00:05.856" v="1" actId="729"/>
        <pc:sldMkLst>
          <pc:docMk/>
          <pc:sldMk cId="3469593335" sldId="258"/>
        </pc:sldMkLst>
      </pc:sldChg>
      <pc:sldChg chg="modSp">
        <pc:chgData name="Kassandra Vanmansart" userId="a37ff78e1b553f98" providerId="LiveId" clId="{9F99A6A1-9410-42AA-BAA8-8A8DDE509A7F}" dt="2023-06-28T12:58:28.014" v="0" actId="33524"/>
        <pc:sldMkLst>
          <pc:docMk/>
          <pc:sldMk cId="3929121496" sldId="262"/>
        </pc:sldMkLst>
        <pc:spChg chg="mod">
          <ac:chgData name="Kassandra Vanmansart" userId="a37ff78e1b553f98" providerId="LiveId" clId="{9F99A6A1-9410-42AA-BAA8-8A8DDE509A7F}" dt="2023-06-28T12:58:28.014" v="0" actId="33524"/>
          <ac:spMkLst>
            <pc:docMk/>
            <pc:sldMk cId="3929121496" sldId="262"/>
            <ac:spMk id="6" creationId="{67C6221E-715E-5F7D-E244-A4623B029D4D}"/>
          </ac:spMkLst>
        </pc:spChg>
      </pc:sldChg>
      <pc:sldChg chg="mod modShow">
        <pc:chgData name="Kassandra Vanmansart" userId="a37ff78e1b553f98" providerId="LiveId" clId="{9F99A6A1-9410-42AA-BAA8-8A8DDE509A7F}" dt="2023-06-28T13:10:40.838" v="2" actId="729"/>
        <pc:sldMkLst>
          <pc:docMk/>
          <pc:sldMk cId="1878688799" sldId="271"/>
        </pc:sldMkLst>
      </pc:sldChg>
    </pc:docChg>
  </pc:docChgLst>
  <pc:docChgLst>
    <pc:chgData name="Kassandra Vanmansart" userId="a37ff78e1b553f98" providerId="LiveId" clId="{620D4561-DBFB-44F5-B7F1-2644486173CC}"/>
    <pc:docChg chg="undo custSel addSld delSld modSld sldOrd">
      <pc:chgData name="Kassandra Vanmansart" userId="a37ff78e1b553f98" providerId="LiveId" clId="{620D4561-DBFB-44F5-B7F1-2644486173CC}" dt="2023-04-01T15:17:02.411" v="8939" actId="20577"/>
      <pc:docMkLst>
        <pc:docMk/>
      </pc:docMkLst>
      <pc:sldChg chg="delSp modSp mod modAnim">
        <pc:chgData name="Kassandra Vanmansart" userId="a37ff78e1b553f98" providerId="LiveId" clId="{620D4561-DBFB-44F5-B7F1-2644486173CC}" dt="2023-03-31T23:06:09.233" v="8871" actId="20577"/>
        <pc:sldMkLst>
          <pc:docMk/>
          <pc:sldMk cId="3469593335" sldId="258"/>
        </pc:sldMkLst>
        <pc:spChg chg="del">
          <ac:chgData name="Kassandra Vanmansart" userId="a37ff78e1b553f98" providerId="LiveId" clId="{620D4561-DBFB-44F5-B7F1-2644486173CC}" dt="2023-03-31T22:35:42.878" v="8423" actId="478"/>
          <ac:spMkLst>
            <pc:docMk/>
            <pc:sldMk cId="3469593335" sldId="258"/>
            <ac:spMk id="5" creationId="{8B975DE8-901E-740B-937C-95BD03EDC95F}"/>
          </ac:spMkLst>
        </pc:spChg>
        <pc:spChg chg="mod">
          <ac:chgData name="Kassandra Vanmansart" userId="a37ff78e1b553f98" providerId="LiveId" clId="{620D4561-DBFB-44F5-B7F1-2644486173CC}" dt="2023-03-31T23:06:09.233" v="8871" actId="20577"/>
          <ac:spMkLst>
            <pc:docMk/>
            <pc:sldMk cId="3469593335" sldId="258"/>
            <ac:spMk id="7" creationId="{ED310CCE-0D7B-B30D-6FE0-B6F360500209}"/>
          </ac:spMkLst>
        </pc:spChg>
        <pc:picChg chg="mod">
          <ac:chgData name="Kassandra Vanmansart" userId="a37ff78e1b553f98" providerId="LiveId" clId="{620D4561-DBFB-44F5-B7F1-2644486173CC}" dt="2023-03-31T22:36:07.232" v="8429" actId="1076"/>
          <ac:picMkLst>
            <pc:docMk/>
            <pc:sldMk cId="3469593335" sldId="258"/>
            <ac:picMk id="6" creationId="{CCD0C5D0-8E5C-B4D1-AF2D-5426D2F3A300}"/>
          </ac:picMkLst>
        </pc:picChg>
      </pc:sldChg>
      <pc:sldChg chg="addSp delSp modSp mod modAnim">
        <pc:chgData name="Kassandra Vanmansart" userId="a37ff78e1b553f98" providerId="LiveId" clId="{620D4561-DBFB-44F5-B7F1-2644486173CC}" dt="2023-03-31T22:53:09.748" v="8778" actId="1036"/>
        <pc:sldMkLst>
          <pc:docMk/>
          <pc:sldMk cId="1047890437" sldId="259"/>
        </pc:sldMkLst>
        <pc:spChg chg="mod">
          <ac:chgData name="Kassandra Vanmansart" userId="a37ff78e1b553f98" providerId="LiveId" clId="{620D4561-DBFB-44F5-B7F1-2644486173CC}" dt="2023-03-31T22:49:26.371" v="8736" actId="1076"/>
          <ac:spMkLst>
            <pc:docMk/>
            <pc:sldMk cId="1047890437" sldId="259"/>
            <ac:spMk id="9" creationId="{52358D9A-D962-73EB-E271-1936DFF764A1}"/>
          </ac:spMkLst>
        </pc:spChg>
        <pc:spChg chg="add mod">
          <ac:chgData name="Kassandra Vanmansart" userId="a37ff78e1b553f98" providerId="LiveId" clId="{620D4561-DBFB-44F5-B7F1-2644486173CC}" dt="2023-03-31T22:49:54.951" v="8738" actId="1076"/>
          <ac:spMkLst>
            <pc:docMk/>
            <pc:sldMk cId="1047890437" sldId="259"/>
            <ac:spMk id="12" creationId="{42832AED-81DF-9D26-A570-CD1024CAB2AE}"/>
          </ac:spMkLst>
        </pc:spChg>
        <pc:spChg chg="add mod">
          <ac:chgData name="Kassandra Vanmansart" userId="a37ff78e1b553f98" providerId="LiveId" clId="{620D4561-DBFB-44F5-B7F1-2644486173CC}" dt="2023-03-31T22:49:54.951" v="8738" actId="1076"/>
          <ac:spMkLst>
            <pc:docMk/>
            <pc:sldMk cId="1047890437" sldId="259"/>
            <ac:spMk id="13" creationId="{E04DC4D5-1CDF-27A5-8ACB-6A246F210020}"/>
          </ac:spMkLst>
        </pc:spChg>
        <pc:spChg chg="add mod">
          <ac:chgData name="Kassandra Vanmansart" userId="a37ff78e1b553f98" providerId="LiveId" clId="{620D4561-DBFB-44F5-B7F1-2644486173CC}" dt="2023-03-31T22:49:54.951" v="8738" actId="1076"/>
          <ac:spMkLst>
            <pc:docMk/>
            <pc:sldMk cId="1047890437" sldId="259"/>
            <ac:spMk id="14" creationId="{7F3BBE60-A8D9-E125-3090-AAD7B996B0D4}"/>
          </ac:spMkLst>
        </pc:spChg>
        <pc:spChg chg="add mod">
          <ac:chgData name="Kassandra Vanmansart" userId="a37ff78e1b553f98" providerId="LiveId" clId="{620D4561-DBFB-44F5-B7F1-2644486173CC}" dt="2023-03-31T22:49:54.951" v="8738" actId="1076"/>
          <ac:spMkLst>
            <pc:docMk/>
            <pc:sldMk cId="1047890437" sldId="259"/>
            <ac:spMk id="15" creationId="{B6C07490-1C98-4CB5-25CC-B8FF9E1807E8}"/>
          </ac:spMkLst>
        </pc:spChg>
        <pc:spChg chg="add mod">
          <ac:chgData name="Kassandra Vanmansart" userId="a37ff78e1b553f98" providerId="LiveId" clId="{620D4561-DBFB-44F5-B7F1-2644486173CC}" dt="2023-03-31T22:49:54.951" v="8738" actId="1076"/>
          <ac:spMkLst>
            <pc:docMk/>
            <pc:sldMk cId="1047890437" sldId="259"/>
            <ac:spMk id="16" creationId="{ED9420C5-53EF-068B-F07C-664CF748768A}"/>
          </ac:spMkLst>
        </pc:spChg>
        <pc:spChg chg="add mod">
          <ac:chgData name="Kassandra Vanmansart" userId="a37ff78e1b553f98" providerId="LiveId" clId="{620D4561-DBFB-44F5-B7F1-2644486173CC}" dt="2023-03-31T22:49:54.951" v="8738" actId="1076"/>
          <ac:spMkLst>
            <pc:docMk/>
            <pc:sldMk cId="1047890437" sldId="259"/>
            <ac:spMk id="17" creationId="{D8205B53-F090-EB80-4336-E3CE9B7BB4BC}"/>
          </ac:spMkLst>
        </pc:spChg>
        <pc:spChg chg="add del mod">
          <ac:chgData name="Kassandra Vanmansart" userId="a37ff78e1b553f98" providerId="LiveId" clId="{620D4561-DBFB-44F5-B7F1-2644486173CC}" dt="2023-03-31T22:39:21.882" v="8484" actId="478"/>
          <ac:spMkLst>
            <pc:docMk/>
            <pc:sldMk cId="1047890437" sldId="259"/>
            <ac:spMk id="21" creationId="{527C385D-C112-9C92-0473-995E017DDAB6}"/>
          </ac:spMkLst>
        </pc:spChg>
        <pc:spChg chg="add del mod">
          <ac:chgData name="Kassandra Vanmansart" userId="a37ff78e1b553f98" providerId="LiveId" clId="{620D4561-DBFB-44F5-B7F1-2644486173CC}" dt="2023-03-31T22:39:20.140" v="8483" actId="478"/>
          <ac:spMkLst>
            <pc:docMk/>
            <pc:sldMk cId="1047890437" sldId="259"/>
            <ac:spMk id="22" creationId="{0F7E5AFD-11DF-DA27-ED1E-292BB574E6C2}"/>
          </ac:spMkLst>
        </pc:spChg>
        <pc:spChg chg="add mod">
          <ac:chgData name="Kassandra Vanmansart" userId="a37ff78e1b553f98" providerId="LiveId" clId="{620D4561-DBFB-44F5-B7F1-2644486173CC}" dt="2023-03-31T22:49:54.951" v="8738" actId="1076"/>
          <ac:spMkLst>
            <pc:docMk/>
            <pc:sldMk cId="1047890437" sldId="259"/>
            <ac:spMk id="72" creationId="{AA7ACE00-B6A4-93F8-AB35-06B16E166805}"/>
          </ac:spMkLst>
        </pc:spChg>
        <pc:spChg chg="add mod">
          <ac:chgData name="Kassandra Vanmansart" userId="a37ff78e1b553f98" providerId="LiveId" clId="{620D4561-DBFB-44F5-B7F1-2644486173CC}" dt="2023-03-31T22:49:54.951" v="8738" actId="1076"/>
          <ac:spMkLst>
            <pc:docMk/>
            <pc:sldMk cId="1047890437" sldId="259"/>
            <ac:spMk id="73" creationId="{D4447851-744A-C9B6-A0DB-40A2C6A4866E}"/>
          </ac:spMkLst>
        </pc:spChg>
        <pc:spChg chg="add mod">
          <ac:chgData name="Kassandra Vanmansart" userId="a37ff78e1b553f98" providerId="LiveId" clId="{620D4561-DBFB-44F5-B7F1-2644486173CC}" dt="2023-03-31T22:49:54.951" v="8738" actId="1076"/>
          <ac:spMkLst>
            <pc:docMk/>
            <pc:sldMk cId="1047890437" sldId="259"/>
            <ac:spMk id="74" creationId="{0C88FD11-3440-8531-C0A7-5D1F2F2C5045}"/>
          </ac:spMkLst>
        </pc:spChg>
        <pc:spChg chg="add mod">
          <ac:chgData name="Kassandra Vanmansart" userId="a37ff78e1b553f98" providerId="LiveId" clId="{620D4561-DBFB-44F5-B7F1-2644486173CC}" dt="2023-03-31T22:49:54.951" v="8738" actId="1076"/>
          <ac:spMkLst>
            <pc:docMk/>
            <pc:sldMk cId="1047890437" sldId="259"/>
            <ac:spMk id="75" creationId="{D8B0212A-E950-7F06-F2F4-116BCF877EA1}"/>
          </ac:spMkLst>
        </pc:spChg>
        <pc:spChg chg="add mod">
          <ac:chgData name="Kassandra Vanmansart" userId="a37ff78e1b553f98" providerId="LiveId" clId="{620D4561-DBFB-44F5-B7F1-2644486173CC}" dt="2023-03-31T22:49:54.951" v="8738" actId="1076"/>
          <ac:spMkLst>
            <pc:docMk/>
            <pc:sldMk cId="1047890437" sldId="259"/>
            <ac:spMk id="76" creationId="{DD559917-A7D7-65F4-E087-DEA65FF5D8E3}"/>
          </ac:spMkLst>
        </pc:spChg>
        <pc:spChg chg="add mod">
          <ac:chgData name="Kassandra Vanmansart" userId="a37ff78e1b553f98" providerId="LiveId" clId="{620D4561-DBFB-44F5-B7F1-2644486173CC}" dt="2023-03-31T22:49:54.951" v="8738" actId="1076"/>
          <ac:spMkLst>
            <pc:docMk/>
            <pc:sldMk cId="1047890437" sldId="259"/>
            <ac:spMk id="77" creationId="{48C0D6FF-EE56-E688-A6CA-18A8B686F881}"/>
          </ac:spMkLst>
        </pc:spChg>
        <pc:spChg chg="add mod">
          <ac:chgData name="Kassandra Vanmansart" userId="a37ff78e1b553f98" providerId="LiveId" clId="{620D4561-DBFB-44F5-B7F1-2644486173CC}" dt="2023-03-31T22:49:54.951" v="8738" actId="1076"/>
          <ac:spMkLst>
            <pc:docMk/>
            <pc:sldMk cId="1047890437" sldId="259"/>
            <ac:spMk id="78" creationId="{675DF3A9-83EA-CC74-8AB2-ACDF0067F33C}"/>
          </ac:spMkLst>
        </pc:spChg>
        <pc:picChg chg="del mod">
          <ac:chgData name="Kassandra Vanmansart" userId="a37ff78e1b553f98" providerId="LiveId" clId="{620D4561-DBFB-44F5-B7F1-2644486173CC}" dt="2023-03-31T22:52:04.469" v="8768" actId="21"/>
          <ac:picMkLst>
            <pc:docMk/>
            <pc:sldMk cId="1047890437" sldId="259"/>
            <ac:picMk id="11" creationId="{0BEA430E-3DD9-E31B-D6C9-7D8C91A12F41}"/>
          </ac:picMkLst>
        </pc:picChg>
        <pc:picChg chg="add mod ord">
          <ac:chgData name="Kassandra Vanmansart" userId="a37ff78e1b553f98" providerId="LiveId" clId="{620D4561-DBFB-44F5-B7F1-2644486173CC}" dt="2023-03-31T22:53:09.748" v="8778" actId="1036"/>
          <ac:picMkLst>
            <pc:docMk/>
            <pc:sldMk cId="1047890437" sldId="259"/>
            <ac:picMk id="79" creationId="{F0DD801A-DEA7-72CA-C7F0-9B6529520F6B}"/>
          </ac:picMkLst>
        </pc:picChg>
        <pc:cxnChg chg="add mod">
          <ac:chgData name="Kassandra Vanmansart" userId="a37ff78e1b553f98" providerId="LiveId" clId="{620D4561-DBFB-44F5-B7F1-2644486173CC}" dt="2023-03-31T22:49:54.951" v="8738" actId="1076"/>
          <ac:cxnSpMkLst>
            <pc:docMk/>
            <pc:sldMk cId="1047890437" sldId="259"/>
            <ac:cxnSpMk id="19" creationId="{B86DAA0D-91B2-416A-25FC-202662550CE8}"/>
          </ac:cxnSpMkLst>
        </pc:cxnChg>
        <pc:cxnChg chg="add mod">
          <ac:chgData name="Kassandra Vanmansart" userId="a37ff78e1b553f98" providerId="LiveId" clId="{620D4561-DBFB-44F5-B7F1-2644486173CC}" dt="2023-03-31T22:49:54.951" v="8738" actId="1076"/>
          <ac:cxnSpMkLst>
            <pc:docMk/>
            <pc:sldMk cId="1047890437" sldId="259"/>
            <ac:cxnSpMk id="23" creationId="{3FE039FC-036B-2038-E21F-A18E8C17A995}"/>
          </ac:cxnSpMkLst>
        </pc:cxnChg>
        <pc:cxnChg chg="add mod">
          <ac:chgData name="Kassandra Vanmansart" userId="a37ff78e1b553f98" providerId="LiveId" clId="{620D4561-DBFB-44F5-B7F1-2644486173CC}" dt="2023-03-31T22:49:54.951" v="8738" actId="1076"/>
          <ac:cxnSpMkLst>
            <pc:docMk/>
            <pc:sldMk cId="1047890437" sldId="259"/>
            <ac:cxnSpMk id="25" creationId="{739896BA-79E9-9EC6-A8B1-0DE23B900E7A}"/>
          </ac:cxnSpMkLst>
        </pc:cxnChg>
        <pc:cxnChg chg="add del mod">
          <ac:chgData name="Kassandra Vanmansart" userId="a37ff78e1b553f98" providerId="LiveId" clId="{620D4561-DBFB-44F5-B7F1-2644486173CC}" dt="2023-03-31T22:39:09.311" v="8480"/>
          <ac:cxnSpMkLst>
            <pc:docMk/>
            <pc:sldMk cId="1047890437" sldId="259"/>
            <ac:cxnSpMk id="27" creationId="{839F6129-1167-90FA-79EB-17B934922495}"/>
          </ac:cxnSpMkLst>
        </pc:cxnChg>
        <pc:cxnChg chg="add mod">
          <ac:chgData name="Kassandra Vanmansart" userId="a37ff78e1b553f98" providerId="LiveId" clId="{620D4561-DBFB-44F5-B7F1-2644486173CC}" dt="2023-03-31T22:49:54.951" v="8738" actId="1076"/>
          <ac:cxnSpMkLst>
            <pc:docMk/>
            <pc:sldMk cId="1047890437" sldId="259"/>
            <ac:cxnSpMk id="28" creationId="{3399B4A8-C837-772F-28A3-1C32747D3CDF}"/>
          </ac:cxnSpMkLst>
        </pc:cxnChg>
        <pc:cxnChg chg="add mod">
          <ac:chgData name="Kassandra Vanmansart" userId="a37ff78e1b553f98" providerId="LiveId" clId="{620D4561-DBFB-44F5-B7F1-2644486173CC}" dt="2023-03-31T22:49:54.951" v="8738" actId="1076"/>
          <ac:cxnSpMkLst>
            <pc:docMk/>
            <pc:sldMk cId="1047890437" sldId="259"/>
            <ac:cxnSpMk id="35" creationId="{5CF97423-69A9-E056-59C9-233768D06DAD}"/>
          </ac:cxnSpMkLst>
        </pc:cxnChg>
        <pc:cxnChg chg="add mod">
          <ac:chgData name="Kassandra Vanmansart" userId="a37ff78e1b553f98" providerId="LiveId" clId="{620D4561-DBFB-44F5-B7F1-2644486173CC}" dt="2023-03-31T22:49:54.951" v="8738" actId="1076"/>
          <ac:cxnSpMkLst>
            <pc:docMk/>
            <pc:sldMk cId="1047890437" sldId="259"/>
            <ac:cxnSpMk id="37" creationId="{B1743D98-E03B-4CD1-D27B-852B17D92151}"/>
          </ac:cxnSpMkLst>
        </pc:cxnChg>
        <pc:cxnChg chg="add mod">
          <ac:chgData name="Kassandra Vanmansart" userId="a37ff78e1b553f98" providerId="LiveId" clId="{620D4561-DBFB-44F5-B7F1-2644486173CC}" dt="2023-03-31T22:49:54.951" v="8738" actId="1076"/>
          <ac:cxnSpMkLst>
            <pc:docMk/>
            <pc:sldMk cId="1047890437" sldId="259"/>
            <ac:cxnSpMk id="39" creationId="{EEE34C5B-1F43-2C82-B7AA-FC8DCE5B403F}"/>
          </ac:cxnSpMkLst>
        </pc:cxnChg>
        <pc:cxnChg chg="add mod">
          <ac:chgData name="Kassandra Vanmansart" userId="a37ff78e1b553f98" providerId="LiveId" clId="{620D4561-DBFB-44F5-B7F1-2644486173CC}" dt="2023-03-31T22:49:54.951" v="8738" actId="1076"/>
          <ac:cxnSpMkLst>
            <pc:docMk/>
            <pc:sldMk cId="1047890437" sldId="259"/>
            <ac:cxnSpMk id="41" creationId="{EC56FBE5-7060-88EF-BE3A-4DA27BBFFBC1}"/>
          </ac:cxnSpMkLst>
        </pc:cxnChg>
        <pc:cxnChg chg="add mod">
          <ac:chgData name="Kassandra Vanmansart" userId="a37ff78e1b553f98" providerId="LiveId" clId="{620D4561-DBFB-44F5-B7F1-2644486173CC}" dt="2023-03-31T22:49:54.951" v="8738" actId="1076"/>
          <ac:cxnSpMkLst>
            <pc:docMk/>
            <pc:sldMk cId="1047890437" sldId="259"/>
            <ac:cxnSpMk id="43" creationId="{1380E86D-A4B8-243D-6A65-42EEF2619649}"/>
          </ac:cxnSpMkLst>
        </pc:cxnChg>
        <pc:cxnChg chg="add mod">
          <ac:chgData name="Kassandra Vanmansart" userId="a37ff78e1b553f98" providerId="LiveId" clId="{620D4561-DBFB-44F5-B7F1-2644486173CC}" dt="2023-03-31T22:49:54.951" v="8738" actId="1076"/>
          <ac:cxnSpMkLst>
            <pc:docMk/>
            <pc:sldMk cId="1047890437" sldId="259"/>
            <ac:cxnSpMk id="45" creationId="{5D9B1432-7C3C-33F2-09F8-F0C5A5A417BE}"/>
          </ac:cxnSpMkLst>
        </pc:cxnChg>
        <pc:cxnChg chg="add mod">
          <ac:chgData name="Kassandra Vanmansart" userId="a37ff78e1b553f98" providerId="LiveId" clId="{620D4561-DBFB-44F5-B7F1-2644486173CC}" dt="2023-03-31T22:49:54.951" v="8738" actId="1076"/>
          <ac:cxnSpMkLst>
            <pc:docMk/>
            <pc:sldMk cId="1047890437" sldId="259"/>
            <ac:cxnSpMk id="48" creationId="{E4EE108B-49EB-5C75-C174-CE1D060059E8}"/>
          </ac:cxnSpMkLst>
        </pc:cxnChg>
        <pc:cxnChg chg="add mod">
          <ac:chgData name="Kassandra Vanmansart" userId="a37ff78e1b553f98" providerId="LiveId" clId="{620D4561-DBFB-44F5-B7F1-2644486173CC}" dt="2023-03-31T22:49:54.951" v="8738" actId="1076"/>
          <ac:cxnSpMkLst>
            <pc:docMk/>
            <pc:sldMk cId="1047890437" sldId="259"/>
            <ac:cxnSpMk id="52" creationId="{0BF5EB8D-DB9D-25FA-A3B5-8F5D04F007AD}"/>
          </ac:cxnSpMkLst>
        </pc:cxnChg>
        <pc:cxnChg chg="add mod">
          <ac:chgData name="Kassandra Vanmansart" userId="a37ff78e1b553f98" providerId="LiveId" clId="{620D4561-DBFB-44F5-B7F1-2644486173CC}" dt="2023-03-31T22:49:54.951" v="8738" actId="1076"/>
          <ac:cxnSpMkLst>
            <pc:docMk/>
            <pc:sldMk cId="1047890437" sldId="259"/>
            <ac:cxnSpMk id="54" creationId="{E63AD3E8-A73A-8175-EE44-648E20047E38}"/>
          </ac:cxnSpMkLst>
        </pc:cxnChg>
        <pc:cxnChg chg="add mod">
          <ac:chgData name="Kassandra Vanmansart" userId="a37ff78e1b553f98" providerId="LiveId" clId="{620D4561-DBFB-44F5-B7F1-2644486173CC}" dt="2023-03-31T22:49:54.951" v="8738" actId="1076"/>
          <ac:cxnSpMkLst>
            <pc:docMk/>
            <pc:sldMk cId="1047890437" sldId="259"/>
            <ac:cxnSpMk id="56" creationId="{AD7CDAFD-35E1-BA64-A4F9-589388812943}"/>
          </ac:cxnSpMkLst>
        </pc:cxnChg>
        <pc:cxnChg chg="add del mod">
          <ac:chgData name="Kassandra Vanmansart" userId="a37ff78e1b553f98" providerId="LiveId" clId="{620D4561-DBFB-44F5-B7F1-2644486173CC}" dt="2023-03-31T22:45:15.315" v="8601"/>
          <ac:cxnSpMkLst>
            <pc:docMk/>
            <pc:sldMk cId="1047890437" sldId="259"/>
            <ac:cxnSpMk id="69" creationId="{F596EE3A-6E6C-BEAC-608C-5CAEE2DEDBDE}"/>
          </ac:cxnSpMkLst>
        </pc:cxnChg>
        <pc:cxnChg chg="add del mod">
          <ac:chgData name="Kassandra Vanmansart" userId="a37ff78e1b553f98" providerId="LiveId" clId="{620D4561-DBFB-44F5-B7F1-2644486173CC}" dt="2023-03-31T22:45:14.860" v="8600"/>
          <ac:cxnSpMkLst>
            <pc:docMk/>
            <pc:sldMk cId="1047890437" sldId="259"/>
            <ac:cxnSpMk id="70" creationId="{36F5CC5E-9342-62F0-6577-3C4F91BA6F11}"/>
          </ac:cxnSpMkLst>
        </pc:cxnChg>
        <pc:cxnChg chg="add del mod">
          <ac:chgData name="Kassandra Vanmansart" userId="a37ff78e1b553f98" providerId="LiveId" clId="{620D4561-DBFB-44F5-B7F1-2644486173CC}" dt="2023-03-31T22:45:14.671" v="8599"/>
          <ac:cxnSpMkLst>
            <pc:docMk/>
            <pc:sldMk cId="1047890437" sldId="259"/>
            <ac:cxnSpMk id="71" creationId="{3E0C98EE-D0F1-A198-1F48-74F220050829}"/>
          </ac:cxnSpMkLst>
        </pc:cxnChg>
      </pc:sldChg>
      <pc:sldChg chg="modSp mod modAnim">
        <pc:chgData name="Kassandra Vanmansart" userId="a37ff78e1b553f98" providerId="LiveId" clId="{620D4561-DBFB-44F5-B7F1-2644486173CC}" dt="2023-03-31T23:08:03.299" v="8873" actId="20577"/>
        <pc:sldMkLst>
          <pc:docMk/>
          <pc:sldMk cId="1789441114" sldId="260"/>
        </pc:sldMkLst>
        <pc:spChg chg="mod">
          <ac:chgData name="Kassandra Vanmansart" userId="a37ff78e1b553f98" providerId="LiveId" clId="{620D4561-DBFB-44F5-B7F1-2644486173CC}" dt="2023-03-31T23:08:03.299" v="8873" actId="20577"/>
          <ac:spMkLst>
            <pc:docMk/>
            <pc:sldMk cId="1789441114" sldId="260"/>
            <ac:spMk id="6" creationId="{06A26F3F-C365-801C-DE70-3BE953787912}"/>
          </ac:spMkLst>
        </pc:spChg>
      </pc:sldChg>
      <pc:sldChg chg="addSp modSp mod modAnim">
        <pc:chgData name="Kassandra Vanmansart" userId="a37ff78e1b553f98" providerId="LiveId" clId="{620D4561-DBFB-44F5-B7F1-2644486173CC}" dt="2023-03-31T23:08:53.159" v="8880" actId="20577"/>
        <pc:sldMkLst>
          <pc:docMk/>
          <pc:sldMk cId="2694416635" sldId="261"/>
        </pc:sldMkLst>
        <pc:spChg chg="mod">
          <ac:chgData name="Kassandra Vanmansart" userId="a37ff78e1b553f98" providerId="LiveId" clId="{620D4561-DBFB-44F5-B7F1-2644486173CC}" dt="2023-03-31T23:08:53.159" v="8880" actId="20577"/>
          <ac:spMkLst>
            <pc:docMk/>
            <pc:sldMk cId="2694416635" sldId="261"/>
            <ac:spMk id="6" creationId="{47BA5CFF-5CC2-5BB2-00D4-FA4B29091CFD}"/>
          </ac:spMkLst>
        </pc:spChg>
        <pc:spChg chg="mod">
          <ac:chgData name="Kassandra Vanmansart" userId="a37ff78e1b553f98" providerId="LiveId" clId="{620D4561-DBFB-44F5-B7F1-2644486173CC}" dt="2023-03-31T15:48:18.154" v="2071" actId="1076"/>
          <ac:spMkLst>
            <pc:docMk/>
            <pc:sldMk cId="2694416635" sldId="261"/>
            <ac:spMk id="7" creationId="{974129AB-2541-ADD1-0A3A-4BE5215603E6}"/>
          </ac:spMkLst>
        </pc:spChg>
        <pc:spChg chg="add mod">
          <ac:chgData name="Kassandra Vanmansart" userId="a37ff78e1b553f98" providerId="LiveId" clId="{620D4561-DBFB-44F5-B7F1-2644486173CC}" dt="2023-03-31T15:49:09.214" v="2082" actId="1076"/>
          <ac:spMkLst>
            <pc:docMk/>
            <pc:sldMk cId="2694416635" sldId="261"/>
            <ac:spMk id="14" creationId="{98115C96-BA38-79E7-3D26-8F594F749A07}"/>
          </ac:spMkLst>
        </pc:spChg>
        <pc:picChg chg="mod">
          <ac:chgData name="Kassandra Vanmansart" userId="a37ff78e1b553f98" providerId="LiveId" clId="{620D4561-DBFB-44F5-B7F1-2644486173CC}" dt="2023-03-31T15:20:37.902" v="268" actId="1076"/>
          <ac:picMkLst>
            <pc:docMk/>
            <pc:sldMk cId="2694416635" sldId="261"/>
            <ac:picMk id="4" creationId="{571CD313-8473-A6AC-833F-B6FC6FC03A9E}"/>
          </ac:picMkLst>
        </pc:picChg>
        <pc:picChg chg="mod">
          <ac:chgData name="Kassandra Vanmansart" userId="a37ff78e1b553f98" providerId="LiveId" clId="{620D4561-DBFB-44F5-B7F1-2644486173CC}" dt="2023-03-31T15:49:09.214" v="2082" actId="1076"/>
          <ac:picMkLst>
            <pc:docMk/>
            <pc:sldMk cId="2694416635" sldId="261"/>
            <ac:picMk id="9" creationId="{56F76CEB-2768-E321-144F-96A54F4BB4A7}"/>
          </ac:picMkLst>
        </pc:picChg>
        <pc:picChg chg="mod">
          <ac:chgData name="Kassandra Vanmansart" userId="a37ff78e1b553f98" providerId="LiveId" clId="{620D4561-DBFB-44F5-B7F1-2644486173CC}" dt="2023-03-31T15:48:18.154" v="2071" actId="1076"/>
          <ac:picMkLst>
            <pc:docMk/>
            <pc:sldMk cId="2694416635" sldId="261"/>
            <ac:picMk id="11" creationId="{D7727AE9-7538-5AC7-7494-36CC6FC734EE}"/>
          </ac:picMkLst>
        </pc:picChg>
        <pc:picChg chg="mod">
          <ac:chgData name="Kassandra Vanmansart" userId="a37ff78e1b553f98" providerId="LiveId" clId="{620D4561-DBFB-44F5-B7F1-2644486173CC}" dt="2023-03-31T15:48:18.154" v="2071" actId="1076"/>
          <ac:picMkLst>
            <pc:docMk/>
            <pc:sldMk cId="2694416635" sldId="261"/>
            <ac:picMk id="13" creationId="{D3E1061D-CD94-AA6C-056C-F343C60CBD31}"/>
          </ac:picMkLst>
        </pc:picChg>
      </pc:sldChg>
      <pc:sldChg chg="addSp delSp modSp new mod modAnim">
        <pc:chgData name="Kassandra Vanmansart" userId="a37ff78e1b553f98" providerId="LiveId" clId="{620D4561-DBFB-44F5-B7F1-2644486173CC}" dt="2023-03-31T23:09:29.246" v="8882" actId="20577"/>
        <pc:sldMkLst>
          <pc:docMk/>
          <pc:sldMk cId="3929121496" sldId="262"/>
        </pc:sldMkLst>
        <pc:spChg chg="del">
          <ac:chgData name="Kassandra Vanmansart" userId="a37ff78e1b553f98" providerId="LiveId" clId="{620D4561-DBFB-44F5-B7F1-2644486173CC}" dt="2023-03-31T15:10:09.262" v="16" actId="478"/>
          <ac:spMkLst>
            <pc:docMk/>
            <pc:sldMk cId="3929121496" sldId="262"/>
            <ac:spMk id="2" creationId="{1EA4733B-9906-2D8B-DE55-B172671B0DDD}"/>
          </ac:spMkLst>
        </pc:spChg>
        <pc:spChg chg="del">
          <ac:chgData name="Kassandra Vanmansart" userId="a37ff78e1b553f98" providerId="LiveId" clId="{620D4561-DBFB-44F5-B7F1-2644486173CC}" dt="2023-03-31T15:10:57.650" v="27" actId="478"/>
          <ac:spMkLst>
            <pc:docMk/>
            <pc:sldMk cId="3929121496" sldId="262"/>
            <ac:spMk id="3" creationId="{AD8CB51E-EF13-00A3-67EE-BC1CCCEB42DE}"/>
          </ac:spMkLst>
        </pc:spChg>
        <pc:spChg chg="add mod">
          <ac:chgData name="Kassandra Vanmansart" userId="a37ff78e1b553f98" providerId="LiveId" clId="{620D4561-DBFB-44F5-B7F1-2644486173CC}" dt="2023-03-31T15:17:58.876" v="210" actId="20577"/>
          <ac:spMkLst>
            <pc:docMk/>
            <pc:sldMk cId="3929121496" sldId="262"/>
            <ac:spMk id="4" creationId="{2858580D-3172-CC83-DF02-4667A6DD018A}"/>
          </ac:spMkLst>
        </pc:spChg>
        <pc:spChg chg="add mod">
          <ac:chgData name="Kassandra Vanmansart" userId="a37ff78e1b553f98" providerId="LiveId" clId="{620D4561-DBFB-44F5-B7F1-2644486173CC}" dt="2023-03-31T23:09:29.246" v="8882" actId="20577"/>
          <ac:spMkLst>
            <pc:docMk/>
            <pc:sldMk cId="3929121496" sldId="262"/>
            <ac:spMk id="6" creationId="{67C6221E-715E-5F7D-E244-A4623B029D4D}"/>
          </ac:spMkLst>
        </pc:spChg>
        <pc:picChg chg="add mod modCrop">
          <ac:chgData name="Kassandra Vanmansart" userId="a37ff78e1b553f98" providerId="LiveId" clId="{620D4561-DBFB-44F5-B7F1-2644486173CC}" dt="2023-03-31T15:19:44.371" v="251" actId="1076"/>
          <ac:picMkLst>
            <pc:docMk/>
            <pc:sldMk cId="3929121496" sldId="262"/>
            <ac:picMk id="5" creationId="{FC8AF417-1E91-C7FC-8559-D2FDBC314F04}"/>
          </ac:picMkLst>
        </pc:picChg>
      </pc:sldChg>
      <pc:sldChg chg="addSp delSp modSp new mod modAnim">
        <pc:chgData name="Kassandra Vanmansart" userId="a37ff78e1b553f98" providerId="LiveId" clId="{620D4561-DBFB-44F5-B7F1-2644486173CC}" dt="2023-03-31T23:10:48.519" v="8893" actId="20577"/>
        <pc:sldMkLst>
          <pc:docMk/>
          <pc:sldMk cId="2173322047" sldId="263"/>
        </pc:sldMkLst>
        <pc:spChg chg="del mod">
          <ac:chgData name="Kassandra Vanmansart" userId="a37ff78e1b553f98" providerId="LiveId" clId="{620D4561-DBFB-44F5-B7F1-2644486173CC}" dt="2023-03-31T15:19:57.266" v="255" actId="478"/>
          <ac:spMkLst>
            <pc:docMk/>
            <pc:sldMk cId="2173322047" sldId="263"/>
            <ac:spMk id="2" creationId="{62837FA1-F331-4B3C-E8DA-BCB27B1CB5DE}"/>
          </ac:spMkLst>
        </pc:spChg>
        <pc:spChg chg="del">
          <ac:chgData name="Kassandra Vanmansart" userId="a37ff78e1b553f98" providerId="LiveId" clId="{620D4561-DBFB-44F5-B7F1-2644486173CC}" dt="2023-03-31T15:19:54.616" v="253" actId="478"/>
          <ac:spMkLst>
            <pc:docMk/>
            <pc:sldMk cId="2173322047" sldId="263"/>
            <ac:spMk id="3" creationId="{12F874EC-CC8B-A97D-8B62-D076C2F352FE}"/>
          </ac:spMkLst>
        </pc:spChg>
        <pc:spChg chg="add mod">
          <ac:chgData name="Kassandra Vanmansart" userId="a37ff78e1b553f98" providerId="LiveId" clId="{620D4561-DBFB-44F5-B7F1-2644486173CC}" dt="2023-03-31T17:51:21.001" v="2927" actId="1076"/>
          <ac:spMkLst>
            <pc:docMk/>
            <pc:sldMk cId="2173322047" sldId="263"/>
            <ac:spMk id="4" creationId="{AEF7D87B-4320-EFE5-AFF4-D392280CF5A4}"/>
          </ac:spMkLst>
        </pc:spChg>
        <pc:spChg chg="add mod">
          <ac:chgData name="Kassandra Vanmansart" userId="a37ff78e1b553f98" providerId="LiveId" clId="{620D4561-DBFB-44F5-B7F1-2644486173CC}" dt="2023-03-31T23:10:48.519" v="8893" actId="20577"/>
          <ac:spMkLst>
            <pc:docMk/>
            <pc:sldMk cId="2173322047" sldId="263"/>
            <ac:spMk id="6" creationId="{B6DC95F3-59C7-3FCC-CF03-E21EA6872CC2}"/>
          </ac:spMkLst>
        </pc:spChg>
        <pc:picChg chg="add mod modCrop">
          <ac:chgData name="Kassandra Vanmansart" userId="a37ff78e1b553f98" providerId="LiveId" clId="{620D4561-DBFB-44F5-B7F1-2644486173CC}" dt="2023-03-31T17:51:17.333" v="2926" actId="1076"/>
          <ac:picMkLst>
            <pc:docMk/>
            <pc:sldMk cId="2173322047" sldId="263"/>
            <ac:picMk id="5" creationId="{0D60619F-3FA0-03FF-44E0-15DC9209551C}"/>
          </ac:picMkLst>
        </pc:picChg>
      </pc:sldChg>
      <pc:sldChg chg="addSp delSp modSp new mod ord modAnim">
        <pc:chgData name="Kassandra Vanmansart" userId="a37ff78e1b553f98" providerId="LiveId" clId="{620D4561-DBFB-44F5-B7F1-2644486173CC}" dt="2023-03-31T23:10:08.233" v="8887" actId="20577"/>
        <pc:sldMkLst>
          <pc:docMk/>
          <pc:sldMk cId="3730287782" sldId="264"/>
        </pc:sldMkLst>
        <pc:spChg chg="del">
          <ac:chgData name="Kassandra Vanmansart" userId="a37ff78e1b553f98" providerId="LiveId" clId="{620D4561-DBFB-44F5-B7F1-2644486173CC}" dt="2023-03-31T15:26:24.774" v="274" actId="478"/>
          <ac:spMkLst>
            <pc:docMk/>
            <pc:sldMk cId="3730287782" sldId="264"/>
            <ac:spMk id="2" creationId="{43A01144-BB07-2031-1051-64215A24624A}"/>
          </ac:spMkLst>
        </pc:spChg>
        <pc:spChg chg="del">
          <ac:chgData name="Kassandra Vanmansart" userId="a37ff78e1b553f98" providerId="LiveId" clId="{620D4561-DBFB-44F5-B7F1-2644486173CC}" dt="2023-03-31T15:26:26.170" v="275" actId="478"/>
          <ac:spMkLst>
            <pc:docMk/>
            <pc:sldMk cId="3730287782" sldId="264"/>
            <ac:spMk id="3" creationId="{31237F24-0FEF-A8FE-856F-597AEEC757F1}"/>
          </ac:spMkLst>
        </pc:spChg>
        <pc:spChg chg="add mod">
          <ac:chgData name="Kassandra Vanmansart" userId="a37ff78e1b553f98" providerId="LiveId" clId="{620D4561-DBFB-44F5-B7F1-2644486173CC}" dt="2023-03-31T17:51:26.066" v="2928" actId="1076"/>
          <ac:spMkLst>
            <pc:docMk/>
            <pc:sldMk cId="3730287782" sldId="264"/>
            <ac:spMk id="4" creationId="{A2844A86-423B-C877-1BCA-E151512A2C9A}"/>
          </ac:spMkLst>
        </pc:spChg>
        <pc:spChg chg="add mod">
          <ac:chgData name="Kassandra Vanmansart" userId="a37ff78e1b553f98" providerId="LiveId" clId="{620D4561-DBFB-44F5-B7F1-2644486173CC}" dt="2023-03-31T23:10:08.233" v="8887" actId="20577"/>
          <ac:spMkLst>
            <pc:docMk/>
            <pc:sldMk cId="3730287782" sldId="264"/>
            <ac:spMk id="5" creationId="{3F62D0B0-FEFB-28BC-7B8E-CB8734070A8F}"/>
          </ac:spMkLst>
        </pc:spChg>
        <pc:picChg chg="add mod">
          <ac:chgData name="Kassandra Vanmansart" userId="a37ff78e1b553f98" providerId="LiveId" clId="{620D4561-DBFB-44F5-B7F1-2644486173CC}" dt="2023-03-31T15:34:21.860" v="957" actId="1038"/>
          <ac:picMkLst>
            <pc:docMk/>
            <pc:sldMk cId="3730287782" sldId="264"/>
            <ac:picMk id="7" creationId="{613A43B0-A4AC-5D2E-666D-FE683B0F47F1}"/>
          </ac:picMkLst>
        </pc:picChg>
        <pc:picChg chg="add mod">
          <ac:chgData name="Kassandra Vanmansart" userId="a37ff78e1b553f98" providerId="LiveId" clId="{620D4561-DBFB-44F5-B7F1-2644486173CC}" dt="2023-03-31T15:34:15.270" v="951" actId="1076"/>
          <ac:picMkLst>
            <pc:docMk/>
            <pc:sldMk cId="3730287782" sldId="264"/>
            <ac:picMk id="9" creationId="{73499D2C-3BBB-4551-B48F-008456AA30D1}"/>
          </ac:picMkLst>
        </pc:picChg>
      </pc:sldChg>
      <pc:sldChg chg="addSp delSp modSp new mod addAnim delAnim modAnim">
        <pc:chgData name="Kassandra Vanmansart" userId="a37ff78e1b553f98" providerId="LiveId" clId="{620D4561-DBFB-44F5-B7F1-2644486173CC}" dt="2023-03-31T23:13:58.514" v="8917" actId="1035"/>
        <pc:sldMkLst>
          <pc:docMk/>
          <pc:sldMk cId="2899005291" sldId="265"/>
        </pc:sldMkLst>
        <pc:spChg chg="del">
          <ac:chgData name="Kassandra Vanmansart" userId="a37ff78e1b553f98" providerId="LiveId" clId="{620D4561-DBFB-44F5-B7F1-2644486173CC}" dt="2023-03-31T15:51:06.153" v="2100" actId="478"/>
          <ac:spMkLst>
            <pc:docMk/>
            <pc:sldMk cId="2899005291" sldId="265"/>
            <ac:spMk id="2" creationId="{037AB3FC-440B-7DCC-BDD3-A3C7AE311B8F}"/>
          </ac:spMkLst>
        </pc:spChg>
        <pc:spChg chg="del">
          <ac:chgData name="Kassandra Vanmansart" userId="a37ff78e1b553f98" providerId="LiveId" clId="{620D4561-DBFB-44F5-B7F1-2644486173CC}" dt="2023-03-31T15:51:08.775" v="2101" actId="478"/>
          <ac:spMkLst>
            <pc:docMk/>
            <pc:sldMk cId="2899005291" sldId="265"/>
            <ac:spMk id="3" creationId="{39BBB974-9F07-11F1-FA8E-DC63FD86DA76}"/>
          </ac:spMkLst>
        </pc:spChg>
        <pc:spChg chg="add mod">
          <ac:chgData name="Kassandra Vanmansart" userId="a37ff78e1b553f98" providerId="LiveId" clId="{620D4561-DBFB-44F5-B7F1-2644486173CC}" dt="2023-03-31T19:33:35.399" v="4414" actId="1035"/>
          <ac:spMkLst>
            <pc:docMk/>
            <pc:sldMk cId="2899005291" sldId="265"/>
            <ac:spMk id="4" creationId="{9BDE698D-9B61-CADC-2E6D-A09F4A3B8776}"/>
          </ac:spMkLst>
        </pc:spChg>
        <pc:spChg chg="add mod">
          <ac:chgData name="Kassandra Vanmansart" userId="a37ff78e1b553f98" providerId="LiveId" clId="{620D4561-DBFB-44F5-B7F1-2644486173CC}" dt="2023-03-31T23:12:37.868" v="8898" actId="20577"/>
          <ac:spMkLst>
            <pc:docMk/>
            <pc:sldMk cId="2899005291" sldId="265"/>
            <ac:spMk id="7" creationId="{C7F543C6-71CD-88D6-CC1A-905BBACA917B}"/>
          </ac:spMkLst>
        </pc:spChg>
        <pc:spChg chg="add mod">
          <ac:chgData name="Kassandra Vanmansart" userId="a37ff78e1b553f98" providerId="LiveId" clId="{620D4561-DBFB-44F5-B7F1-2644486173CC}" dt="2023-03-31T19:30:13.274" v="4378" actId="27636"/>
          <ac:spMkLst>
            <pc:docMk/>
            <pc:sldMk cId="2899005291" sldId="265"/>
            <ac:spMk id="8" creationId="{0D9206AD-6980-B7AA-B28F-257DFBF9EBBC}"/>
          </ac:spMkLst>
        </pc:spChg>
        <pc:spChg chg="add del mod">
          <ac:chgData name="Kassandra Vanmansart" userId="a37ff78e1b553f98" providerId="LiveId" clId="{620D4561-DBFB-44F5-B7F1-2644486173CC}" dt="2023-03-31T23:13:32.069" v="8902" actId="20577"/>
          <ac:spMkLst>
            <pc:docMk/>
            <pc:sldMk cId="2899005291" sldId="265"/>
            <ac:spMk id="9" creationId="{A2EED8B5-417E-7091-7D70-2988821E9CF3}"/>
          </ac:spMkLst>
        </pc:spChg>
        <pc:spChg chg="add mod">
          <ac:chgData name="Kassandra Vanmansart" userId="a37ff78e1b553f98" providerId="LiveId" clId="{620D4561-DBFB-44F5-B7F1-2644486173CC}" dt="2023-03-31T23:13:58.514" v="8917" actId="1035"/>
          <ac:spMkLst>
            <pc:docMk/>
            <pc:sldMk cId="2899005291" sldId="265"/>
            <ac:spMk id="12" creationId="{C1B09C4E-1242-DF96-0FEF-CB48DE82F4C2}"/>
          </ac:spMkLst>
        </pc:spChg>
        <pc:spChg chg="add mod">
          <ac:chgData name="Kassandra Vanmansart" userId="a37ff78e1b553f98" providerId="LiveId" clId="{620D4561-DBFB-44F5-B7F1-2644486173CC}" dt="2023-03-31T19:31:50.148" v="4403" actId="113"/>
          <ac:spMkLst>
            <pc:docMk/>
            <pc:sldMk cId="2899005291" sldId="265"/>
            <ac:spMk id="13" creationId="{16330D85-6FD4-3065-7C3E-CDE3C7A0A1B3}"/>
          </ac:spMkLst>
        </pc:spChg>
        <pc:picChg chg="add mod">
          <ac:chgData name="Kassandra Vanmansart" userId="a37ff78e1b553f98" providerId="LiveId" clId="{620D4561-DBFB-44F5-B7F1-2644486173CC}" dt="2023-03-31T19:33:47.854" v="4415" actId="1076"/>
          <ac:picMkLst>
            <pc:docMk/>
            <pc:sldMk cId="2899005291" sldId="265"/>
            <ac:picMk id="6" creationId="{19BFF26C-BB9B-158A-E058-D30BF7BDC63B}"/>
          </ac:picMkLst>
        </pc:picChg>
        <pc:picChg chg="add mod">
          <ac:chgData name="Kassandra Vanmansart" userId="a37ff78e1b553f98" providerId="LiveId" clId="{620D4561-DBFB-44F5-B7F1-2644486173CC}" dt="2023-03-31T19:34:15.836" v="4417" actId="1076"/>
          <ac:picMkLst>
            <pc:docMk/>
            <pc:sldMk cId="2899005291" sldId="265"/>
            <ac:picMk id="11" creationId="{52214AC6-6A71-F1A4-E2AD-CA31E15ACD45}"/>
          </ac:picMkLst>
        </pc:picChg>
      </pc:sldChg>
      <pc:sldChg chg="addSp delSp modSp new mod ord modAnim">
        <pc:chgData name="Kassandra Vanmansart" userId="a37ff78e1b553f98" providerId="LiveId" clId="{620D4561-DBFB-44F5-B7F1-2644486173CC}" dt="2023-03-31T23:12:00.953" v="8896" actId="20577"/>
        <pc:sldMkLst>
          <pc:docMk/>
          <pc:sldMk cId="2849479604" sldId="266"/>
        </pc:sldMkLst>
        <pc:spChg chg="del">
          <ac:chgData name="Kassandra Vanmansart" userId="a37ff78e1b553f98" providerId="LiveId" clId="{620D4561-DBFB-44F5-B7F1-2644486173CC}" dt="2023-03-31T17:27:17.596" v="2179" actId="478"/>
          <ac:spMkLst>
            <pc:docMk/>
            <pc:sldMk cId="2849479604" sldId="266"/>
            <ac:spMk id="2" creationId="{DA184BB1-F8E7-B251-ABF3-FCE2687A7ADF}"/>
          </ac:spMkLst>
        </pc:spChg>
        <pc:spChg chg="del">
          <ac:chgData name="Kassandra Vanmansart" userId="a37ff78e1b553f98" providerId="LiveId" clId="{620D4561-DBFB-44F5-B7F1-2644486173CC}" dt="2023-03-31T17:27:19.511" v="2180" actId="478"/>
          <ac:spMkLst>
            <pc:docMk/>
            <pc:sldMk cId="2849479604" sldId="266"/>
            <ac:spMk id="3" creationId="{BA09C987-86F9-E77B-FE06-55DC3B7E8703}"/>
          </ac:spMkLst>
        </pc:spChg>
        <pc:spChg chg="add mod">
          <ac:chgData name="Kassandra Vanmansart" userId="a37ff78e1b553f98" providerId="LiveId" clId="{620D4561-DBFB-44F5-B7F1-2644486173CC}" dt="2023-03-31T23:12:00.953" v="8896" actId="20577"/>
          <ac:spMkLst>
            <pc:docMk/>
            <pc:sldMk cId="2849479604" sldId="266"/>
            <ac:spMk id="6" creationId="{165F5C6B-6B41-173D-89B3-9301878CB780}"/>
          </ac:spMkLst>
        </pc:spChg>
        <pc:spChg chg="add mod">
          <ac:chgData name="Kassandra Vanmansart" userId="a37ff78e1b553f98" providerId="LiveId" clId="{620D4561-DBFB-44F5-B7F1-2644486173CC}" dt="2023-03-31T17:49:39.817" v="2914" actId="1037"/>
          <ac:spMkLst>
            <pc:docMk/>
            <pc:sldMk cId="2849479604" sldId="266"/>
            <ac:spMk id="7" creationId="{D08CA3E5-1109-4FE2-6920-F324274FE715}"/>
          </ac:spMkLst>
        </pc:spChg>
        <pc:picChg chg="add del mod modCrop">
          <ac:chgData name="Kassandra Vanmansart" userId="a37ff78e1b553f98" providerId="LiveId" clId="{620D4561-DBFB-44F5-B7F1-2644486173CC}" dt="2023-03-31T17:27:13.792" v="2177" actId="21"/>
          <ac:picMkLst>
            <pc:docMk/>
            <pc:sldMk cId="2849479604" sldId="266"/>
            <ac:picMk id="4" creationId="{87B19658-46E0-67AB-8EF7-3C870C64064A}"/>
          </ac:picMkLst>
        </pc:picChg>
        <pc:picChg chg="add mod">
          <ac:chgData name="Kassandra Vanmansart" userId="a37ff78e1b553f98" providerId="LiveId" clId="{620D4561-DBFB-44F5-B7F1-2644486173CC}" dt="2023-03-31T17:49:48.870" v="2924" actId="14100"/>
          <ac:picMkLst>
            <pc:docMk/>
            <pc:sldMk cId="2849479604" sldId="266"/>
            <ac:picMk id="5" creationId="{66BDD84C-52E0-7595-400B-7C5CD70F7060}"/>
          </ac:picMkLst>
        </pc:picChg>
      </pc:sldChg>
      <pc:sldChg chg="addSp delSp modSp new mod modAnim">
        <pc:chgData name="Kassandra Vanmansart" userId="a37ff78e1b553f98" providerId="LiveId" clId="{620D4561-DBFB-44F5-B7F1-2644486173CC}" dt="2023-03-31T22:57:28.154" v="8805"/>
        <pc:sldMkLst>
          <pc:docMk/>
          <pc:sldMk cId="1620081657" sldId="267"/>
        </pc:sldMkLst>
        <pc:spChg chg="del mod">
          <ac:chgData name="Kassandra Vanmansart" userId="a37ff78e1b553f98" providerId="LiveId" clId="{620D4561-DBFB-44F5-B7F1-2644486173CC}" dt="2023-03-31T17:51:32.949" v="2931" actId="478"/>
          <ac:spMkLst>
            <pc:docMk/>
            <pc:sldMk cId="1620081657" sldId="267"/>
            <ac:spMk id="2" creationId="{50815224-C258-B442-6F74-F12A39B7B824}"/>
          </ac:spMkLst>
        </pc:spChg>
        <pc:spChg chg="del">
          <ac:chgData name="Kassandra Vanmansart" userId="a37ff78e1b553f98" providerId="LiveId" clId="{620D4561-DBFB-44F5-B7F1-2644486173CC}" dt="2023-03-31T17:51:31.172" v="2929" actId="478"/>
          <ac:spMkLst>
            <pc:docMk/>
            <pc:sldMk cId="1620081657" sldId="267"/>
            <ac:spMk id="3" creationId="{12CC95DF-AB70-DA4D-F6F0-463918FEE777}"/>
          </ac:spMkLst>
        </pc:spChg>
        <pc:spChg chg="add mod">
          <ac:chgData name="Kassandra Vanmansart" userId="a37ff78e1b553f98" providerId="LiveId" clId="{620D4561-DBFB-44F5-B7F1-2644486173CC}" dt="2023-03-31T17:52:44.885" v="2978" actId="1076"/>
          <ac:spMkLst>
            <pc:docMk/>
            <pc:sldMk cId="1620081657" sldId="267"/>
            <ac:spMk id="4" creationId="{AD676819-7909-A1ED-6D55-AA8AD3309E8D}"/>
          </ac:spMkLst>
        </pc:spChg>
        <pc:spChg chg="add mod">
          <ac:chgData name="Kassandra Vanmansart" userId="a37ff78e1b553f98" providerId="LiveId" clId="{620D4561-DBFB-44F5-B7F1-2644486173CC}" dt="2023-03-31T22:57:26.757" v="8804" actId="1076"/>
          <ac:spMkLst>
            <pc:docMk/>
            <pc:sldMk cId="1620081657" sldId="267"/>
            <ac:spMk id="5" creationId="{139C5638-D5EB-3F9B-820A-ECF28FFC6A95}"/>
          </ac:spMkLst>
        </pc:spChg>
        <pc:spChg chg="add del mod">
          <ac:chgData name="Kassandra Vanmansart" userId="a37ff78e1b553f98" providerId="LiveId" clId="{620D4561-DBFB-44F5-B7F1-2644486173CC}" dt="2023-03-31T17:53:29.685" v="2981" actId="478"/>
          <ac:spMkLst>
            <pc:docMk/>
            <pc:sldMk cId="1620081657" sldId="267"/>
            <ac:spMk id="6" creationId="{915A0AAC-F5CF-35C1-25C1-2CABA692B151}"/>
          </ac:spMkLst>
        </pc:spChg>
        <pc:picChg chg="add del mod">
          <ac:chgData name="Kassandra Vanmansart" userId="a37ff78e1b553f98" providerId="LiveId" clId="{620D4561-DBFB-44F5-B7F1-2644486173CC}" dt="2023-03-31T17:57:20.233" v="3031" actId="478"/>
          <ac:picMkLst>
            <pc:docMk/>
            <pc:sldMk cId="1620081657" sldId="267"/>
            <ac:picMk id="8" creationId="{4506B97B-2363-3CD9-7B95-E8BE8E904ED8}"/>
          </ac:picMkLst>
        </pc:picChg>
        <pc:picChg chg="add mod ord">
          <ac:chgData name="Kassandra Vanmansart" userId="a37ff78e1b553f98" providerId="LiveId" clId="{620D4561-DBFB-44F5-B7F1-2644486173CC}" dt="2023-03-31T18:01:10.013" v="3084" actId="1076"/>
          <ac:picMkLst>
            <pc:docMk/>
            <pc:sldMk cId="1620081657" sldId="267"/>
            <ac:picMk id="10" creationId="{CB3F8E50-72AD-00B4-C164-E273C58CD6D3}"/>
          </ac:picMkLst>
        </pc:picChg>
        <pc:picChg chg="add mod modCrop">
          <ac:chgData name="Kassandra Vanmansart" userId="a37ff78e1b553f98" providerId="LiveId" clId="{620D4561-DBFB-44F5-B7F1-2644486173CC}" dt="2023-03-31T22:57:26.757" v="8804" actId="1076"/>
          <ac:picMkLst>
            <pc:docMk/>
            <pc:sldMk cId="1620081657" sldId="267"/>
            <ac:picMk id="12" creationId="{408CB954-8A71-5310-2F2C-22B128471D3C}"/>
          </ac:picMkLst>
        </pc:picChg>
        <pc:picChg chg="add mod">
          <ac:chgData name="Kassandra Vanmansart" userId="a37ff78e1b553f98" providerId="LiveId" clId="{620D4561-DBFB-44F5-B7F1-2644486173CC}" dt="2023-03-31T18:01:35.203" v="3087" actId="1076"/>
          <ac:picMkLst>
            <pc:docMk/>
            <pc:sldMk cId="1620081657" sldId="267"/>
            <ac:picMk id="14" creationId="{E3AFD796-D230-45F7-4410-D53B9EA27DA6}"/>
          </ac:picMkLst>
        </pc:picChg>
      </pc:sldChg>
      <pc:sldChg chg="addSp delSp modSp new mod modAnim">
        <pc:chgData name="Kassandra Vanmansart" userId="a37ff78e1b553f98" providerId="LiveId" clId="{620D4561-DBFB-44F5-B7F1-2644486173CC}" dt="2023-03-31T23:14:45.644" v="8925" actId="1037"/>
        <pc:sldMkLst>
          <pc:docMk/>
          <pc:sldMk cId="2065836656" sldId="268"/>
        </pc:sldMkLst>
        <pc:spChg chg="del mod">
          <ac:chgData name="Kassandra Vanmansart" userId="a37ff78e1b553f98" providerId="LiveId" clId="{620D4561-DBFB-44F5-B7F1-2644486173CC}" dt="2023-03-31T18:24:10.589" v="3115" actId="478"/>
          <ac:spMkLst>
            <pc:docMk/>
            <pc:sldMk cId="2065836656" sldId="268"/>
            <ac:spMk id="2" creationId="{40E0B44A-0EA3-0764-AA2A-67A785E55300}"/>
          </ac:spMkLst>
        </pc:spChg>
        <pc:spChg chg="del">
          <ac:chgData name="Kassandra Vanmansart" userId="a37ff78e1b553f98" providerId="LiveId" clId="{620D4561-DBFB-44F5-B7F1-2644486173CC}" dt="2023-03-31T18:24:34.972" v="3116" actId="478"/>
          <ac:spMkLst>
            <pc:docMk/>
            <pc:sldMk cId="2065836656" sldId="268"/>
            <ac:spMk id="3" creationId="{42531380-387A-3908-77E1-BF4839E6790A}"/>
          </ac:spMkLst>
        </pc:spChg>
        <pc:spChg chg="add mod">
          <ac:chgData name="Kassandra Vanmansart" userId="a37ff78e1b553f98" providerId="LiveId" clId="{620D4561-DBFB-44F5-B7F1-2644486173CC}" dt="2023-03-31T19:44:40.214" v="4572" actId="1076"/>
          <ac:spMkLst>
            <pc:docMk/>
            <pc:sldMk cId="2065836656" sldId="268"/>
            <ac:spMk id="4" creationId="{B0E67CAB-2EF3-5C8B-CD22-5C3C1308D6CE}"/>
          </ac:spMkLst>
        </pc:spChg>
        <pc:spChg chg="add mod">
          <ac:chgData name="Kassandra Vanmansart" userId="a37ff78e1b553f98" providerId="LiveId" clId="{620D4561-DBFB-44F5-B7F1-2644486173CC}" dt="2023-03-31T19:54:07.854" v="4850" actId="208"/>
          <ac:spMkLst>
            <pc:docMk/>
            <pc:sldMk cId="2065836656" sldId="268"/>
            <ac:spMk id="7" creationId="{AD136ED1-E55C-DEFB-243A-4E519721B249}"/>
          </ac:spMkLst>
        </pc:spChg>
        <pc:spChg chg="add mod">
          <ac:chgData name="Kassandra Vanmansart" userId="a37ff78e1b553f98" providerId="LiveId" clId="{620D4561-DBFB-44F5-B7F1-2644486173CC}" dt="2023-03-31T20:06:05.241" v="5409" actId="1076"/>
          <ac:spMkLst>
            <pc:docMk/>
            <pc:sldMk cId="2065836656" sldId="268"/>
            <ac:spMk id="11" creationId="{B71F119E-CD0F-DFF2-BA1C-CBBE0E53967D}"/>
          </ac:spMkLst>
        </pc:spChg>
        <pc:spChg chg="add mod">
          <ac:chgData name="Kassandra Vanmansart" userId="a37ff78e1b553f98" providerId="LiveId" clId="{620D4561-DBFB-44F5-B7F1-2644486173CC}" dt="2023-03-31T19:54:21.830" v="4854" actId="1037"/>
          <ac:spMkLst>
            <pc:docMk/>
            <pc:sldMk cId="2065836656" sldId="268"/>
            <ac:spMk id="12" creationId="{03678E61-10B9-733E-706B-6D0429901787}"/>
          </ac:spMkLst>
        </pc:spChg>
        <pc:spChg chg="add mod">
          <ac:chgData name="Kassandra Vanmansart" userId="a37ff78e1b553f98" providerId="LiveId" clId="{620D4561-DBFB-44F5-B7F1-2644486173CC}" dt="2023-03-31T19:54:40.274" v="4863" actId="1035"/>
          <ac:spMkLst>
            <pc:docMk/>
            <pc:sldMk cId="2065836656" sldId="268"/>
            <ac:spMk id="13" creationId="{EC47E64F-A015-D9C6-19FE-D91A197DB983}"/>
          </ac:spMkLst>
        </pc:spChg>
        <pc:spChg chg="add mod">
          <ac:chgData name="Kassandra Vanmansart" userId="a37ff78e1b553f98" providerId="LiveId" clId="{620D4561-DBFB-44F5-B7F1-2644486173CC}" dt="2023-03-31T20:03:35.328" v="5225" actId="113"/>
          <ac:spMkLst>
            <pc:docMk/>
            <pc:sldMk cId="2065836656" sldId="268"/>
            <ac:spMk id="28" creationId="{9593512D-EC90-A643-0005-571866FCEF7F}"/>
          </ac:spMkLst>
        </pc:spChg>
        <pc:spChg chg="add mod">
          <ac:chgData name="Kassandra Vanmansart" userId="a37ff78e1b553f98" providerId="LiveId" clId="{620D4561-DBFB-44F5-B7F1-2644486173CC}" dt="2023-03-31T23:14:45.644" v="8925" actId="1037"/>
          <ac:spMkLst>
            <pc:docMk/>
            <pc:sldMk cId="2065836656" sldId="268"/>
            <ac:spMk id="29" creationId="{AAE26DEF-08B3-A8C7-1711-237CE238D556}"/>
          </ac:spMkLst>
        </pc:spChg>
        <pc:spChg chg="add mod">
          <ac:chgData name="Kassandra Vanmansart" userId="a37ff78e1b553f98" providerId="LiveId" clId="{620D4561-DBFB-44F5-B7F1-2644486173CC}" dt="2023-03-31T20:03:19.084" v="5222" actId="113"/>
          <ac:spMkLst>
            <pc:docMk/>
            <pc:sldMk cId="2065836656" sldId="268"/>
            <ac:spMk id="32" creationId="{E605C23F-00A7-FF1C-224C-F693F9968E75}"/>
          </ac:spMkLst>
        </pc:spChg>
        <pc:spChg chg="add mod">
          <ac:chgData name="Kassandra Vanmansart" userId="a37ff78e1b553f98" providerId="LiveId" clId="{620D4561-DBFB-44F5-B7F1-2644486173CC}" dt="2023-03-31T20:06:08.945" v="5410" actId="1076"/>
          <ac:spMkLst>
            <pc:docMk/>
            <pc:sldMk cId="2065836656" sldId="268"/>
            <ac:spMk id="36" creationId="{BADEB865-0E98-59C7-67E4-454E827DB09E}"/>
          </ac:spMkLst>
        </pc:spChg>
        <pc:picChg chg="add mod">
          <ac:chgData name="Kassandra Vanmansart" userId="a37ff78e1b553f98" providerId="LiveId" clId="{620D4561-DBFB-44F5-B7F1-2644486173CC}" dt="2023-03-31T19:54:30.335" v="4857" actId="1076"/>
          <ac:picMkLst>
            <pc:docMk/>
            <pc:sldMk cId="2065836656" sldId="268"/>
            <ac:picMk id="6" creationId="{04E9BA8A-3FCA-ACC1-0BE1-0CB39FC562A9}"/>
          </ac:picMkLst>
        </pc:picChg>
        <pc:cxnChg chg="add mod">
          <ac:chgData name="Kassandra Vanmansart" userId="a37ff78e1b553f98" providerId="LiveId" clId="{620D4561-DBFB-44F5-B7F1-2644486173CC}" dt="2023-03-31T19:56:30.856" v="4875" actId="14100"/>
          <ac:cxnSpMkLst>
            <pc:docMk/>
            <pc:sldMk cId="2065836656" sldId="268"/>
            <ac:cxnSpMk id="9" creationId="{4F1E4E78-B3A3-4EE5-1CF7-45161454310C}"/>
          </ac:cxnSpMkLst>
        </pc:cxnChg>
        <pc:cxnChg chg="add mod">
          <ac:chgData name="Kassandra Vanmansart" userId="a37ff78e1b553f98" providerId="LiveId" clId="{620D4561-DBFB-44F5-B7F1-2644486173CC}" dt="2023-03-31T23:02:33.203" v="8845" actId="1076"/>
          <ac:cxnSpMkLst>
            <pc:docMk/>
            <pc:sldMk cId="2065836656" sldId="268"/>
            <ac:cxnSpMk id="14" creationId="{6E6D0787-9086-8739-0404-88C60E0D9C0F}"/>
          </ac:cxnSpMkLst>
        </pc:cxnChg>
        <pc:cxnChg chg="add mod">
          <ac:chgData name="Kassandra Vanmansart" userId="a37ff78e1b553f98" providerId="LiveId" clId="{620D4561-DBFB-44F5-B7F1-2644486173CC}" dt="2023-03-31T19:57:02.237" v="4882" actId="14100"/>
          <ac:cxnSpMkLst>
            <pc:docMk/>
            <pc:sldMk cId="2065836656" sldId="268"/>
            <ac:cxnSpMk id="18" creationId="{00DA0FA6-D9C1-F740-7BC6-24164B489688}"/>
          </ac:cxnSpMkLst>
        </pc:cxnChg>
        <pc:cxnChg chg="add mod">
          <ac:chgData name="Kassandra Vanmansart" userId="a37ff78e1b553f98" providerId="LiveId" clId="{620D4561-DBFB-44F5-B7F1-2644486173CC}" dt="2023-03-31T20:03:07.704" v="5220" actId="1076"/>
          <ac:cxnSpMkLst>
            <pc:docMk/>
            <pc:sldMk cId="2065836656" sldId="268"/>
            <ac:cxnSpMk id="22" creationId="{812E1174-7FE0-6A2B-D986-11293D3D0165}"/>
          </ac:cxnSpMkLst>
        </pc:cxnChg>
        <pc:cxnChg chg="add mod">
          <ac:chgData name="Kassandra Vanmansart" userId="a37ff78e1b553f98" providerId="LiveId" clId="{620D4561-DBFB-44F5-B7F1-2644486173CC}" dt="2023-03-31T20:04:20.377" v="5230" actId="1076"/>
          <ac:cxnSpMkLst>
            <pc:docMk/>
            <pc:sldMk cId="2065836656" sldId="268"/>
            <ac:cxnSpMk id="34" creationId="{2622B43C-B1E2-4D95-E77E-5B3B6DF0455D}"/>
          </ac:cxnSpMkLst>
        </pc:cxnChg>
      </pc:sldChg>
      <pc:sldChg chg="addSp delSp modSp new mod">
        <pc:chgData name="Kassandra Vanmansart" userId="a37ff78e1b553f98" providerId="LiveId" clId="{620D4561-DBFB-44F5-B7F1-2644486173CC}" dt="2023-03-31T19:43:25.043" v="4566" actId="1076"/>
        <pc:sldMkLst>
          <pc:docMk/>
          <pc:sldMk cId="3443064322" sldId="269"/>
        </pc:sldMkLst>
        <pc:spChg chg="del">
          <ac:chgData name="Kassandra Vanmansart" userId="a37ff78e1b553f98" providerId="LiveId" clId="{620D4561-DBFB-44F5-B7F1-2644486173CC}" dt="2023-03-31T19:43:12.901" v="4559" actId="478"/>
          <ac:spMkLst>
            <pc:docMk/>
            <pc:sldMk cId="3443064322" sldId="269"/>
            <ac:spMk id="2" creationId="{F157D90A-D235-ED7F-5DA0-9F82883EF3A8}"/>
          </ac:spMkLst>
        </pc:spChg>
        <pc:spChg chg="del">
          <ac:chgData name="Kassandra Vanmansart" userId="a37ff78e1b553f98" providerId="LiveId" clId="{620D4561-DBFB-44F5-B7F1-2644486173CC}" dt="2023-03-31T19:43:14.987" v="4560" actId="478"/>
          <ac:spMkLst>
            <pc:docMk/>
            <pc:sldMk cId="3443064322" sldId="269"/>
            <ac:spMk id="3" creationId="{0A608F3A-F6C3-F50A-C30E-F1C0FFFAA5B1}"/>
          </ac:spMkLst>
        </pc:spChg>
        <pc:picChg chg="add mod">
          <ac:chgData name="Kassandra Vanmansart" userId="a37ff78e1b553f98" providerId="LiveId" clId="{620D4561-DBFB-44F5-B7F1-2644486173CC}" dt="2023-03-31T19:43:25.043" v="4566" actId="1076"/>
          <ac:picMkLst>
            <pc:docMk/>
            <pc:sldMk cId="3443064322" sldId="269"/>
            <ac:picMk id="5" creationId="{F99ADE91-320D-97D9-8D3E-C53C00F86322}"/>
          </ac:picMkLst>
        </pc:picChg>
      </pc:sldChg>
      <pc:sldChg chg="addSp delSp modSp new mod modAnim">
        <pc:chgData name="Kassandra Vanmansart" userId="a37ff78e1b553f98" providerId="LiveId" clId="{620D4561-DBFB-44F5-B7F1-2644486173CC}" dt="2023-03-31T23:16:05.311" v="8931" actId="20577"/>
        <pc:sldMkLst>
          <pc:docMk/>
          <pc:sldMk cId="3306708486" sldId="270"/>
        </pc:sldMkLst>
        <pc:spChg chg="del">
          <ac:chgData name="Kassandra Vanmansart" userId="a37ff78e1b553f98" providerId="LiveId" clId="{620D4561-DBFB-44F5-B7F1-2644486173CC}" dt="2023-03-31T20:07:20.302" v="5415" actId="478"/>
          <ac:spMkLst>
            <pc:docMk/>
            <pc:sldMk cId="3306708486" sldId="270"/>
            <ac:spMk id="2" creationId="{CE459849-5C33-8584-87E5-A967DE0395F6}"/>
          </ac:spMkLst>
        </pc:spChg>
        <pc:spChg chg="del">
          <ac:chgData name="Kassandra Vanmansart" userId="a37ff78e1b553f98" providerId="LiveId" clId="{620D4561-DBFB-44F5-B7F1-2644486173CC}" dt="2023-03-31T20:07:18.969" v="5414" actId="478"/>
          <ac:spMkLst>
            <pc:docMk/>
            <pc:sldMk cId="3306708486" sldId="270"/>
            <ac:spMk id="3" creationId="{4149A437-9336-958B-5127-BFFE02F2E7C6}"/>
          </ac:spMkLst>
        </pc:spChg>
        <pc:spChg chg="add mod">
          <ac:chgData name="Kassandra Vanmansart" userId="a37ff78e1b553f98" providerId="LiveId" clId="{620D4561-DBFB-44F5-B7F1-2644486173CC}" dt="2023-03-31T20:25:47.620" v="5988" actId="1076"/>
          <ac:spMkLst>
            <pc:docMk/>
            <pc:sldMk cId="3306708486" sldId="270"/>
            <ac:spMk id="4" creationId="{D64C6BA7-884C-E66F-2C74-FDB56B2997A1}"/>
          </ac:spMkLst>
        </pc:spChg>
        <pc:spChg chg="add mod">
          <ac:chgData name="Kassandra Vanmansart" userId="a37ff78e1b553f98" providerId="LiveId" clId="{620D4561-DBFB-44F5-B7F1-2644486173CC}" dt="2023-03-31T23:16:05.311" v="8931" actId="20577"/>
          <ac:spMkLst>
            <pc:docMk/>
            <pc:sldMk cId="3306708486" sldId="270"/>
            <ac:spMk id="7" creationId="{E5065CAD-4086-2D60-83FE-892DFF046134}"/>
          </ac:spMkLst>
        </pc:spChg>
        <pc:picChg chg="add mod">
          <ac:chgData name="Kassandra Vanmansart" userId="a37ff78e1b553f98" providerId="LiveId" clId="{620D4561-DBFB-44F5-B7F1-2644486173CC}" dt="2023-03-31T20:25:47.620" v="5988" actId="1076"/>
          <ac:picMkLst>
            <pc:docMk/>
            <pc:sldMk cId="3306708486" sldId="270"/>
            <ac:picMk id="6" creationId="{2DA9683D-2F8E-C2A2-6C1F-D74390619A80}"/>
          </ac:picMkLst>
        </pc:picChg>
        <pc:picChg chg="add mod">
          <ac:chgData name="Kassandra Vanmansart" userId="a37ff78e1b553f98" providerId="LiveId" clId="{620D4561-DBFB-44F5-B7F1-2644486173CC}" dt="2023-03-31T23:04:14.716" v="8860" actId="1076"/>
          <ac:picMkLst>
            <pc:docMk/>
            <pc:sldMk cId="3306708486" sldId="270"/>
            <ac:picMk id="9" creationId="{45DB96C6-FB21-421E-9120-E081A3A813C8}"/>
          </ac:picMkLst>
        </pc:picChg>
        <pc:picChg chg="add mod">
          <ac:chgData name="Kassandra Vanmansart" userId="a37ff78e1b553f98" providerId="LiveId" clId="{620D4561-DBFB-44F5-B7F1-2644486173CC}" dt="2023-03-31T23:04:05.959" v="8857" actId="1076"/>
          <ac:picMkLst>
            <pc:docMk/>
            <pc:sldMk cId="3306708486" sldId="270"/>
            <ac:picMk id="11" creationId="{4D284D52-ECC9-7717-3028-0A027634E0EC}"/>
          </ac:picMkLst>
        </pc:picChg>
      </pc:sldChg>
      <pc:sldChg chg="addSp delSp modSp new mod modAnim">
        <pc:chgData name="Kassandra Vanmansart" userId="a37ff78e1b553f98" providerId="LiveId" clId="{620D4561-DBFB-44F5-B7F1-2644486173CC}" dt="2023-03-31T23:17:19.028" v="8934" actId="20577"/>
        <pc:sldMkLst>
          <pc:docMk/>
          <pc:sldMk cId="1878688799" sldId="271"/>
        </pc:sldMkLst>
        <pc:spChg chg="del">
          <ac:chgData name="Kassandra Vanmansart" userId="a37ff78e1b553f98" providerId="LiveId" clId="{620D4561-DBFB-44F5-B7F1-2644486173CC}" dt="2023-03-31T20:35:37.198" v="6527" actId="478"/>
          <ac:spMkLst>
            <pc:docMk/>
            <pc:sldMk cId="1878688799" sldId="271"/>
            <ac:spMk id="2" creationId="{AA746A44-86BC-6A7B-5797-F1695DC4A222}"/>
          </ac:spMkLst>
        </pc:spChg>
        <pc:spChg chg="del">
          <ac:chgData name="Kassandra Vanmansart" userId="a37ff78e1b553f98" providerId="LiveId" clId="{620D4561-DBFB-44F5-B7F1-2644486173CC}" dt="2023-03-31T20:35:38.942" v="6528" actId="478"/>
          <ac:spMkLst>
            <pc:docMk/>
            <pc:sldMk cId="1878688799" sldId="271"/>
            <ac:spMk id="3" creationId="{BC5D260E-F1FB-1B16-93ED-F51C383330D6}"/>
          </ac:spMkLst>
        </pc:spChg>
        <pc:spChg chg="add mod">
          <ac:chgData name="Kassandra Vanmansart" userId="a37ff78e1b553f98" providerId="LiveId" clId="{620D4561-DBFB-44F5-B7F1-2644486173CC}" dt="2023-03-31T20:37:51.046" v="6605" actId="1035"/>
          <ac:spMkLst>
            <pc:docMk/>
            <pc:sldMk cId="1878688799" sldId="271"/>
            <ac:spMk id="4" creationId="{462DD1ED-B4BA-64A8-0896-EF1019ADD22A}"/>
          </ac:spMkLst>
        </pc:spChg>
        <pc:spChg chg="add mod">
          <ac:chgData name="Kassandra Vanmansart" userId="a37ff78e1b553f98" providerId="LiveId" clId="{620D4561-DBFB-44F5-B7F1-2644486173CC}" dt="2023-03-31T23:17:19.028" v="8934" actId="20577"/>
          <ac:spMkLst>
            <pc:docMk/>
            <pc:sldMk cId="1878688799" sldId="271"/>
            <ac:spMk id="6" creationId="{E4488D4A-93D5-8FBC-9F8B-908A000C66D1}"/>
          </ac:spMkLst>
        </pc:spChg>
        <pc:spChg chg="add del mod">
          <ac:chgData name="Kassandra Vanmansart" userId="a37ff78e1b553f98" providerId="LiveId" clId="{620D4561-DBFB-44F5-B7F1-2644486173CC}" dt="2023-03-31T20:58:25.734" v="7752"/>
          <ac:spMkLst>
            <pc:docMk/>
            <pc:sldMk cId="1878688799" sldId="271"/>
            <ac:spMk id="7" creationId="{CF00E24F-622F-E3A3-E949-0F84536D6E94}"/>
          </ac:spMkLst>
        </pc:spChg>
        <pc:spChg chg="add del mod">
          <ac:chgData name="Kassandra Vanmansart" userId="a37ff78e1b553f98" providerId="LiveId" clId="{620D4561-DBFB-44F5-B7F1-2644486173CC}" dt="2023-03-31T20:58:24.510" v="7750"/>
          <ac:spMkLst>
            <pc:docMk/>
            <pc:sldMk cId="1878688799" sldId="271"/>
            <ac:spMk id="8" creationId="{95C5FAF8-AEA3-D7E4-BCAF-9A070F39AB7F}"/>
          </ac:spMkLst>
        </pc:spChg>
        <pc:spChg chg="add mod">
          <ac:chgData name="Kassandra Vanmansart" userId="a37ff78e1b553f98" providerId="LiveId" clId="{620D4561-DBFB-44F5-B7F1-2644486173CC}" dt="2023-03-31T23:16:57.469" v="8932" actId="20578"/>
          <ac:spMkLst>
            <pc:docMk/>
            <pc:sldMk cId="1878688799" sldId="271"/>
            <ac:spMk id="10" creationId="{980A9525-9239-4FC4-7C55-16A856330D01}"/>
          </ac:spMkLst>
        </pc:spChg>
        <pc:picChg chg="add mod modCrop">
          <ac:chgData name="Kassandra Vanmansart" userId="a37ff78e1b553f98" providerId="LiveId" clId="{620D4561-DBFB-44F5-B7F1-2644486173CC}" dt="2023-03-31T21:02:59.669" v="7816" actId="1076"/>
          <ac:picMkLst>
            <pc:docMk/>
            <pc:sldMk cId="1878688799" sldId="271"/>
            <ac:picMk id="5" creationId="{2246CA3C-2693-0205-7606-0C6EC7466F91}"/>
          </ac:picMkLst>
        </pc:picChg>
      </pc:sldChg>
      <pc:sldChg chg="addSp delSp modSp new mod">
        <pc:chgData name="Kassandra Vanmansart" userId="a37ff78e1b553f98" providerId="LiveId" clId="{620D4561-DBFB-44F5-B7F1-2644486173CC}" dt="2023-03-31T21:04:45.425" v="7819" actId="962"/>
        <pc:sldMkLst>
          <pc:docMk/>
          <pc:sldMk cId="2281638596" sldId="272"/>
        </pc:sldMkLst>
        <pc:spChg chg="del">
          <ac:chgData name="Kassandra Vanmansart" userId="a37ff78e1b553f98" providerId="LiveId" clId="{620D4561-DBFB-44F5-B7F1-2644486173CC}" dt="2023-03-31T21:00:56.971" v="7815" actId="478"/>
          <ac:spMkLst>
            <pc:docMk/>
            <pc:sldMk cId="2281638596" sldId="272"/>
            <ac:spMk id="2" creationId="{423ACE9C-D55C-CB0C-A48C-8F38FEBA02E3}"/>
          </ac:spMkLst>
        </pc:spChg>
        <pc:spChg chg="del">
          <ac:chgData name="Kassandra Vanmansart" userId="a37ff78e1b553f98" providerId="LiveId" clId="{620D4561-DBFB-44F5-B7F1-2644486173CC}" dt="2023-03-31T21:00:55.965" v="7814" actId="478"/>
          <ac:spMkLst>
            <pc:docMk/>
            <pc:sldMk cId="2281638596" sldId="272"/>
            <ac:spMk id="3" creationId="{27DBCBA0-9B7A-0BA2-128D-CE4D89793F66}"/>
          </ac:spMkLst>
        </pc:spChg>
        <pc:picChg chg="add mod">
          <ac:chgData name="Kassandra Vanmansart" userId="a37ff78e1b553f98" providerId="LiveId" clId="{620D4561-DBFB-44F5-B7F1-2644486173CC}" dt="2023-03-31T21:04:45.425" v="7819" actId="962"/>
          <ac:picMkLst>
            <pc:docMk/>
            <pc:sldMk cId="2281638596" sldId="272"/>
            <ac:picMk id="5" creationId="{39FBFF5A-8765-35CD-EFEF-2814ABF83D48}"/>
          </ac:picMkLst>
        </pc:picChg>
      </pc:sldChg>
      <pc:sldChg chg="addSp delSp modSp new mod modAnim">
        <pc:chgData name="Kassandra Vanmansart" userId="a37ff78e1b553f98" providerId="LiveId" clId="{620D4561-DBFB-44F5-B7F1-2644486173CC}" dt="2023-04-01T15:17:02.411" v="8939" actId="20577"/>
        <pc:sldMkLst>
          <pc:docMk/>
          <pc:sldMk cId="1720850928" sldId="273"/>
        </pc:sldMkLst>
        <pc:spChg chg="del mod">
          <ac:chgData name="Kassandra Vanmansart" userId="a37ff78e1b553f98" providerId="LiveId" clId="{620D4561-DBFB-44F5-B7F1-2644486173CC}" dt="2023-03-31T21:50:14.372" v="7828" actId="478"/>
          <ac:spMkLst>
            <pc:docMk/>
            <pc:sldMk cId="1720850928" sldId="273"/>
            <ac:spMk id="2" creationId="{3A76A4DE-306F-CC9F-4272-BDDF539B2B27}"/>
          </ac:spMkLst>
        </pc:spChg>
        <pc:spChg chg="del">
          <ac:chgData name="Kassandra Vanmansart" userId="a37ff78e1b553f98" providerId="LiveId" clId="{620D4561-DBFB-44F5-B7F1-2644486173CC}" dt="2023-03-31T21:50:15.989" v="7829" actId="478"/>
          <ac:spMkLst>
            <pc:docMk/>
            <pc:sldMk cId="1720850928" sldId="273"/>
            <ac:spMk id="3" creationId="{8F04180A-B48A-6D95-A17D-1112FEBCA331}"/>
          </ac:spMkLst>
        </pc:spChg>
        <pc:spChg chg="add mod">
          <ac:chgData name="Kassandra Vanmansart" userId="a37ff78e1b553f98" providerId="LiveId" clId="{620D4561-DBFB-44F5-B7F1-2644486173CC}" dt="2023-03-31T21:54:09.923" v="7873" actId="14100"/>
          <ac:spMkLst>
            <pc:docMk/>
            <pc:sldMk cId="1720850928" sldId="273"/>
            <ac:spMk id="4" creationId="{79FE4F29-E9A3-297F-A7FA-CDB9D1A8AF22}"/>
          </ac:spMkLst>
        </pc:spChg>
        <pc:spChg chg="add del mod">
          <ac:chgData name="Kassandra Vanmansart" userId="a37ff78e1b553f98" providerId="LiveId" clId="{620D4561-DBFB-44F5-B7F1-2644486173CC}" dt="2023-03-31T21:54:14.361" v="7875"/>
          <ac:spMkLst>
            <pc:docMk/>
            <pc:sldMk cId="1720850928" sldId="273"/>
            <ac:spMk id="5" creationId="{25FA4654-726F-D467-C372-3385C9E97CCD}"/>
          </ac:spMkLst>
        </pc:spChg>
        <pc:spChg chg="add mod">
          <ac:chgData name="Kassandra Vanmansart" userId="a37ff78e1b553f98" providerId="LiveId" clId="{620D4561-DBFB-44F5-B7F1-2644486173CC}" dt="2023-03-31T22:05:58.828" v="8154" actId="1076"/>
          <ac:spMkLst>
            <pc:docMk/>
            <pc:sldMk cId="1720850928" sldId="273"/>
            <ac:spMk id="8" creationId="{CF767749-5354-4A9C-58C5-9A5E4483F570}"/>
          </ac:spMkLst>
        </pc:spChg>
        <pc:spChg chg="add mod">
          <ac:chgData name="Kassandra Vanmansart" userId="a37ff78e1b553f98" providerId="LiveId" clId="{620D4561-DBFB-44F5-B7F1-2644486173CC}" dt="2023-03-31T23:18:10.615" v="8936" actId="6549"/>
          <ac:spMkLst>
            <pc:docMk/>
            <pc:sldMk cId="1720850928" sldId="273"/>
            <ac:spMk id="11" creationId="{645EE911-C4FA-2AE2-F3C4-A649BF7A9AF7}"/>
          </ac:spMkLst>
        </pc:spChg>
        <pc:spChg chg="add mod">
          <ac:chgData name="Kassandra Vanmansart" userId="a37ff78e1b553f98" providerId="LiveId" clId="{620D4561-DBFB-44F5-B7F1-2644486173CC}" dt="2023-03-31T22:07:10.381" v="8190" actId="6549"/>
          <ac:spMkLst>
            <pc:docMk/>
            <pc:sldMk cId="1720850928" sldId="273"/>
            <ac:spMk id="14" creationId="{20E290E1-C00F-A658-3274-8CDB9562CA24}"/>
          </ac:spMkLst>
        </pc:spChg>
        <pc:spChg chg="add del">
          <ac:chgData name="Kassandra Vanmansart" userId="a37ff78e1b553f98" providerId="LiveId" clId="{620D4561-DBFB-44F5-B7F1-2644486173CC}" dt="2023-03-31T22:04:32.945" v="8139" actId="478"/>
          <ac:spMkLst>
            <pc:docMk/>
            <pc:sldMk cId="1720850928" sldId="273"/>
            <ac:spMk id="15" creationId="{754435E7-7DC6-B02C-D9C0-79BBCB58F768}"/>
          </ac:spMkLst>
        </pc:spChg>
        <pc:spChg chg="add mod">
          <ac:chgData name="Kassandra Vanmansart" userId="a37ff78e1b553f98" providerId="LiveId" clId="{620D4561-DBFB-44F5-B7F1-2644486173CC}" dt="2023-03-31T22:16:21.831" v="8234" actId="20577"/>
          <ac:spMkLst>
            <pc:docMk/>
            <pc:sldMk cId="1720850928" sldId="273"/>
            <ac:spMk id="16" creationId="{18659A4B-213A-F0AC-7195-9D15329E9C49}"/>
          </ac:spMkLst>
        </pc:spChg>
        <pc:spChg chg="add del mod">
          <ac:chgData name="Kassandra Vanmansart" userId="a37ff78e1b553f98" providerId="LiveId" clId="{620D4561-DBFB-44F5-B7F1-2644486173CC}" dt="2023-03-31T22:04:29.069" v="8138" actId="478"/>
          <ac:spMkLst>
            <pc:docMk/>
            <pc:sldMk cId="1720850928" sldId="273"/>
            <ac:spMk id="17" creationId="{52B679FC-853D-9577-8390-A2E5D6B64288}"/>
          </ac:spMkLst>
        </pc:spChg>
        <pc:spChg chg="add del mod">
          <ac:chgData name="Kassandra Vanmansart" userId="a37ff78e1b553f98" providerId="LiveId" clId="{620D4561-DBFB-44F5-B7F1-2644486173CC}" dt="2023-03-31T22:04:26.322" v="8137" actId="478"/>
          <ac:spMkLst>
            <pc:docMk/>
            <pc:sldMk cId="1720850928" sldId="273"/>
            <ac:spMk id="18" creationId="{F4A5EEE3-E5CE-0F74-3B67-92272B960117}"/>
          </ac:spMkLst>
        </pc:spChg>
        <pc:spChg chg="add mod">
          <ac:chgData name="Kassandra Vanmansart" userId="a37ff78e1b553f98" providerId="LiveId" clId="{620D4561-DBFB-44F5-B7F1-2644486173CC}" dt="2023-04-01T15:17:02.411" v="8939" actId="20577"/>
          <ac:spMkLst>
            <pc:docMk/>
            <pc:sldMk cId="1720850928" sldId="273"/>
            <ac:spMk id="21" creationId="{81095A09-8BE1-164B-D3F6-4BCB92280798}"/>
          </ac:spMkLst>
        </pc:spChg>
        <pc:spChg chg="add del mod">
          <ac:chgData name="Kassandra Vanmansart" userId="a37ff78e1b553f98" providerId="LiveId" clId="{620D4561-DBFB-44F5-B7F1-2644486173CC}" dt="2023-03-31T22:25:14.118" v="8268"/>
          <ac:spMkLst>
            <pc:docMk/>
            <pc:sldMk cId="1720850928" sldId="273"/>
            <ac:spMk id="22" creationId="{51181615-B9C6-9D7B-BE5B-124A399D2CA1}"/>
          </ac:spMkLst>
        </pc:spChg>
        <pc:picChg chg="add mod">
          <ac:chgData name="Kassandra Vanmansart" userId="a37ff78e1b553f98" providerId="LiveId" clId="{620D4561-DBFB-44F5-B7F1-2644486173CC}" dt="2023-03-31T22:05:58.828" v="8154" actId="1076"/>
          <ac:picMkLst>
            <pc:docMk/>
            <pc:sldMk cId="1720850928" sldId="273"/>
            <ac:picMk id="7" creationId="{5FE58430-8674-64FB-79DD-A5819B1421D5}"/>
          </ac:picMkLst>
        </pc:picChg>
        <pc:picChg chg="add mod">
          <ac:chgData name="Kassandra Vanmansart" userId="a37ff78e1b553f98" providerId="LiveId" clId="{620D4561-DBFB-44F5-B7F1-2644486173CC}" dt="2023-03-31T22:05:58.828" v="8154" actId="1076"/>
          <ac:picMkLst>
            <pc:docMk/>
            <pc:sldMk cId="1720850928" sldId="273"/>
            <ac:picMk id="10" creationId="{050A65C5-1D7B-21DE-25BF-83AE18F062D8}"/>
          </ac:picMkLst>
        </pc:picChg>
        <pc:picChg chg="add mod">
          <ac:chgData name="Kassandra Vanmansart" userId="a37ff78e1b553f98" providerId="LiveId" clId="{620D4561-DBFB-44F5-B7F1-2644486173CC}" dt="2023-03-31T22:06:12.380" v="8165" actId="1037"/>
          <ac:picMkLst>
            <pc:docMk/>
            <pc:sldMk cId="1720850928" sldId="273"/>
            <ac:picMk id="13" creationId="{FB6FC847-4DC0-D13F-2713-66AA7730004D}"/>
          </ac:picMkLst>
        </pc:picChg>
        <pc:picChg chg="add mod">
          <ac:chgData name="Kassandra Vanmansart" userId="a37ff78e1b553f98" providerId="LiveId" clId="{620D4561-DBFB-44F5-B7F1-2644486173CC}" dt="2023-03-31T22:16:18.016" v="8224" actId="1036"/>
          <ac:picMkLst>
            <pc:docMk/>
            <pc:sldMk cId="1720850928" sldId="273"/>
            <ac:picMk id="20" creationId="{A743A408-57D4-7FAE-04CD-E821B5848751}"/>
          </ac:picMkLst>
        </pc:picChg>
      </pc:sldChg>
      <pc:sldChg chg="addSp delSp modSp new mod ord">
        <pc:chgData name="Kassandra Vanmansart" userId="a37ff78e1b553f98" providerId="LiveId" clId="{620D4561-DBFB-44F5-B7F1-2644486173CC}" dt="2023-03-31T22:34:00.821" v="8410"/>
        <pc:sldMkLst>
          <pc:docMk/>
          <pc:sldMk cId="2036514422" sldId="274"/>
        </pc:sldMkLst>
        <pc:spChg chg="del">
          <ac:chgData name="Kassandra Vanmansart" userId="a37ff78e1b553f98" providerId="LiveId" clId="{620D4561-DBFB-44F5-B7F1-2644486173CC}" dt="2023-03-31T22:24:52.180" v="8236" actId="478"/>
          <ac:spMkLst>
            <pc:docMk/>
            <pc:sldMk cId="2036514422" sldId="274"/>
            <ac:spMk id="2" creationId="{436C0B9E-E752-6097-168E-BE1902016E43}"/>
          </ac:spMkLst>
        </pc:spChg>
        <pc:spChg chg="del">
          <ac:chgData name="Kassandra Vanmansart" userId="a37ff78e1b553f98" providerId="LiveId" clId="{620D4561-DBFB-44F5-B7F1-2644486173CC}" dt="2023-03-31T22:24:54.534" v="8237" actId="478"/>
          <ac:spMkLst>
            <pc:docMk/>
            <pc:sldMk cId="2036514422" sldId="274"/>
            <ac:spMk id="3" creationId="{154C2174-53E5-4182-A14B-5E37374A711D}"/>
          </ac:spMkLst>
        </pc:spChg>
        <pc:spChg chg="add mod">
          <ac:chgData name="Kassandra Vanmansart" userId="a37ff78e1b553f98" providerId="LiveId" clId="{620D4561-DBFB-44F5-B7F1-2644486173CC}" dt="2023-03-31T22:32:11.536" v="8381" actId="1076"/>
          <ac:spMkLst>
            <pc:docMk/>
            <pc:sldMk cId="2036514422" sldId="274"/>
            <ac:spMk id="6" creationId="{B60733F2-301D-FDB8-4F66-DC9958E5CD3A}"/>
          </ac:spMkLst>
        </pc:spChg>
        <pc:picChg chg="add mod modCrop">
          <ac:chgData name="Kassandra Vanmansart" userId="a37ff78e1b553f98" providerId="LiveId" clId="{620D4561-DBFB-44F5-B7F1-2644486173CC}" dt="2023-03-31T22:26:20.192" v="8285" actId="1076"/>
          <ac:picMkLst>
            <pc:docMk/>
            <pc:sldMk cId="2036514422" sldId="274"/>
            <ac:picMk id="5" creationId="{393C7186-18E0-A755-C1DE-8F42C6DFD3DF}"/>
          </ac:picMkLst>
        </pc:picChg>
      </pc:sldChg>
      <pc:sldChg chg="addSp delSp modSp new mod">
        <pc:chgData name="Kassandra Vanmansart" userId="a37ff78e1b553f98" providerId="LiveId" clId="{620D4561-DBFB-44F5-B7F1-2644486173CC}" dt="2023-03-31T22:32:51.230" v="8396" actId="1076"/>
        <pc:sldMkLst>
          <pc:docMk/>
          <pc:sldMk cId="3031681817" sldId="275"/>
        </pc:sldMkLst>
        <pc:spChg chg="del">
          <ac:chgData name="Kassandra Vanmansart" userId="a37ff78e1b553f98" providerId="LiveId" clId="{620D4561-DBFB-44F5-B7F1-2644486173CC}" dt="2023-03-31T22:26:42.269" v="8287" actId="478"/>
          <ac:spMkLst>
            <pc:docMk/>
            <pc:sldMk cId="3031681817" sldId="275"/>
            <ac:spMk id="2" creationId="{9FD70000-8B89-0336-484D-7F05F3FEF32F}"/>
          </ac:spMkLst>
        </pc:spChg>
        <pc:spChg chg="del">
          <ac:chgData name="Kassandra Vanmansart" userId="a37ff78e1b553f98" providerId="LiveId" clId="{620D4561-DBFB-44F5-B7F1-2644486173CC}" dt="2023-03-31T22:26:43.508" v="8288" actId="478"/>
          <ac:spMkLst>
            <pc:docMk/>
            <pc:sldMk cId="3031681817" sldId="275"/>
            <ac:spMk id="3" creationId="{8623E5E7-17ED-7273-2252-D485BC0D99FF}"/>
          </ac:spMkLst>
        </pc:spChg>
        <pc:spChg chg="add mod">
          <ac:chgData name="Kassandra Vanmansart" userId="a37ff78e1b553f98" providerId="LiveId" clId="{620D4561-DBFB-44F5-B7F1-2644486173CC}" dt="2023-03-31T22:32:51.230" v="8396" actId="1076"/>
          <ac:spMkLst>
            <pc:docMk/>
            <pc:sldMk cId="3031681817" sldId="275"/>
            <ac:spMk id="8" creationId="{4DD738DC-7120-5FB2-EF57-203D44FEE077}"/>
          </ac:spMkLst>
        </pc:spChg>
        <pc:picChg chg="add mod">
          <ac:chgData name="Kassandra Vanmansart" userId="a37ff78e1b553f98" providerId="LiveId" clId="{620D4561-DBFB-44F5-B7F1-2644486173CC}" dt="2023-03-31T22:28:24.986" v="8300" actId="14100"/>
          <ac:picMkLst>
            <pc:docMk/>
            <pc:sldMk cId="3031681817" sldId="275"/>
            <ac:picMk id="5" creationId="{9740E132-E413-FD52-1311-692BE90DCB6C}"/>
          </ac:picMkLst>
        </pc:picChg>
        <pc:picChg chg="add mod">
          <ac:chgData name="Kassandra Vanmansart" userId="a37ff78e1b553f98" providerId="LiveId" clId="{620D4561-DBFB-44F5-B7F1-2644486173CC}" dt="2023-03-31T22:28:34.455" v="8310" actId="1037"/>
          <ac:picMkLst>
            <pc:docMk/>
            <pc:sldMk cId="3031681817" sldId="275"/>
            <ac:picMk id="7" creationId="{F8EAE4B2-1B3A-267D-7419-F99682FAD3B6}"/>
          </ac:picMkLst>
        </pc:picChg>
      </pc:sldChg>
      <pc:sldChg chg="addSp delSp modSp new mod">
        <pc:chgData name="Kassandra Vanmansart" userId="a37ff78e1b553f98" providerId="LiveId" clId="{620D4561-DBFB-44F5-B7F1-2644486173CC}" dt="2023-03-31T22:34:33.477" v="8422" actId="1036"/>
        <pc:sldMkLst>
          <pc:docMk/>
          <pc:sldMk cId="3914605874" sldId="276"/>
        </pc:sldMkLst>
        <pc:spChg chg="del">
          <ac:chgData name="Kassandra Vanmansart" userId="a37ff78e1b553f98" providerId="LiveId" clId="{620D4561-DBFB-44F5-B7F1-2644486173CC}" dt="2023-03-31T22:29:50.975" v="8313" actId="478"/>
          <ac:spMkLst>
            <pc:docMk/>
            <pc:sldMk cId="3914605874" sldId="276"/>
            <ac:spMk id="2" creationId="{8E7B96F4-1B13-4531-EA11-5BC6428A06FA}"/>
          </ac:spMkLst>
        </pc:spChg>
        <pc:spChg chg="del">
          <ac:chgData name="Kassandra Vanmansart" userId="a37ff78e1b553f98" providerId="LiveId" clId="{620D4561-DBFB-44F5-B7F1-2644486173CC}" dt="2023-03-31T22:29:50.276" v="8312" actId="478"/>
          <ac:spMkLst>
            <pc:docMk/>
            <pc:sldMk cId="3914605874" sldId="276"/>
            <ac:spMk id="3" creationId="{078D7CA2-47C2-4BF8-03E0-35E9592C45B8}"/>
          </ac:spMkLst>
        </pc:spChg>
        <pc:spChg chg="add mod">
          <ac:chgData name="Kassandra Vanmansart" userId="a37ff78e1b553f98" providerId="LiveId" clId="{620D4561-DBFB-44F5-B7F1-2644486173CC}" dt="2023-03-31T22:33:57.487" v="8408" actId="1076"/>
          <ac:spMkLst>
            <pc:docMk/>
            <pc:sldMk cId="3914605874" sldId="276"/>
            <ac:spMk id="8" creationId="{3F996CAF-8D21-8DE9-CF8A-461EDED5037A}"/>
          </ac:spMkLst>
        </pc:spChg>
        <pc:picChg chg="add mod">
          <ac:chgData name="Kassandra Vanmansart" userId="a37ff78e1b553f98" providerId="LiveId" clId="{620D4561-DBFB-44F5-B7F1-2644486173CC}" dt="2023-03-31T22:34:33.477" v="8422" actId="1036"/>
          <ac:picMkLst>
            <pc:docMk/>
            <pc:sldMk cId="3914605874" sldId="276"/>
            <ac:picMk id="5" creationId="{9DDB3046-C94F-0E16-EAC6-FCEC940D6338}"/>
          </ac:picMkLst>
        </pc:picChg>
        <pc:picChg chg="add mod ord">
          <ac:chgData name="Kassandra Vanmansart" userId="a37ff78e1b553f98" providerId="LiveId" clId="{620D4561-DBFB-44F5-B7F1-2644486173CC}" dt="2023-03-31T22:34:33.477" v="8422" actId="1036"/>
          <ac:picMkLst>
            <pc:docMk/>
            <pc:sldMk cId="3914605874" sldId="276"/>
            <ac:picMk id="7" creationId="{0EAA9B34-F3CE-3205-D3E7-CB4C263D31EF}"/>
          </ac:picMkLst>
        </pc:picChg>
      </pc:sldChg>
      <pc:sldChg chg="add del">
        <pc:chgData name="Kassandra Vanmansart" userId="a37ff78e1b553f98" providerId="LiveId" clId="{620D4561-DBFB-44F5-B7F1-2644486173CC}" dt="2023-03-31T22:45:36.794" v="8603"/>
        <pc:sldMkLst>
          <pc:docMk/>
          <pc:sldMk cId="109208168" sldId="27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970DFD-DA51-F943-4BD0-164420374ECE}"/>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96CE913-0E93-8668-7914-2A1651B065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A70D9326-5729-831F-E020-2462DBCDC1F5}"/>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758A1C10-7ED7-20FC-B343-8CB6424E149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27D42C-664E-FB36-94D4-F7653F9EE2BE}"/>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27063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9C4742-726F-4238-AB98-86FA8CA912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AC01A0B-1E64-17E7-C8EB-EEC88EBE5405}"/>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D85C7CE-CBB6-69CC-4562-D1CFDF51D76A}"/>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4DFF0951-242B-6AD1-5CED-9DF162916B9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73DCAB2-98AB-859D-70B4-EEA98DC9E022}"/>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1401966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67D9DCA-9CE1-CB1C-8F1D-BC7678175B0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3A3DBA5-7B69-B1A4-F7B7-AE8D488F9C29}"/>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CED3469-64C1-B63B-B6E3-705531965E96}"/>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86945BB4-5E27-52DF-62CF-A91FCE3405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32112B4-E897-BE0A-8D41-D721B27E841A}"/>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1982988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B25FBF-E62B-9EFD-14C6-A62CC916CAE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2959CA1-1957-16C4-67F1-AD1518A50A8F}"/>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30D100D-CD3C-B6E0-67B5-5AF69FFD6F8E}"/>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4BDE61D1-0639-6529-B128-61904992DE6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E4F594D-A1B2-B0B0-3E54-139FFDB3BA79}"/>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2917638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697E6-986F-ED9E-855B-75D20E7A63B5}"/>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1B307FCD-79FE-BE30-33C1-02A9802F50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6B9CBC2-BD79-5A6B-0D06-97055DAC5794}"/>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42A2AFA0-DFE8-AB45-0595-AE8251F1D08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BC85DB6-A997-EF73-AEA7-6E240A31F3E3}"/>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127256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4C3AED-6720-5A04-D53A-CD1ADA6E979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35A5F4-E6C2-9784-80F2-2ABE75A657B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B699A1F4-5A53-B2BD-34DD-5BBF401602AD}"/>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43CD978-7A15-DB57-D29B-65F87AF6768B}"/>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8AC87C74-279F-867D-535E-1FE3FA80223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ED26C12A-1C70-8368-D78B-95F280975058}"/>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1561080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A6CF60-8F7E-90D4-5EE2-0999439DBCD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B251FC8-8D54-BCDA-49DB-6EE8C0CFE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A0650091-4F16-FA8F-DFC5-82B30EC12B08}"/>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6D493ADB-F8A3-393F-28E9-2824E82841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5447DB6-1149-1EC6-8BBD-598C65B71C69}"/>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7534DA-7102-B4C1-57C6-988F737405BB}"/>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8" name="Espace réservé du pied de page 7">
            <a:extLst>
              <a:ext uri="{FF2B5EF4-FFF2-40B4-BE49-F238E27FC236}">
                <a16:creationId xmlns:a16="http://schemas.microsoft.com/office/drawing/2014/main" id="{E63C3524-E962-88B1-74F9-3CD583C1E05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331EC3C-552D-D09F-6F4D-AA23EAD76D18}"/>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259423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1983B-8BD5-1F6A-391A-A6E0099433E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49E994BF-A116-755F-69AA-E9D52A0BE972}"/>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4" name="Espace réservé du pied de page 3">
            <a:extLst>
              <a:ext uri="{FF2B5EF4-FFF2-40B4-BE49-F238E27FC236}">
                <a16:creationId xmlns:a16="http://schemas.microsoft.com/office/drawing/2014/main" id="{B725FD0E-45E8-6E22-6457-BE2C882F770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9AC54DD6-E915-2545-98A8-04CA6C1D2074}"/>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2188688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333F8AF-6FED-8ADD-FD56-CA51E8B30834}"/>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3" name="Espace réservé du pied de page 2">
            <a:extLst>
              <a:ext uri="{FF2B5EF4-FFF2-40B4-BE49-F238E27FC236}">
                <a16:creationId xmlns:a16="http://schemas.microsoft.com/office/drawing/2014/main" id="{459F1CC7-0842-C9FB-0604-97FE0E96B1E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7DD105F-288A-916E-1FD3-F79C3327595A}"/>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1440568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D06EF47-19EB-6E69-B357-3432EC69B1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5C531C7-9173-6732-1D67-8FBD9314E8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69B9FC7-243A-B3EB-7296-81364D8EF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97E43D-A92A-60AC-9948-A16B6A07FA4A}"/>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3B28B6BD-6191-3AE8-5A92-7991293488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CA1842E-4EA8-D870-569D-EED607C4D549}"/>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347039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089A9D-EBCD-44FD-5F3F-91A0DA681D1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26AA35-917A-71AD-B86B-7B20FA9A6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66604B-F534-6293-7AC5-C4687F06D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1BF79AF-4651-72C6-701C-A459DC2D7CD3}"/>
              </a:ext>
            </a:extLst>
          </p:cNvPr>
          <p:cNvSpPr>
            <a:spLocks noGrp="1"/>
          </p:cNvSpPr>
          <p:nvPr>
            <p:ph type="dt" sz="half" idx="10"/>
          </p:nvPr>
        </p:nvSpPr>
        <p:spPr/>
        <p:txBody>
          <a:bodyPr/>
          <a:lstStyle/>
          <a:p>
            <a:fld id="{052497F5-D8F0-43A2-86DC-A55ECA212627}" type="datetimeFigureOut">
              <a:rPr lang="fr-FR" smtClean="0"/>
              <a:t>28/06/2023</a:t>
            </a:fld>
            <a:endParaRPr lang="fr-FR"/>
          </a:p>
        </p:txBody>
      </p:sp>
      <p:sp>
        <p:nvSpPr>
          <p:cNvPr id="6" name="Espace réservé du pied de page 5">
            <a:extLst>
              <a:ext uri="{FF2B5EF4-FFF2-40B4-BE49-F238E27FC236}">
                <a16:creationId xmlns:a16="http://schemas.microsoft.com/office/drawing/2014/main" id="{63A54C28-9663-3E58-310E-5C49D2BA458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AF16DE-4162-5452-2652-8EDED7DD9F50}"/>
              </a:ext>
            </a:extLst>
          </p:cNvPr>
          <p:cNvSpPr>
            <a:spLocks noGrp="1"/>
          </p:cNvSpPr>
          <p:nvPr>
            <p:ph type="sldNum" sz="quarter" idx="12"/>
          </p:nvPr>
        </p:nvSpPr>
        <p:spPr/>
        <p:txBody>
          <a:bodyPr/>
          <a:lstStyle/>
          <a:p>
            <a:fld id="{F15742F0-8B0B-40F0-92D5-51AC20509542}" type="slidenum">
              <a:rPr lang="fr-FR" smtClean="0"/>
              <a:t>‹N°›</a:t>
            </a:fld>
            <a:endParaRPr lang="fr-FR"/>
          </a:p>
        </p:txBody>
      </p:sp>
    </p:spTree>
    <p:extLst>
      <p:ext uri="{BB962C8B-B14F-4D97-AF65-F5344CB8AC3E}">
        <p14:creationId xmlns:p14="http://schemas.microsoft.com/office/powerpoint/2010/main" val="4202816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94F2545-F8DF-3D8E-29EA-4817D48E30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E6820CA-3DAD-6062-7501-182D2E760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48EDB4-444E-2D93-3039-7C8CAB41E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2497F5-D8F0-43A2-86DC-A55ECA212627}" type="datetimeFigureOut">
              <a:rPr lang="fr-FR" smtClean="0"/>
              <a:t>28/06/2023</a:t>
            </a:fld>
            <a:endParaRPr lang="fr-FR"/>
          </a:p>
        </p:txBody>
      </p:sp>
      <p:sp>
        <p:nvSpPr>
          <p:cNvPr id="5" name="Espace réservé du pied de page 4">
            <a:extLst>
              <a:ext uri="{FF2B5EF4-FFF2-40B4-BE49-F238E27FC236}">
                <a16:creationId xmlns:a16="http://schemas.microsoft.com/office/drawing/2014/main" id="{19E3E8E5-0BDF-3D48-CA65-589D85DF59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7B229C3B-7595-0425-8900-F65369659A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5742F0-8B0B-40F0-92D5-51AC20509542}" type="slidenum">
              <a:rPr lang="fr-FR" smtClean="0"/>
              <a:t>‹N°›</a:t>
            </a:fld>
            <a:endParaRPr lang="fr-FR"/>
          </a:p>
        </p:txBody>
      </p:sp>
    </p:spTree>
    <p:extLst>
      <p:ext uri="{BB962C8B-B14F-4D97-AF65-F5344CB8AC3E}">
        <p14:creationId xmlns:p14="http://schemas.microsoft.com/office/powerpoint/2010/main" val="959833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hyperlink" Target="https://www.arduino.cc/reference/fr/" TargetMode="Externa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D3C1C5-C3CB-D0AC-BBBE-BEC2B5EA75A6}"/>
              </a:ext>
            </a:extLst>
          </p:cNvPr>
          <p:cNvSpPr>
            <a:spLocks noGrp="1"/>
          </p:cNvSpPr>
          <p:nvPr>
            <p:ph type="ctrTitle"/>
          </p:nvPr>
        </p:nvSpPr>
        <p:spPr>
          <a:xfrm>
            <a:off x="1524000" y="2242523"/>
            <a:ext cx="9144000" cy="1587694"/>
          </a:xfrm>
        </p:spPr>
        <p:txBody>
          <a:bodyPr>
            <a:normAutofit/>
          </a:bodyPr>
          <a:lstStyle/>
          <a:p>
            <a:r>
              <a:rPr lang="fr-FR" sz="10000" dirty="0">
                <a:latin typeface="Lexend Deca" pitchFamily="2" charset="0"/>
              </a:rPr>
              <a:t>ARDUINO</a:t>
            </a:r>
          </a:p>
        </p:txBody>
      </p:sp>
      <p:pic>
        <p:nvPicPr>
          <p:cNvPr id="5" name="Image 4" descr="Une image contenant texte&#10;&#10;Description générée automatiquement">
            <a:extLst>
              <a:ext uri="{FF2B5EF4-FFF2-40B4-BE49-F238E27FC236}">
                <a16:creationId xmlns:a16="http://schemas.microsoft.com/office/drawing/2014/main" id="{84CBDF73-63AB-A580-24F9-AA3E79039F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8545" y="5349842"/>
            <a:ext cx="2694910" cy="1139824"/>
          </a:xfrm>
          <a:prstGeom prst="rect">
            <a:avLst/>
          </a:prstGeom>
        </p:spPr>
      </p:pic>
    </p:spTree>
    <p:extLst>
      <p:ext uri="{BB962C8B-B14F-4D97-AF65-F5344CB8AC3E}">
        <p14:creationId xmlns:p14="http://schemas.microsoft.com/office/powerpoint/2010/main" val="2581518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 Appareils électroniques, circuit&#10;&#10;Description générée automatiquement">
            <a:extLst>
              <a:ext uri="{FF2B5EF4-FFF2-40B4-BE49-F238E27FC236}">
                <a16:creationId xmlns:a16="http://schemas.microsoft.com/office/drawing/2014/main" id="{66BDD84C-52E0-7595-400B-7C5CD70F7060}"/>
              </a:ext>
            </a:extLst>
          </p:cNvPr>
          <p:cNvPicPr>
            <a:picLocks noChangeAspect="1"/>
          </p:cNvPicPr>
          <p:nvPr/>
        </p:nvPicPr>
        <p:blipFill rotWithShape="1">
          <a:blip r:embed="rId2">
            <a:extLst>
              <a:ext uri="{28A0092B-C50C-407E-A947-70E740481C1C}">
                <a14:useLocalDpi xmlns:a14="http://schemas.microsoft.com/office/drawing/2010/main" val="0"/>
              </a:ext>
            </a:extLst>
          </a:blip>
          <a:srcRect l="59028" r="12098" b="75262"/>
          <a:stretch/>
        </p:blipFill>
        <p:spPr>
          <a:xfrm>
            <a:off x="8854748" y="441345"/>
            <a:ext cx="2911643" cy="1282680"/>
          </a:xfrm>
          <a:prstGeom prst="rect">
            <a:avLst/>
          </a:prstGeom>
        </p:spPr>
      </p:pic>
      <p:sp>
        <p:nvSpPr>
          <p:cNvPr id="6" name="Titre 1">
            <a:extLst>
              <a:ext uri="{FF2B5EF4-FFF2-40B4-BE49-F238E27FC236}">
                <a16:creationId xmlns:a16="http://schemas.microsoft.com/office/drawing/2014/main" id="{165F5C6B-6B41-173D-89B3-9301878CB780}"/>
              </a:ext>
            </a:extLst>
          </p:cNvPr>
          <p:cNvSpPr txBox="1">
            <a:spLocks/>
          </p:cNvSpPr>
          <p:nvPr/>
        </p:nvSpPr>
        <p:spPr>
          <a:xfrm>
            <a:off x="918872" y="2628159"/>
            <a:ext cx="10212548" cy="34554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400" dirty="0">
                <a:latin typeface="Lexend Deca" pitchFamily="2" charset="0"/>
              </a:rPr>
              <a:t>Les broches RX et TX servent à faire communiquer la carte avec l’ordinateur de la même manière que l’USB.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Dans un projet, si tu as besoin d’afficher des éléments sur l’ordinateur, il ne faudra pas utiliser ces broches dans ton montage pour ne pas créer des conflits et générer des résultats bizarres.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Ces broches sont reliées aux </a:t>
            </a:r>
            <a:r>
              <a:rPr lang="fr-FR" sz="2400" dirty="0" err="1">
                <a:latin typeface="Lexend Deca" pitchFamily="2" charset="0"/>
              </a:rPr>
              <a:t>LEDs</a:t>
            </a:r>
            <a:r>
              <a:rPr lang="fr-FR" sz="2400" dirty="0">
                <a:latin typeface="Lexend Deca" pitchFamily="2" charset="0"/>
              </a:rPr>
              <a:t> du même nom, qui s’allument au rythme de l’envoi (TX-transmit) et de la réception (RX-</a:t>
            </a:r>
            <a:r>
              <a:rPr lang="fr-FR" sz="2400" dirty="0" err="1">
                <a:latin typeface="Lexend Deca" pitchFamily="2" charset="0"/>
              </a:rPr>
              <a:t>receive</a:t>
            </a:r>
            <a:r>
              <a:rPr lang="fr-FR" sz="2400" dirty="0">
                <a:latin typeface="Lexend Deca" pitchFamily="2" charset="0"/>
              </a:rPr>
              <a:t>) de données sur la prise USB.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Les broches SDA et SCL sont les broches de modules ICC (I2C).</a:t>
            </a:r>
          </a:p>
          <a:p>
            <a:pPr marL="342900" indent="-342900">
              <a:buFont typeface="Arial" panose="020B0604020202020204" pitchFamily="34" charset="0"/>
              <a:buChar char="•"/>
            </a:pPr>
            <a:endParaRPr lang="fr-FR" sz="2400" dirty="0">
              <a:latin typeface="Lexend Deca" pitchFamily="2" charset="0"/>
            </a:endParaRPr>
          </a:p>
        </p:txBody>
      </p:sp>
      <p:sp>
        <p:nvSpPr>
          <p:cNvPr id="7" name="Titre 1">
            <a:extLst>
              <a:ext uri="{FF2B5EF4-FFF2-40B4-BE49-F238E27FC236}">
                <a16:creationId xmlns:a16="http://schemas.microsoft.com/office/drawing/2014/main" id="{D08CA3E5-1109-4FE2-6920-F324274FE715}"/>
              </a:ext>
            </a:extLst>
          </p:cNvPr>
          <p:cNvSpPr txBox="1">
            <a:spLocks/>
          </p:cNvSpPr>
          <p:nvPr/>
        </p:nvSpPr>
        <p:spPr>
          <a:xfrm>
            <a:off x="462448" y="3984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latin typeface="Lexend Deca" pitchFamily="2" charset="0"/>
              </a:rPr>
              <a:t>Les broches COMMUNICATION </a:t>
            </a:r>
          </a:p>
        </p:txBody>
      </p:sp>
    </p:spTree>
    <p:extLst>
      <p:ext uri="{BB962C8B-B14F-4D97-AF65-F5344CB8AC3E}">
        <p14:creationId xmlns:p14="http://schemas.microsoft.com/office/powerpoint/2010/main" val="2849479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 9" descr="Une image contenant texte&#10;&#10;Description générée automatiquement">
            <a:extLst>
              <a:ext uri="{FF2B5EF4-FFF2-40B4-BE49-F238E27FC236}">
                <a16:creationId xmlns:a16="http://schemas.microsoft.com/office/drawing/2014/main" id="{CB3F8E50-72AD-00B4-C164-E273C58CD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899879">
            <a:off x="4494901" y="3536935"/>
            <a:ext cx="3387013" cy="3387013"/>
          </a:xfrm>
          <a:prstGeom prst="rect">
            <a:avLst/>
          </a:prstGeom>
        </p:spPr>
      </p:pic>
      <p:sp>
        <p:nvSpPr>
          <p:cNvPr id="4" name="Titre 1">
            <a:extLst>
              <a:ext uri="{FF2B5EF4-FFF2-40B4-BE49-F238E27FC236}">
                <a16:creationId xmlns:a16="http://schemas.microsoft.com/office/drawing/2014/main" id="{AD676819-7909-A1ED-6D55-AA8AD3309E8D}"/>
              </a:ext>
            </a:extLst>
          </p:cNvPr>
          <p:cNvSpPr txBox="1">
            <a:spLocks/>
          </p:cNvSpPr>
          <p:nvPr/>
        </p:nvSpPr>
        <p:spPr>
          <a:xfrm>
            <a:off x="682204" y="426454"/>
            <a:ext cx="1082759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plaques d’essai ou de prototypage</a:t>
            </a:r>
          </a:p>
        </p:txBody>
      </p:sp>
      <p:sp>
        <p:nvSpPr>
          <p:cNvPr id="5" name="Titre 1">
            <a:extLst>
              <a:ext uri="{FF2B5EF4-FFF2-40B4-BE49-F238E27FC236}">
                <a16:creationId xmlns:a16="http://schemas.microsoft.com/office/drawing/2014/main" id="{139C5638-D5EB-3F9B-820A-ECF28FFC6A95}"/>
              </a:ext>
            </a:extLst>
          </p:cNvPr>
          <p:cNvSpPr txBox="1">
            <a:spLocks/>
          </p:cNvSpPr>
          <p:nvPr/>
        </p:nvSpPr>
        <p:spPr>
          <a:xfrm>
            <a:off x="483834" y="1884720"/>
            <a:ext cx="7092626" cy="1950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000" dirty="0">
                <a:effectLst/>
                <a:latin typeface="Lexend Deca" pitchFamily="2" charset="0"/>
              </a:rPr>
              <a:t>C’est grâce à ces plaques que tu n’as pas besoin de fer à souder. Les broches et pattes des composants s’enfichent dans les trous qui sont interconnectés 5 par 5 dans chaque demi-rangée. Sur le schéma des traits rouges montrent comment se font les contacts par-dessous.</a:t>
            </a:r>
            <a:endParaRPr lang="fr-FR" sz="2000" dirty="0">
              <a:latin typeface="Lexend Deca" pitchFamily="2" charset="0"/>
            </a:endParaRPr>
          </a:p>
        </p:txBody>
      </p:sp>
      <p:pic>
        <p:nvPicPr>
          <p:cNvPr id="12" name="Image 11" descr="Une image contenant texte, ordinateur, Appareils électroniques&#10;&#10;Description générée automatiquement">
            <a:extLst>
              <a:ext uri="{FF2B5EF4-FFF2-40B4-BE49-F238E27FC236}">
                <a16:creationId xmlns:a16="http://schemas.microsoft.com/office/drawing/2014/main" id="{408CB954-8A71-5310-2F2C-22B128471D3C}"/>
              </a:ext>
            </a:extLst>
          </p:cNvPr>
          <p:cNvPicPr>
            <a:picLocks noChangeAspect="1"/>
          </p:cNvPicPr>
          <p:nvPr/>
        </p:nvPicPr>
        <p:blipFill rotWithShape="1">
          <a:blip r:embed="rId3">
            <a:extLst>
              <a:ext uri="{28A0092B-C50C-407E-A947-70E740481C1C}">
                <a14:useLocalDpi xmlns:a14="http://schemas.microsoft.com/office/drawing/2010/main" val="0"/>
              </a:ext>
            </a:extLst>
          </a:blip>
          <a:srcRect l="2044" t="1301" r="2593" b="1456"/>
          <a:stretch/>
        </p:blipFill>
        <p:spPr>
          <a:xfrm rot="10800000">
            <a:off x="8948499" y="2397912"/>
            <a:ext cx="2291817" cy="3387013"/>
          </a:xfrm>
          <a:prstGeom prst="rect">
            <a:avLst/>
          </a:prstGeom>
        </p:spPr>
      </p:pic>
      <p:pic>
        <p:nvPicPr>
          <p:cNvPr id="14" name="Image 13">
            <a:extLst>
              <a:ext uri="{FF2B5EF4-FFF2-40B4-BE49-F238E27FC236}">
                <a16:creationId xmlns:a16="http://schemas.microsoft.com/office/drawing/2014/main" id="{E3AFD796-D230-45F7-4410-D53B9EA27DA6}"/>
              </a:ext>
            </a:extLst>
          </p:cNvPr>
          <p:cNvPicPr>
            <a:picLocks noChangeAspect="1"/>
          </p:cNvPicPr>
          <p:nvPr/>
        </p:nvPicPr>
        <p:blipFill>
          <a:blip r:embed="rId4"/>
          <a:stretch>
            <a:fillRect/>
          </a:stretch>
        </p:blipFill>
        <p:spPr>
          <a:xfrm rot="19942377">
            <a:off x="1106947" y="4591726"/>
            <a:ext cx="2471908" cy="1277429"/>
          </a:xfrm>
          <a:prstGeom prst="rect">
            <a:avLst/>
          </a:prstGeom>
        </p:spPr>
      </p:pic>
    </p:spTree>
    <p:extLst>
      <p:ext uri="{BB962C8B-B14F-4D97-AF65-F5344CB8AC3E}">
        <p14:creationId xmlns:p14="http://schemas.microsoft.com/office/powerpoint/2010/main" val="1620081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9BDE698D-9B61-CADC-2E6D-A09F4A3B8776}"/>
              </a:ext>
            </a:extLst>
          </p:cNvPr>
          <p:cNvSpPr txBox="1">
            <a:spLocks/>
          </p:cNvSpPr>
          <p:nvPr/>
        </p:nvSpPr>
        <p:spPr>
          <a:xfrm>
            <a:off x="649548" y="213063"/>
            <a:ext cx="85602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Programme ta carte Arduino </a:t>
            </a:r>
          </a:p>
        </p:txBody>
      </p:sp>
      <p:pic>
        <p:nvPicPr>
          <p:cNvPr id="6" name="Image 5" descr="Une image contenant logo&#10;&#10;Description générée automatiquement">
            <a:extLst>
              <a:ext uri="{FF2B5EF4-FFF2-40B4-BE49-F238E27FC236}">
                <a16:creationId xmlns:a16="http://schemas.microsoft.com/office/drawing/2014/main" id="{19BFF26C-BB9B-158A-E058-D30BF7BDC6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2640" y="1538626"/>
            <a:ext cx="2044531" cy="1534579"/>
          </a:xfrm>
          <a:prstGeom prst="rect">
            <a:avLst/>
          </a:prstGeom>
        </p:spPr>
      </p:pic>
      <p:sp>
        <p:nvSpPr>
          <p:cNvPr id="7" name="Titre 1">
            <a:extLst>
              <a:ext uri="{FF2B5EF4-FFF2-40B4-BE49-F238E27FC236}">
                <a16:creationId xmlns:a16="http://schemas.microsoft.com/office/drawing/2014/main" id="{C7F543C6-71CD-88D6-CC1A-905BBACA917B}"/>
              </a:ext>
            </a:extLst>
          </p:cNvPr>
          <p:cNvSpPr txBox="1">
            <a:spLocks/>
          </p:cNvSpPr>
          <p:nvPr/>
        </p:nvSpPr>
        <p:spPr>
          <a:xfrm>
            <a:off x="937668" y="1389528"/>
            <a:ext cx="6710068" cy="195009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000" dirty="0">
                <a:effectLst/>
                <a:latin typeface="Lexend Deca" pitchFamily="2" charset="0"/>
              </a:rPr>
              <a:t>Quand tu vas programmer ta carte avec Arduino, tu vas utiliser un langage de programmation qu’on appelle un </a:t>
            </a:r>
            <a:r>
              <a:rPr lang="fr-FR" sz="2000" b="1" dirty="0" err="1">
                <a:effectLst/>
                <a:latin typeface="Lexend Deca" pitchFamily="2" charset="0"/>
              </a:rPr>
              <a:t>infolangage</a:t>
            </a:r>
            <a:r>
              <a:rPr lang="fr-FR" sz="2000" dirty="0">
                <a:effectLst/>
                <a:latin typeface="Lexend Deca" pitchFamily="2" charset="0"/>
              </a:rPr>
              <a:t>.</a:t>
            </a:r>
          </a:p>
          <a:p>
            <a:pPr marL="342900" indent="-342900">
              <a:buFont typeface="Arial" panose="020B0604020202020204" pitchFamily="34" charset="0"/>
              <a:buChar char="•"/>
            </a:pPr>
            <a:endParaRPr lang="fr-FR" sz="2000" dirty="0">
              <a:latin typeface="Lexend Deca" pitchFamily="2" charset="0"/>
            </a:endParaRPr>
          </a:p>
          <a:p>
            <a:pPr marL="342900" indent="-342900">
              <a:buFont typeface="Arial" panose="020B0604020202020204" pitchFamily="34" charset="0"/>
              <a:buChar char="•"/>
            </a:pPr>
            <a:r>
              <a:rPr lang="fr-FR" sz="2000" dirty="0">
                <a:latin typeface="Lexend Deca" pitchFamily="2" charset="0"/>
              </a:rPr>
              <a:t>Quel est le langage le plus utilisé avec Arduino ?</a:t>
            </a:r>
          </a:p>
        </p:txBody>
      </p:sp>
      <p:sp>
        <p:nvSpPr>
          <p:cNvPr id="8" name="Titre 1">
            <a:extLst>
              <a:ext uri="{FF2B5EF4-FFF2-40B4-BE49-F238E27FC236}">
                <a16:creationId xmlns:a16="http://schemas.microsoft.com/office/drawing/2014/main" id="{0D9206AD-6980-B7AA-B28F-257DFBF9EBBC}"/>
              </a:ext>
            </a:extLst>
          </p:cNvPr>
          <p:cNvSpPr txBox="1">
            <a:spLocks/>
          </p:cNvSpPr>
          <p:nvPr/>
        </p:nvSpPr>
        <p:spPr>
          <a:xfrm>
            <a:off x="1790742" y="2971042"/>
            <a:ext cx="1951455" cy="5660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latin typeface="Lexend Deca" pitchFamily="2" charset="0"/>
              </a:rPr>
              <a:t>Le langage </a:t>
            </a:r>
            <a:r>
              <a:rPr lang="fr-FR" sz="2000" b="1" dirty="0">
                <a:latin typeface="Lexend Deca" pitchFamily="2" charset="0"/>
              </a:rPr>
              <a:t>C</a:t>
            </a:r>
            <a:r>
              <a:rPr lang="fr-FR" sz="2000" dirty="0">
                <a:latin typeface="Lexend Deca" pitchFamily="2" charset="0"/>
              </a:rPr>
              <a:t> </a:t>
            </a:r>
          </a:p>
        </p:txBody>
      </p:sp>
      <p:sp>
        <p:nvSpPr>
          <p:cNvPr id="9" name="Titre 1">
            <a:extLst>
              <a:ext uri="{FF2B5EF4-FFF2-40B4-BE49-F238E27FC236}">
                <a16:creationId xmlns:a16="http://schemas.microsoft.com/office/drawing/2014/main" id="{A2EED8B5-417E-7091-7D70-2988821E9CF3}"/>
              </a:ext>
            </a:extLst>
          </p:cNvPr>
          <p:cNvSpPr txBox="1">
            <a:spLocks/>
          </p:cNvSpPr>
          <p:nvPr/>
        </p:nvSpPr>
        <p:spPr>
          <a:xfrm>
            <a:off x="937668" y="3821104"/>
            <a:ext cx="6998077" cy="2178479"/>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1800" b="1" dirty="0">
                <a:effectLst/>
                <a:latin typeface="Lexend Deca" pitchFamily="2" charset="0"/>
              </a:rPr>
              <a:t>Exercice : </a:t>
            </a:r>
          </a:p>
          <a:p>
            <a:r>
              <a:rPr lang="fr-FR" sz="1800" dirty="0">
                <a:latin typeface="Lexend Deca" pitchFamily="2" charset="0"/>
              </a:rPr>
              <a:t>       </a:t>
            </a:r>
            <a:r>
              <a:rPr lang="fr-FR" sz="1800" dirty="0">
                <a:effectLst/>
                <a:latin typeface="Lexend Deca" pitchFamily="2" charset="0"/>
              </a:rPr>
              <a:t>De la même manière que sur l’exemple, codez cette phrase : « Vous pratiquez une activité sportive tous les jours, à 18h. Lorsque vous arrivez, vous filez vous changer aux vestiaires, et vous partez vous échauffer.</a:t>
            </a:r>
            <a:endParaRPr lang="fr-FR" sz="1800" dirty="0">
              <a:latin typeface="Lexend Deca" pitchFamily="2" charset="0"/>
            </a:endParaRPr>
          </a:p>
          <a:p>
            <a:endParaRPr lang="fr-FR" sz="1800" dirty="0">
              <a:effectLst/>
              <a:latin typeface="Lexend Deca" pitchFamily="2" charset="0"/>
            </a:endParaRPr>
          </a:p>
          <a:p>
            <a:r>
              <a:rPr lang="fr-FR" sz="1800" dirty="0">
                <a:latin typeface="Lexend Deca" pitchFamily="2" charset="0"/>
              </a:rPr>
              <a:t>        Quel est le système qui analyse une à une chaque ligne de ton code source, de manière à le convertir en une série d’instructions machine ?</a:t>
            </a:r>
            <a:endParaRPr lang="fr-FR" sz="1800" dirty="0">
              <a:effectLst/>
              <a:latin typeface="Lexend Deca" pitchFamily="2" charset="0"/>
            </a:endParaRPr>
          </a:p>
        </p:txBody>
      </p:sp>
      <p:pic>
        <p:nvPicPr>
          <p:cNvPr id="11" name="Image 10">
            <a:extLst>
              <a:ext uri="{FF2B5EF4-FFF2-40B4-BE49-F238E27FC236}">
                <a16:creationId xmlns:a16="http://schemas.microsoft.com/office/drawing/2014/main" id="{52214AC6-6A71-F1A4-E2AD-CA31E15ACD45}"/>
              </a:ext>
            </a:extLst>
          </p:cNvPr>
          <p:cNvPicPr>
            <a:picLocks noChangeAspect="1"/>
          </p:cNvPicPr>
          <p:nvPr/>
        </p:nvPicPr>
        <p:blipFill>
          <a:blip r:embed="rId3"/>
          <a:stretch>
            <a:fillRect/>
          </a:stretch>
        </p:blipFill>
        <p:spPr>
          <a:xfrm>
            <a:off x="8959258" y="4816410"/>
            <a:ext cx="1836579" cy="1005927"/>
          </a:xfrm>
          <a:prstGeom prst="rect">
            <a:avLst/>
          </a:prstGeom>
        </p:spPr>
      </p:pic>
      <p:sp>
        <p:nvSpPr>
          <p:cNvPr id="12" name="Titre 1">
            <a:extLst>
              <a:ext uri="{FF2B5EF4-FFF2-40B4-BE49-F238E27FC236}">
                <a16:creationId xmlns:a16="http://schemas.microsoft.com/office/drawing/2014/main" id="{C1B09C4E-1242-DF96-0FEF-CB48DE82F4C2}"/>
              </a:ext>
            </a:extLst>
          </p:cNvPr>
          <p:cNvSpPr txBox="1">
            <a:spLocks/>
          </p:cNvSpPr>
          <p:nvPr/>
        </p:nvSpPr>
        <p:spPr>
          <a:xfrm>
            <a:off x="8521742" y="3599394"/>
            <a:ext cx="3032449" cy="1534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fr-FR" sz="1600" i="1" dirty="0">
                <a:latin typeface="Lexend Deca Light" pitchFamily="2" charset="0"/>
              </a:rPr>
              <a:t>Tous les jours, je me lève à </a:t>
            </a:r>
          </a:p>
          <a:p>
            <a:pPr>
              <a:lnSpc>
                <a:spcPct val="100000"/>
              </a:lnSpc>
            </a:pPr>
            <a:r>
              <a:rPr lang="fr-FR" sz="1600" i="1" dirty="0">
                <a:latin typeface="Lexend Deca Light" pitchFamily="2" charset="0"/>
              </a:rPr>
              <a:t>7h, je m’habille puis je sors pour aller travailler :</a:t>
            </a:r>
          </a:p>
        </p:txBody>
      </p:sp>
      <p:sp>
        <p:nvSpPr>
          <p:cNvPr id="13" name="Titre 1">
            <a:extLst>
              <a:ext uri="{FF2B5EF4-FFF2-40B4-BE49-F238E27FC236}">
                <a16:creationId xmlns:a16="http://schemas.microsoft.com/office/drawing/2014/main" id="{16330D85-6FD4-3065-7C3E-CDE3C7A0A1B3}"/>
              </a:ext>
            </a:extLst>
          </p:cNvPr>
          <p:cNvSpPr txBox="1">
            <a:spLocks/>
          </p:cNvSpPr>
          <p:nvPr/>
        </p:nvSpPr>
        <p:spPr>
          <a:xfrm>
            <a:off x="1790742" y="5758941"/>
            <a:ext cx="1951455" cy="56605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 </a:t>
            </a:r>
            <a:r>
              <a:rPr lang="fr-FR" sz="1800" b="1" dirty="0">
                <a:latin typeface="Lexend Deca" pitchFamily="2" charset="0"/>
              </a:rPr>
              <a:t>compilateur</a:t>
            </a:r>
          </a:p>
        </p:txBody>
      </p:sp>
    </p:spTree>
    <p:extLst>
      <p:ext uri="{BB962C8B-B14F-4D97-AF65-F5344CB8AC3E}">
        <p14:creationId xmlns:p14="http://schemas.microsoft.com/office/powerpoint/2010/main" val="28990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0E67CAB-2EF3-5C8B-CD22-5C3C1308D6CE}"/>
              </a:ext>
            </a:extLst>
          </p:cNvPr>
          <p:cNvSpPr txBox="1">
            <a:spLocks/>
          </p:cNvSpPr>
          <p:nvPr/>
        </p:nvSpPr>
        <p:spPr>
          <a:xfrm>
            <a:off x="444275" y="3534"/>
            <a:ext cx="85602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L’IDE Arduino</a:t>
            </a:r>
          </a:p>
        </p:txBody>
      </p:sp>
      <p:pic>
        <p:nvPicPr>
          <p:cNvPr id="6" name="Image 5" descr="Une image contenant texte&#10;&#10;Description générée automatiquement">
            <a:extLst>
              <a:ext uri="{FF2B5EF4-FFF2-40B4-BE49-F238E27FC236}">
                <a16:creationId xmlns:a16="http://schemas.microsoft.com/office/drawing/2014/main" id="{04E9BA8A-3FCA-ACC1-0BE1-0CB39FC56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449" y="1254452"/>
            <a:ext cx="6507791" cy="5388944"/>
          </a:xfrm>
          <a:prstGeom prst="rect">
            <a:avLst/>
          </a:prstGeom>
        </p:spPr>
      </p:pic>
      <p:sp>
        <p:nvSpPr>
          <p:cNvPr id="7" name="Ellipse 6">
            <a:extLst>
              <a:ext uri="{FF2B5EF4-FFF2-40B4-BE49-F238E27FC236}">
                <a16:creationId xmlns:a16="http://schemas.microsoft.com/office/drawing/2014/main" id="{AD136ED1-E55C-DEFB-243A-4E519721B249}"/>
              </a:ext>
            </a:extLst>
          </p:cNvPr>
          <p:cNvSpPr/>
          <p:nvPr/>
        </p:nvSpPr>
        <p:spPr>
          <a:xfrm>
            <a:off x="737118" y="2192694"/>
            <a:ext cx="1222311" cy="31724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cxnSp>
        <p:nvCxnSpPr>
          <p:cNvPr id="9" name="Connecteur droit avec flèche 8">
            <a:extLst>
              <a:ext uri="{FF2B5EF4-FFF2-40B4-BE49-F238E27FC236}">
                <a16:creationId xmlns:a16="http://schemas.microsoft.com/office/drawing/2014/main" id="{4F1E4E78-B3A3-4EE5-1CF7-45161454310C}"/>
              </a:ext>
            </a:extLst>
          </p:cNvPr>
          <p:cNvCxnSpPr>
            <a:cxnSpLocks/>
            <a:stCxn id="7" idx="6"/>
          </p:cNvCxnSpPr>
          <p:nvPr/>
        </p:nvCxnSpPr>
        <p:spPr>
          <a:xfrm>
            <a:off x="1959429" y="2351315"/>
            <a:ext cx="5812971" cy="199280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itre 1">
            <a:extLst>
              <a:ext uri="{FF2B5EF4-FFF2-40B4-BE49-F238E27FC236}">
                <a16:creationId xmlns:a16="http://schemas.microsoft.com/office/drawing/2014/main" id="{B71F119E-CD0F-DFF2-BA1C-CBBE0E53967D}"/>
              </a:ext>
            </a:extLst>
          </p:cNvPr>
          <p:cNvSpPr txBox="1">
            <a:spLocks/>
          </p:cNvSpPr>
          <p:nvPr/>
        </p:nvSpPr>
        <p:spPr>
          <a:xfrm>
            <a:off x="7883492" y="4080067"/>
            <a:ext cx="4698157" cy="113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400" dirty="0">
                <a:latin typeface="Lexend Deca" pitchFamily="2" charset="0"/>
              </a:rPr>
              <a:t>Le </a:t>
            </a:r>
            <a:r>
              <a:rPr lang="fr-FR" sz="1400" b="1" dirty="0">
                <a:latin typeface="Lexend Deca" pitchFamily="2" charset="0"/>
              </a:rPr>
              <a:t>nom</a:t>
            </a:r>
            <a:r>
              <a:rPr lang="fr-FR" sz="1400" dirty="0">
                <a:latin typeface="Lexend Deca" pitchFamily="2" charset="0"/>
              </a:rPr>
              <a:t> du fichier : « </a:t>
            </a:r>
            <a:r>
              <a:rPr lang="fr-FR" sz="1400" b="1" dirty="0">
                <a:latin typeface="Lexend Deca" pitchFamily="2" charset="0"/>
              </a:rPr>
              <a:t>sketch_dec07a </a:t>
            </a:r>
            <a:r>
              <a:rPr lang="fr-FR" sz="1400" dirty="0">
                <a:latin typeface="Lexend Deca" pitchFamily="2" charset="0"/>
              </a:rPr>
              <a:t>»</a:t>
            </a:r>
          </a:p>
          <a:p>
            <a:r>
              <a:rPr lang="fr-FR" sz="1400" dirty="0">
                <a:latin typeface="Lexend Deca" pitchFamily="2" charset="0"/>
              </a:rPr>
              <a:t>     sketch = croquis</a:t>
            </a:r>
          </a:p>
          <a:p>
            <a:r>
              <a:rPr lang="fr-FR" sz="1400" dirty="0">
                <a:latin typeface="Lexend Deca" pitchFamily="2" charset="0"/>
              </a:rPr>
              <a:t>     dec07 = fait le 7 décembre  </a:t>
            </a:r>
          </a:p>
          <a:p>
            <a:r>
              <a:rPr lang="fr-FR" sz="1400" dirty="0">
                <a:latin typeface="Lexend Deca" pitchFamily="2" charset="0"/>
              </a:rPr>
              <a:t>     a = 1er programme aujourd’hui</a:t>
            </a:r>
          </a:p>
          <a:p>
            <a:pPr marL="342900" indent="-342900">
              <a:buFont typeface="Arial" panose="020B0604020202020204" pitchFamily="34" charset="0"/>
              <a:buChar char="•"/>
            </a:pPr>
            <a:endParaRPr lang="fr-FR" sz="2400" dirty="0">
              <a:latin typeface="Lexend Deca" pitchFamily="2" charset="0"/>
            </a:endParaRPr>
          </a:p>
        </p:txBody>
      </p:sp>
      <p:sp>
        <p:nvSpPr>
          <p:cNvPr id="12" name="Ellipse 11">
            <a:extLst>
              <a:ext uri="{FF2B5EF4-FFF2-40B4-BE49-F238E27FC236}">
                <a16:creationId xmlns:a16="http://schemas.microsoft.com/office/drawing/2014/main" id="{03678E61-10B9-733E-706B-6D0429901787}"/>
              </a:ext>
            </a:extLst>
          </p:cNvPr>
          <p:cNvSpPr/>
          <p:nvPr/>
        </p:nvSpPr>
        <p:spPr>
          <a:xfrm>
            <a:off x="718456" y="1838130"/>
            <a:ext cx="358918" cy="31724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EC47E64F-A015-D9C6-19FE-D91A197DB983}"/>
              </a:ext>
            </a:extLst>
          </p:cNvPr>
          <p:cNvSpPr/>
          <p:nvPr/>
        </p:nvSpPr>
        <p:spPr>
          <a:xfrm>
            <a:off x="1040050" y="1838129"/>
            <a:ext cx="358918" cy="317241"/>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avec flèche 13">
            <a:extLst>
              <a:ext uri="{FF2B5EF4-FFF2-40B4-BE49-F238E27FC236}">
                <a16:creationId xmlns:a16="http://schemas.microsoft.com/office/drawing/2014/main" id="{6E6D0787-9086-8739-0404-88C60E0D9C0F}"/>
              </a:ext>
            </a:extLst>
          </p:cNvPr>
          <p:cNvCxnSpPr>
            <a:cxnSpLocks/>
          </p:cNvCxnSpPr>
          <p:nvPr/>
        </p:nvCxnSpPr>
        <p:spPr>
          <a:xfrm>
            <a:off x="1375701" y="1980165"/>
            <a:ext cx="6507791" cy="14488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a:extLst>
              <a:ext uri="{FF2B5EF4-FFF2-40B4-BE49-F238E27FC236}">
                <a16:creationId xmlns:a16="http://schemas.microsoft.com/office/drawing/2014/main" id="{00DA0FA6-D9C1-F740-7BC6-24164B489688}"/>
              </a:ext>
            </a:extLst>
          </p:cNvPr>
          <p:cNvCxnSpPr>
            <a:cxnSpLocks/>
          </p:cNvCxnSpPr>
          <p:nvPr/>
        </p:nvCxnSpPr>
        <p:spPr>
          <a:xfrm flipV="1">
            <a:off x="941596" y="1079657"/>
            <a:ext cx="6942080" cy="76262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812E1174-7FE0-6A2B-D986-11293D3D0165}"/>
              </a:ext>
            </a:extLst>
          </p:cNvPr>
          <p:cNvCxnSpPr>
            <a:cxnSpLocks/>
          </p:cNvCxnSpPr>
          <p:nvPr/>
        </p:nvCxnSpPr>
        <p:spPr>
          <a:xfrm>
            <a:off x="6886298" y="2102230"/>
            <a:ext cx="1053016" cy="34545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8" name="Titre 1">
            <a:extLst>
              <a:ext uri="{FF2B5EF4-FFF2-40B4-BE49-F238E27FC236}">
                <a16:creationId xmlns:a16="http://schemas.microsoft.com/office/drawing/2014/main" id="{9593512D-EC90-A643-0005-571866FCEF7F}"/>
              </a:ext>
            </a:extLst>
          </p:cNvPr>
          <p:cNvSpPr txBox="1">
            <a:spLocks/>
          </p:cNvSpPr>
          <p:nvPr/>
        </p:nvSpPr>
        <p:spPr>
          <a:xfrm>
            <a:off x="8001380" y="3048876"/>
            <a:ext cx="4698157" cy="113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400" b="1" dirty="0">
                <a:latin typeface="Lexend Deca" pitchFamily="2" charset="0"/>
              </a:rPr>
              <a:t>Téléverser</a:t>
            </a:r>
            <a:r>
              <a:rPr lang="fr-FR" sz="1600" dirty="0">
                <a:latin typeface="Lexend Deca" pitchFamily="2" charset="0"/>
              </a:rPr>
              <a:t> </a:t>
            </a:r>
          </a:p>
          <a:p>
            <a:pPr marL="342900" indent="-342900">
              <a:buFont typeface="Arial" panose="020B0604020202020204" pitchFamily="34" charset="0"/>
              <a:buChar char="•"/>
            </a:pPr>
            <a:endParaRPr lang="fr-FR" sz="2400" dirty="0">
              <a:latin typeface="Lexend Deca" pitchFamily="2" charset="0"/>
            </a:endParaRPr>
          </a:p>
        </p:txBody>
      </p:sp>
      <p:sp>
        <p:nvSpPr>
          <p:cNvPr id="29" name="Titre 1">
            <a:extLst>
              <a:ext uri="{FF2B5EF4-FFF2-40B4-BE49-F238E27FC236}">
                <a16:creationId xmlns:a16="http://schemas.microsoft.com/office/drawing/2014/main" id="{AAE26DEF-08B3-A8C7-1711-237CE238D556}"/>
              </a:ext>
            </a:extLst>
          </p:cNvPr>
          <p:cNvSpPr txBox="1">
            <a:spLocks/>
          </p:cNvSpPr>
          <p:nvPr/>
        </p:nvSpPr>
        <p:spPr>
          <a:xfrm>
            <a:off x="7891188" y="841829"/>
            <a:ext cx="4252686" cy="1138335"/>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600" b="1" dirty="0">
                <a:latin typeface="Lexend Deca" pitchFamily="2" charset="0"/>
              </a:rPr>
              <a:t>Vérifier</a:t>
            </a:r>
            <a:r>
              <a:rPr lang="fr-FR" sz="1600" dirty="0">
                <a:latin typeface="Lexend Deca" pitchFamily="2" charset="0"/>
              </a:rPr>
              <a:t> : </a:t>
            </a:r>
          </a:p>
          <a:p>
            <a:r>
              <a:rPr lang="fr-FR" sz="1600" dirty="0">
                <a:latin typeface="Lexend Deca" pitchFamily="2" charset="0"/>
              </a:rPr>
              <a:t>Tu le sais, les programmes que tu écris doivent être traduits en code exécutable avant d’être transférés vers la carte : la compilation. Cela s’opère lorsque tu appuies sur le bouton « vérifier » ou que tu téléverses.</a:t>
            </a:r>
          </a:p>
          <a:p>
            <a:pPr marL="342900" indent="-342900">
              <a:buFont typeface="Arial" panose="020B0604020202020204" pitchFamily="34" charset="0"/>
              <a:buChar char="•"/>
            </a:pPr>
            <a:endParaRPr lang="fr-FR" sz="2400" dirty="0">
              <a:latin typeface="Lexend Deca" pitchFamily="2" charset="0"/>
            </a:endParaRPr>
          </a:p>
        </p:txBody>
      </p:sp>
      <p:sp>
        <p:nvSpPr>
          <p:cNvPr id="32" name="Titre 1">
            <a:extLst>
              <a:ext uri="{FF2B5EF4-FFF2-40B4-BE49-F238E27FC236}">
                <a16:creationId xmlns:a16="http://schemas.microsoft.com/office/drawing/2014/main" id="{E605C23F-00A7-FF1C-224C-F693F9968E75}"/>
              </a:ext>
            </a:extLst>
          </p:cNvPr>
          <p:cNvSpPr txBox="1">
            <a:spLocks/>
          </p:cNvSpPr>
          <p:nvPr/>
        </p:nvSpPr>
        <p:spPr>
          <a:xfrm>
            <a:off x="7939314" y="2439829"/>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400" dirty="0">
                <a:latin typeface="Lexend Deca" pitchFamily="2" charset="0"/>
              </a:rPr>
              <a:t>Le </a:t>
            </a:r>
            <a:r>
              <a:rPr lang="fr-FR" sz="1400" b="1" dirty="0">
                <a:latin typeface="Lexend Deca" pitchFamily="2" charset="0"/>
              </a:rPr>
              <a:t>moniteur série </a:t>
            </a:r>
          </a:p>
          <a:p>
            <a:pPr marL="342900" indent="-342900">
              <a:buFont typeface="Arial" panose="020B0604020202020204" pitchFamily="34" charset="0"/>
              <a:buChar char="•"/>
            </a:pPr>
            <a:endParaRPr lang="fr-FR" sz="2400" dirty="0">
              <a:latin typeface="Lexend Deca" pitchFamily="2" charset="0"/>
            </a:endParaRPr>
          </a:p>
        </p:txBody>
      </p:sp>
      <p:cxnSp>
        <p:nvCxnSpPr>
          <p:cNvPr id="34" name="Connecteur droit avec flèche 33">
            <a:extLst>
              <a:ext uri="{FF2B5EF4-FFF2-40B4-BE49-F238E27FC236}">
                <a16:creationId xmlns:a16="http://schemas.microsoft.com/office/drawing/2014/main" id="{2622B43C-B1E2-4D95-E77E-5B3B6DF0455D}"/>
              </a:ext>
            </a:extLst>
          </p:cNvPr>
          <p:cNvCxnSpPr>
            <a:cxnSpLocks/>
          </p:cNvCxnSpPr>
          <p:nvPr/>
        </p:nvCxnSpPr>
        <p:spPr>
          <a:xfrm flipV="1">
            <a:off x="6849771" y="5908972"/>
            <a:ext cx="922629" cy="22957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6" name="Titre 1">
            <a:extLst>
              <a:ext uri="{FF2B5EF4-FFF2-40B4-BE49-F238E27FC236}">
                <a16:creationId xmlns:a16="http://schemas.microsoft.com/office/drawing/2014/main" id="{BADEB865-0E98-59C7-67E4-454E827DB09E}"/>
              </a:ext>
            </a:extLst>
          </p:cNvPr>
          <p:cNvSpPr txBox="1">
            <a:spLocks/>
          </p:cNvSpPr>
          <p:nvPr/>
        </p:nvSpPr>
        <p:spPr>
          <a:xfrm>
            <a:off x="7939314" y="5505061"/>
            <a:ext cx="4077294" cy="11383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400" dirty="0">
                <a:latin typeface="Lexend Deca" pitchFamily="2" charset="0"/>
              </a:rPr>
              <a:t>Lorsque le programme est compilé, on nous indique à titre indicatif dans ce panneau, le nombre d’octets qu’utilise notre programme sur l’espace de stockage.</a:t>
            </a:r>
          </a:p>
          <a:p>
            <a:pPr marL="342900" indent="-342900">
              <a:buFont typeface="Arial" panose="020B0604020202020204" pitchFamily="34" charset="0"/>
              <a:buChar char="•"/>
            </a:pPr>
            <a:endParaRPr lang="fr-FR" sz="2400" dirty="0">
              <a:latin typeface="Lexend Deca" pitchFamily="2" charset="0"/>
            </a:endParaRPr>
          </a:p>
        </p:txBody>
      </p:sp>
    </p:spTree>
    <p:extLst>
      <p:ext uri="{BB962C8B-B14F-4D97-AF65-F5344CB8AC3E}">
        <p14:creationId xmlns:p14="http://schemas.microsoft.com/office/powerpoint/2010/main" val="206583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12" grpId="0" animBg="1"/>
      <p:bldP spid="13" grpId="0" animBg="1"/>
      <p:bldP spid="28" grpId="0"/>
      <p:bldP spid="29" grpId="0"/>
      <p:bldP spid="32" grpId="0"/>
      <p:bldP spid="3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64C6BA7-884C-E66F-2C74-FDB56B2997A1}"/>
              </a:ext>
            </a:extLst>
          </p:cNvPr>
          <p:cNvSpPr txBox="1">
            <a:spLocks/>
          </p:cNvSpPr>
          <p:nvPr/>
        </p:nvSpPr>
        <p:spPr>
          <a:xfrm>
            <a:off x="1927842" y="351354"/>
            <a:ext cx="856025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Attention !</a:t>
            </a:r>
          </a:p>
        </p:txBody>
      </p:sp>
      <p:pic>
        <p:nvPicPr>
          <p:cNvPr id="6" name="Image 5">
            <a:extLst>
              <a:ext uri="{FF2B5EF4-FFF2-40B4-BE49-F238E27FC236}">
                <a16:creationId xmlns:a16="http://schemas.microsoft.com/office/drawing/2014/main" id="{2DA9683D-2F8E-C2A2-6C1F-D74390619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86" y="432740"/>
            <a:ext cx="1069488" cy="1069488"/>
          </a:xfrm>
          <a:prstGeom prst="rect">
            <a:avLst/>
          </a:prstGeom>
        </p:spPr>
      </p:pic>
      <p:sp>
        <p:nvSpPr>
          <p:cNvPr id="7" name="Titre 1">
            <a:extLst>
              <a:ext uri="{FF2B5EF4-FFF2-40B4-BE49-F238E27FC236}">
                <a16:creationId xmlns:a16="http://schemas.microsoft.com/office/drawing/2014/main" id="{E5065CAD-4086-2D60-83FE-892DFF046134}"/>
              </a:ext>
            </a:extLst>
          </p:cNvPr>
          <p:cNvSpPr txBox="1">
            <a:spLocks/>
          </p:cNvSpPr>
          <p:nvPr/>
        </p:nvSpPr>
        <p:spPr>
          <a:xfrm>
            <a:off x="840436" y="2136710"/>
            <a:ext cx="10212548" cy="4549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000" dirty="0">
                <a:latin typeface="Lexend Deca" pitchFamily="2" charset="0"/>
              </a:rPr>
              <a:t>Si tu enregistres le programme et que tu le renommes, veille à ne pas utiliser de caractères spéciaux, majuscule et/ou d’accents. Évite aussi les espaces, et remplace-les plutôt par le signe </a:t>
            </a:r>
            <a:r>
              <a:rPr lang="fr-FR" sz="2000" dirty="0" err="1">
                <a:latin typeface="Lexend Deca" pitchFamily="2" charset="0"/>
              </a:rPr>
              <a:t>underscore</a:t>
            </a:r>
            <a:r>
              <a:rPr lang="fr-FR" sz="2000" dirty="0">
                <a:latin typeface="Lexend Deca" pitchFamily="2" charset="0"/>
              </a:rPr>
              <a:t> : « _ ». Cela permet d’éviter les problèmes de </a:t>
            </a:r>
            <a:r>
              <a:rPr lang="fr-FR" sz="2000" b="1" dirty="0">
                <a:latin typeface="Lexend Deca" pitchFamily="2" charset="0"/>
              </a:rPr>
              <a:t>lecture de fichier </a:t>
            </a:r>
            <a:r>
              <a:rPr lang="fr-FR" sz="2000" dirty="0">
                <a:latin typeface="Lexend Deca" pitchFamily="2" charset="0"/>
              </a:rPr>
              <a:t>!</a:t>
            </a:r>
          </a:p>
          <a:p>
            <a:pPr lvl="8"/>
            <a:r>
              <a:rPr lang="fr-FR" dirty="0">
                <a:latin typeface="Lexend Deca" pitchFamily="2" charset="0"/>
              </a:rPr>
              <a:t>           -&gt;</a:t>
            </a:r>
          </a:p>
          <a:p>
            <a:pPr marL="342900" indent="-342900">
              <a:buFont typeface="Arial" panose="020B0604020202020204" pitchFamily="34" charset="0"/>
              <a:buChar char="•"/>
            </a:pPr>
            <a:endParaRPr lang="fr-FR" sz="2000" dirty="0">
              <a:latin typeface="Lexend Deca" pitchFamily="2" charset="0"/>
            </a:endParaRPr>
          </a:p>
          <a:p>
            <a:pPr marL="342900" indent="-342900">
              <a:buFont typeface="Arial" panose="020B0604020202020204" pitchFamily="34" charset="0"/>
              <a:buChar char="•"/>
            </a:pPr>
            <a:r>
              <a:rPr lang="fr-FR" sz="2000" dirty="0">
                <a:latin typeface="Lexend Deca" pitchFamily="2" charset="0"/>
              </a:rPr>
              <a:t>Prenez garde à votre syntaxe ! Une mauvaise orthographe ; un point-virgule, une accolade, ou une parenthèse oubliée ; une ponctuation ou un signe mal utilisé ; et encore plein d’autres erreurs courantes, et votre programme ne sera </a:t>
            </a:r>
            <a:r>
              <a:rPr lang="fr-FR" sz="2000" b="1" dirty="0">
                <a:latin typeface="Lexend Deca" pitchFamily="2" charset="0"/>
              </a:rPr>
              <a:t>pas compilable </a:t>
            </a:r>
            <a:r>
              <a:rPr lang="fr-FR" sz="2000" dirty="0">
                <a:latin typeface="Lexend Deca" pitchFamily="2" charset="0"/>
              </a:rPr>
              <a:t>!</a:t>
            </a:r>
          </a:p>
          <a:p>
            <a:pPr marL="342900" indent="-342900">
              <a:buFont typeface="Arial" panose="020B0604020202020204" pitchFamily="34" charset="0"/>
              <a:buChar char="•"/>
            </a:pPr>
            <a:endParaRPr lang="fr-FR" sz="2000" dirty="0">
              <a:latin typeface="Lexend Deca" pitchFamily="2" charset="0"/>
            </a:endParaRPr>
          </a:p>
          <a:p>
            <a:pPr marL="342900" indent="-342900">
              <a:buFont typeface="Arial" panose="020B0604020202020204" pitchFamily="34" charset="0"/>
              <a:buChar char="•"/>
            </a:pPr>
            <a:r>
              <a:rPr lang="fr-FR" sz="2000" dirty="0">
                <a:latin typeface="Lexend Deca" pitchFamily="2" charset="0"/>
              </a:rPr>
              <a:t> Avant de téléverser un programme, vous devez </a:t>
            </a:r>
            <a:r>
              <a:rPr lang="fr-FR" sz="2000" b="1" dirty="0">
                <a:latin typeface="Lexend Deca" pitchFamily="2" charset="0"/>
              </a:rPr>
              <a:t>impérativement</a:t>
            </a:r>
            <a:r>
              <a:rPr lang="fr-FR" sz="2000" dirty="0">
                <a:latin typeface="Lexend Deca" pitchFamily="2" charset="0"/>
              </a:rPr>
              <a:t> configurer la carte sur l’IDE. C’est-à-dire que vous devez définir deux paramètres : </a:t>
            </a:r>
          </a:p>
          <a:p>
            <a:r>
              <a:rPr lang="fr-FR" sz="2000" dirty="0">
                <a:latin typeface="Lexend Deca" pitchFamily="2" charset="0"/>
              </a:rPr>
              <a:t>             - le </a:t>
            </a:r>
            <a:r>
              <a:rPr lang="fr-FR" sz="2000" b="1" dirty="0">
                <a:latin typeface="Lexend Deca" pitchFamily="2" charset="0"/>
              </a:rPr>
              <a:t>type de carte</a:t>
            </a:r>
            <a:r>
              <a:rPr lang="fr-FR" sz="2000" dirty="0">
                <a:latin typeface="Lexend Deca" pitchFamily="2" charset="0"/>
              </a:rPr>
              <a:t>	        - le </a:t>
            </a:r>
            <a:r>
              <a:rPr lang="fr-FR" sz="2000" b="1" dirty="0">
                <a:latin typeface="Lexend Deca" pitchFamily="2" charset="0"/>
              </a:rPr>
              <a:t>port de communication</a:t>
            </a:r>
            <a:endParaRPr lang="fr-FR" sz="2000" dirty="0">
              <a:latin typeface="Lexend Deca" pitchFamily="2" charset="0"/>
            </a:endParaRPr>
          </a:p>
          <a:p>
            <a:pPr marL="800100" lvl="1" indent="-342900">
              <a:buFont typeface="Arial" panose="020B0604020202020204" pitchFamily="34" charset="0"/>
              <a:buChar char="•"/>
            </a:pPr>
            <a:endParaRPr lang="fr-FR" sz="2000" dirty="0">
              <a:latin typeface="Lexend Deca" pitchFamily="2" charset="0"/>
            </a:endParaRPr>
          </a:p>
          <a:p>
            <a:endParaRPr lang="fr-FR" sz="2000" dirty="0">
              <a:latin typeface="Lexend Deca" pitchFamily="2" charset="0"/>
            </a:endParaRPr>
          </a:p>
          <a:p>
            <a:endParaRPr lang="fr-FR" sz="2000" dirty="0">
              <a:latin typeface="Lexend Deca" pitchFamily="2" charset="0"/>
            </a:endParaRPr>
          </a:p>
        </p:txBody>
      </p:sp>
      <p:pic>
        <p:nvPicPr>
          <p:cNvPr id="9" name="Image 8">
            <a:extLst>
              <a:ext uri="{FF2B5EF4-FFF2-40B4-BE49-F238E27FC236}">
                <a16:creationId xmlns:a16="http://schemas.microsoft.com/office/drawing/2014/main" id="{45DB96C6-FB21-421E-9120-E081A3A813C8}"/>
              </a:ext>
            </a:extLst>
          </p:cNvPr>
          <p:cNvPicPr>
            <a:picLocks noChangeAspect="1"/>
          </p:cNvPicPr>
          <p:nvPr/>
        </p:nvPicPr>
        <p:blipFill>
          <a:blip r:embed="rId3"/>
          <a:stretch>
            <a:fillRect/>
          </a:stretch>
        </p:blipFill>
        <p:spPr>
          <a:xfrm>
            <a:off x="1548884" y="3156367"/>
            <a:ext cx="3666108" cy="333282"/>
          </a:xfrm>
          <a:prstGeom prst="rect">
            <a:avLst/>
          </a:prstGeom>
        </p:spPr>
      </p:pic>
      <p:pic>
        <p:nvPicPr>
          <p:cNvPr id="11" name="Image 10">
            <a:extLst>
              <a:ext uri="{FF2B5EF4-FFF2-40B4-BE49-F238E27FC236}">
                <a16:creationId xmlns:a16="http://schemas.microsoft.com/office/drawing/2014/main" id="{4D284D52-ECC9-7717-3028-0A027634E0EC}"/>
              </a:ext>
            </a:extLst>
          </p:cNvPr>
          <p:cNvPicPr>
            <a:picLocks noChangeAspect="1"/>
          </p:cNvPicPr>
          <p:nvPr/>
        </p:nvPicPr>
        <p:blipFill>
          <a:blip r:embed="rId4"/>
          <a:stretch>
            <a:fillRect/>
          </a:stretch>
        </p:blipFill>
        <p:spPr>
          <a:xfrm>
            <a:off x="5618640" y="3112679"/>
            <a:ext cx="3666108" cy="336684"/>
          </a:xfrm>
          <a:prstGeom prst="rect">
            <a:avLst/>
          </a:prstGeom>
        </p:spPr>
      </p:pic>
    </p:spTree>
    <p:extLst>
      <p:ext uri="{BB962C8B-B14F-4D97-AF65-F5344CB8AC3E}">
        <p14:creationId xmlns:p14="http://schemas.microsoft.com/office/powerpoint/2010/main" val="33067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texte&#10;&#10;Description générée automatiquement">
            <a:extLst>
              <a:ext uri="{FF2B5EF4-FFF2-40B4-BE49-F238E27FC236}">
                <a16:creationId xmlns:a16="http://schemas.microsoft.com/office/drawing/2014/main" id="{F99ADE91-320D-97D9-8D3E-C53C00F863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0488" y="95635"/>
            <a:ext cx="9351023" cy="6666729"/>
          </a:xfrm>
          <a:prstGeom prst="rect">
            <a:avLst/>
          </a:prstGeom>
        </p:spPr>
      </p:pic>
    </p:spTree>
    <p:extLst>
      <p:ext uri="{BB962C8B-B14F-4D97-AF65-F5344CB8AC3E}">
        <p14:creationId xmlns:p14="http://schemas.microsoft.com/office/powerpoint/2010/main" val="3443064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62DD1ED-B4BA-64A8-0896-EF1019ADD22A}"/>
              </a:ext>
            </a:extLst>
          </p:cNvPr>
          <p:cNvSpPr txBox="1">
            <a:spLocks/>
          </p:cNvSpPr>
          <p:nvPr/>
        </p:nvSpPr>
        <p:spPr>
          <a:xfrm>
            <a:off x="425612" y="26443"/>
            <a:ext cx="92409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 </a:t>
            </a:r>
            <a:r>
              <a:rPr lang="fr-FR" b="1" dirty="0" err="1">
                <a:latin typeface="Lexend Deca" pitchFamily="2" charset="0"/>
              </a:rPr>
              <a:t>void</a:t>
            </a:r>
            <a:r>
              <a:rPr lang="fr-FR" b="1" dirty="0">
                <a:latin typeface="Lexend Deca" pitchFamily="2" charset="0"/>
              </a:rPr>
              <a:t> setup </a:t>
            </a:r>
            <a:r>
              <a:rPr lang="fr-FR" dirty="0">
                <a:latin typeface="Lexend Deca" pitchFamily="2" charset="0"/>
              </a:rPr>
              <a:t>et le </a:t>
            </a:r>
            <a:r>
              <a:rPr lang="fr-FR" b="1" dirty="0" err="1">
                <a:latin typeface="Lexend Deca" pitchFamily="2" charset="0"/>
              </a:rPr>
              <a:t>void</a:t>
            </a:r>
            <a:r>
              <a:rPr lang="fr-FR" b="1" dirty="0">
                <a:latin typeface="Lexend Deca" pitchFamily="2" charset="0"/>
              </a:rPr>
              <a:t> </a:t>
            </a:r>
            <a:r>
              <a:rPr lang="fr-FR" b="1" dirty="0" err="1">
                <a:latin typeface="Lexend Deca" pitchFamily="2" charset="0"/>
              </a:rPr>
              <a:t>loop</a:t>
            </a:r>
            <a:r>
              <a:rPr lang="fr-FR" b="1" dirty="0">
                <a:latin typeface="Lexend Deca" pitchFamily="2" charset="0"/>
              </a:rPr>
              <a:t> </a:t>
            </a:r>
            <a:r>
              <a:rPr lang="fr-FR" dirty="0">
                <a:latin typeface="Lexend Deca" pitchFamily="2" charset="0"/>
              </a:rPr>
              <a:t>?</a:t>
            </a:r>
          </a:p>
        </p:txBody>
      </p:sp>
      <p:pic>
        <p:nvPicPr>
          <p:cNvPr id="5" name="Image 4" descr="Une image contenant texte&#10;&#10;Description générée automatiquement">
            <a:extLst>
              <a:ext uri="{FF2B5EF4-FFF2-40B4-BE49-F238E27FC236}">
                <a16:creationId xmlns:a16="http://schemas.microsoft.com/office/drawing/2014/main" id="{2246CA3C-2693-0205-7606-0C6EC7466F91}"/>
              </a:ext>
            </a:extLst>
          </p:cNvPr>
          <p:cNvPicPr>
            <a:picLocks noChangeAspect="1"/>
          </p:cNvPicPr>
          <p:nvPr/>
        </p:nvPicPr>
        <p:blipFill rotWithShape="1">
          <a:blip r:embed="rId2">
            <a:extLst>
              <a:ext uri="{28A0092B-C50C-407E-A947-70E740481C1C}">
                <a14:useLocalDpi xmlns:a14="http://schemas.microsoft.com/office/drawing/2010/main" val="0"/>
              </a:ext>
            </a:extLst>
          </a:blip>
          <a:srcRect l="1644" t="23643" r="44221" b="46576"/>
          <a:stretch/>
        </p:blipFill>
        <p:spPr>
          <a:xfrm>
            <a:off x="6956539" y="2062746"/>
            <a:ext cx="4977313" cy="2267338"/>
          </a:xfrm>
          <a:prstGeom prst="rect">
            <a:avLst/>
          </a:prstGeom>
        </p:spPr>
      </p:pic>
      <p:sp>
        <p:nvSpPr>
          <p:cNvPr id="6" name="Titre 1">
            <a:extLst>
              <a:ext uri="{FF2B5EF4-FFF2-40B4-BE49-F238E27FC236}">
                <a16:creationId xmlns:a16="http://schemas.microsoft.com/office/drawing/2014/main" id="{E4488D4A-93D5-8FBC-9F8B-908A000C66D1}"/>
              </a:ext>
            </a:extLst>
          </p:cNvPr>
          <p:cNvSpPr txBox="1">
            <a:spLocks/>
          </p:cNvSpPr>
          <p:nvPr/>
        </p:nvSpPr>
        <p:spPr>
          <a:xfrm>
            <a:off x="546911" y="4638864"/>
            <a:ext cx="10799113" cy="1976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1800" dirty="0">
              <a:latin typeface="Lexend Deca" pitchFamily="2" charset="0"/>
            </a:endParaRPr>
          </a:p>
          <a:p>
            <a:pPr marL="342900" indent="-342900">
              <a:buFont typeface="Arial" panose="020B0604020202020204" pitchFamily="34" charset="0"/>
              <a:buChar char="•"/>
            </a:pPr>
            <a:r>
              <a:rPr lang="fr-FR" sz="1800" dirty="0">
                <a:latin typeface="Lexend Deca" pitchFamily="2" charset="0"/>
              </a:rPr>
              <a:t>Dans le </a:t>
            </a:r>
            <a:r>
              <a:rPr lang="fr-FR" sz="1800" dirty="0" err="1">
                <a:latin typeface="Lexend Deca" pitchFamily="2" charset="0"/>
              </a:rPr>
              <a:t>void</a:t>
            </a:r>
            <a:r>
              <a:rPr lang="fr-FR" sz="1800" dirty="0">
                <a:latin typeface="Lexend Deca" pitchFamily="2" charset="0"/>
              </a:rPr>
              <a:t> </a:t>
            </a:r>
            <a:r>
              <a:rPr lang="fr-FR" sz="1800" dirty="0" err="1">
                <a:latin typeface="Lexend Deca" pitchFamily="2" charset="0"/>
              </a:rPr>
              <a:t>loop</a:t>
            </a:r>
            <a:r>
              <a:rPr lang="fr-FR" sz="1800" dirty="0">
                <a:latin typeface="Lexend Deca" pitchFamily="2" charset="0"/>
              </a:rPr>
              <a:t>, viennent les instructions qui doivent être répétées. Toutes les instructions que tu vas ajouter à l’intérieur du bloc de cette fonction, seront exécutés de la première à la dernière, puis ainsi de suite en boucle, jusqu’à que tu coupe l’alimentation ou que tu appuies sur le bouton reset de la carte. </a:t>
            </a:r>
          </a:p>
          <a:p>
            <a:endParaRPr lang="fr-FR" sz="2200" dirty="0">
              <a:latin typeface="Lexend Deca" pitchFamily="2" charset="0"/>
            </a:endParaRPr>
          </a:p>
          <a:p>
            <a:endParaRPr lang="fr-FR" sz="2200" dirty="0">
              <a:latin typeface="Lexend Deca" pitchFamily="2" charset="0"/>
            </a:endParaRPr>
          </a:p>
          <a:p>
            <a:endParaRPr lang="fr-FR" sz="2400" dirty="0">
              <a:latin typeface="Lexend Deca" pitchFamily="2" charset="0"/>
            </a:endParaRPr>
          </a:p>
        </p:txBody>
      </p:sp>
      <p:sp>
        <p:nvSpPr>
          <p:cNvPr id="10" name="ZoneTexte 9">
            <a:extLst>
              <a:ext uri="{FF2B5EF4-FFF2-40B4-BE49-F238E27FC236}">
                <a16:creationId xmlns:a16="http://schemas.microsoft.com/office/drawing/2014/main" id="{980A9525-9239-4FC4-7C55-16A856330D01}"/>
              </a:ext>
            </a:extLst>
          </p:cNvPr>
          <p:cNvSpPr txBox="1"/>
          <p:nvPr/>
        </p:nvSpPr>
        <p:spPr>
          <a:xfrm>
            <a:off x="546911" y="1744761"/>
            <a:ext cx="6502935" cy="2585323"/>
          </a:xfrm>
          <a:prstGeom prst="rect">
            <a:avLst/>
          </a:prstGeom>
          <a:noFill/>
        </p:spPr>
        <p:txBody>
          <a:bodyPr wrap="square">
            <a:spAutoFit/>
          </a:bodyPr>
          <a:lstStyle/>
          <a:p>
            <a:pPr marL="342900" indent="-342900">
              <a:buFont typeface="Arial" panose="020B0604020202020204" pitchFamily="34" charset="0"/>
              <a:buChar char="•"/>
            </a:pPr>
            <a:r>
              <a:rPr lang="fr-FR" sz="1800" dirty="0">
                <a:latin typeface="Lexend Deca" pitchFamily="2" charset="0"/>
              </a:rPr>
              <a:t>Dans le « </a:t>
            </a:r>
            <a:r>
              <a:rPr lang="fr-FR" sz="1800" dirty="0" err="1">
                <a:latin typeface="Lexend Deca" pitchFamily="2" charset="0"/>
              </a:rPr>
              <a:t>void</a:t>
            </a:r>
            <a:r>
              <a:rPr lang="fr-FR" sz="1800" dirty="0">
                <a:latin typeface="Lexend Deca" pitchFamily="2" charset="0"/>
              </a:rPr>
              <a:t> setup », viennent les instructions de préparation. </a:t>
            </a:r>
          </a:p>
          <a:p>
            <a:r>
              <a:rPr lang="fr-FR" sz="1800" dirty="0">
                <a:latin typeface="Lexend Deca" pitchFamily="2" charset="0"/>
              </a:rPr>
              <a:t>     En voici 3 principales :</a:t>
            </a:r>
          </a:p>
          <a:p>
            <a:r>
              <a:rPr lang="fr-FR" sz="1800" dirty="0">
                <a:latin typeface="Lexend Deca" pitchFamily="2" charset="0"/>
              </a:rPr>
              <a:t>	- On définit les broches et le port en entrée   	(input), ou sortie (output).</a:t>
            </a:r>
          </a:p>
          <a:p>
            <a:r>
              <a:rPr lang="fr-FR" sz="1800" dirty="0">
                <a:latin typeface="Lexend Deca" pitchFamily="2" charset="0"/>
              </a:rPr>
              <a:t>	- On définit la vitesse de dialogue avec 	l’ordinateur.</a:t>
            </a:r>
          </a:p>
          <a:p>
            <a:r>
              <a:rPr lang="fr-FR" sz="1800" dirty="0">
                <a:latin typeface="Lexend Deca" pitchFamily="2" charset="0"/>
              </a:rPr>
              <a:t>	- On prépare les variables.</a:t>
            </a:r>
          </a:p>
          <a:p>
            <a:r>
              <a:rPr lang="fr-FR" sz="1800" dirty="0">
                <a:latin typeface="Lexend Deca" pitchFamily="2" charset="0"/>
              </a:rPr>
              <a:t>     Ces instructions ne sont lues qu’une seule fois.</a:t>
            </a:r>
          </a:p>
        </p:txBody>
      </p:sp>
    </p:spTree>
    <p:extLst>
      <p:ext uri="{BB962C8B-B14F-4D97-AF65-F5344CB8AC3E}">
        <p14:creationId xmlns:p14="http://schemas.microsoft.com/office/powerpoint/2010/main" val="187868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descr="Une image contenant calendrier&#10;&#10;Description générée automatiquement">
            <a:extLst>
              <a:ext uri="{FF2B5EF4-FFF2-40B4-BE49-F238E27FC236}">
                <a16:creationId xmlns:a16="http://schemas.microsoft.com/office/drawing/2014/main" id="{39FBFF5A-8765-35CD-EFEF-2814ABF83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925" y="0"/>
            <a:ext cx="9620149" cy="6858000"/>
          </a:xfrm>
          <a:prstGeom prst="rect">
            <a:avLst/>
          </a:prstGeom>
        </p:spPr>
      </p:pic>
    </p:spTree>
    <p:extLst>
      <p:ext uri="{BB962C8B-B14F-4D97-AF65-F5344CB8AC3E}">
        <p14:creationId xmlns:p14="http://schemas.microsoft.com/office/powerpoint/2010/main" val="2281638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9FE4F29-E9A3-297F-A7FA-CDB9D1A8AF22}"/>
              </a:ext>
            </a:extLst>
          </p:cNvPr>
          <p:cNvSpPr txBox="1">
            <a:spLocks/>
          </p:cNvSpPr>
          <p:nvPr/>
        </p:nvSpPr>
        <p:spPr>
          <a:xfrm>
            <a:off x="425612" y="26443"/>
            <a:ext cx="972609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structures de programmation</a:t>
            </a:r>
          </a:p>
        </p:txBody>
      </p:sp>
      <p:pic>
        <p:nvPicPr>
          <p:cNvPr id="7" name="Image 6">
            <a:extLst>
              <a:ext uri="{FF2B5EF4-FFF2-40B4-BE49-F238E27FC236}">
                <a16:creationId xmlns:a16="http://schemas.microsoft.com/office/drawing/2014/main" id="{5FE58430-8674-64FB-79DD-A5819B1421D5}"/>
              </a:ext>
            </a:extLst>
          </p:cNvPr>
          <p:cNvPicPr>
            <a:picLocks noChangeAspect="1"/>
          </p:cNvPicPr>
          <p:nvPr/>
        </p:nvPicPr>
        <p:blipFill>
          <a:blip r:embed="rId2"/>
          <a:stretch>
            <a:fillRect/>
          </a:stretch>
        </p:blipFill>
        <p:spPr>
          <a:xfrm>
            <a:off x="202690" y="1572148"/>
            <a:ext cx="2084323" cy="246758"/>
          </a:xfrm>
          <a:prstGeom prst="rect">
            <a:avLst/>
          </a:prstGeom>
        </p:spPr>
      </p:pic>
      <p:sp>
        <p:nvSpPr>
          <p:cNvPr id="8" name="ZoneTexte 7">
            <a:extLst>
              <a:ext uri="{FF2B5EF4-FFF2-40B4-BE49-F238E27FC236}">
                <a16:creationId xmlns:a16="http://schemas.microsoft.com/office/drawing/2014/main" id="{CF767749-5354-4A9C-58C5-9A5E4483F570}"/>
              </a:ext>
            </a:extLst>
          </p:cNvPr>
          <p:cNvSpPr txBox="1"/>
          <p:nvPr/>
        </p:nvSpPr>
        <p:spPr>
          <a:xfrm>
            <a:off x="183201" y="1801856"/>
            <a:ext cx="6011311" cy="584775"/>
          </a:xfrm>
          <a:prstGeom prst="rect">
            <a:avLst/>
          </a:prstGeom>
          <a:noFill/>
        </p:spPr>
        <p:txBody>
          <a:bodyPr wrap="square">
            <a:spAutoFit/>
          </a:bodyPr>
          <a:lstStyle/>
          <a:p>
            <a:r>
              <a:rPr lang="fr-FR" sz="1600" dirty="0">
                <a:latin typeface="Lexend Deca" pitchFamily="2" charset="0"/>
              </a:rPr>
              <a:t>La structure WHILE permet au programme d’être lu en boucle jusqu’à que la condition énoncée soit fausse.</a:t>
            </a:r>
          </a:p>
        </p:txBody>
      </p:sp>
      <p:pic>
        <p:nvPicPr>
          <p:cNvPr id="10" name="Image 9">
            <a:extLst>
              <a:ext uri="{FF2B5EF4-FFF2-40B4-BE49-F238E27FC236}">
                <a16:creationId xmlns:a16="http://schemas.microsoft.com/office/drawing/2014/main" id="{050A65C5-1D7B-21DE-25BF-83AE18F062D8}"/>
              </a:ext>
            </a:extLst>
          </p:cNvPr>
          <p:cNvPicPr>
            <a:picLocks noChangeAspect="1"/>
          </p:cNvPicPr>
          <p:nvPr/>
        </p:nvPicPr>
        <p:blipFill>
          <a:blip r:embed="rId3"/>
          <a:stretch>
            <a:fillRect/>
          </a:stretch>
        </p:blipFill>
        <p:spPr>
          <a:xfrm>
            <a:off x="183201" y="2747208"/>
            <a:ext cx="6013281" cy="1619375"/>
          </a:xfrm>
          <a:prstGeom prst="rect">
            <a:avLst/>
          </a:prstGeom>
        </p:spPr>
      </p:pic>
      <p:sp>
        <p:nvSpPr>
          <p:cNvPr id="11" name="ZoneTexte 10">
            <a:extLst>
              <a:ext uri="{FF2B5EF4-FFF2-40B4-BE49-F238E27FC236}">
                <a16:creationId xmlns:a16="http://schemas.microsoft.com/office/drawing/2014/main" id="{645EE911-C4FA-2AE2-F3C4-A649BF7A9AF7}"/>
              </a:ext>
            </a:extLst>
          </p:cNvPr>
          <p:cNvSpPr txBox="1"/>
          <p:nvPr/>
        </p:nvSpPr>
        <p:spPr>
          <a:xfrm>
            <a:off x="183201" y="4366583"/>
            <a:ext cx="5914837" cy="1077218"/>
          </a:xfrm>
          <a:prstGeom prst="rect">
            <a:avLst/>
          </a:prstGeom>
          <a:noFill/>
        </p:spPr>
        <p:txBody>
          <a:bodyPr wrap="square">
            <a:spAutoFit/>
          </a:bodyPr>
          <a:lstStyle/>
          <a:p>
            <a:r>
              <a:rPr lang="fr-FR" sz="1600" dirty="0">
                <a:latin typeface="Lexend Deca" pitchFamily="2" charset="0"/>
              </a:rPr>
              <a:t>La structure SI/SINON permet d’</a:t>
            </a:r>
            <a:r>
              <a:rPr lang="fr-FR" sz="1600" b="1" dirty="0">
                <a:latin typeface="Lexend Deca" pitchFamily="2" charset="0"/>
              </a:rPr>
              <a:t>exécuter un </a:t>
            </a:r>
            <a:r>
              <a:rPr lang="fr-FR" sz="1600" b="1">
                <a:latin typeface="Lexend Deca" pitchFamily="2" charset="0"/>
              </a:rPr>
              <a:t>bloc d’instruction</a:t>
            </a:r>
            <a:r>
              <a:rPr lang="fr-FR" sz="1600">
                <a:latin typeface="Lexend Deca" pitchFamily="2" charset="0"/>
              </a:rPr>
              <a:t> </a:t>
            </a:r>
            <a:r>
              <a:rPr lang="fr-FR" sz="1600" dirty="0">
                <a:latin typeface="Lexend Deca" pitchFamily="2" charset="0"/>
              </a:rPr>
              <a:t>si une </a:t>
            </a:r>
            <a:r>
              <a:rPr lang="fr-FR" sz="1600" b="1" dirty="0">
                <a:latin typeface="Lexend Deca" pitchFamily="2" charset="0"/>
              </a:rPr>
              <a:t>condition logique est vraie</a:t>
            </a:r>
            <a:r>
              <a:rPr lang="fr-FR" sz="1600" dirty="0">
                <a:latin typeface="Lexend Deca" pitchFamily="2" charset="0"/>
              </a:rPr>
              <a:t>, ou d’exécuter un autre </a:t>
            </a:r>
            <a:r>
              <a:rPr lang="fr-FR" sz="1600">
                <a:latin typeface="Lexend Deca" pitchFamily="2" charset="0"/>
              </a:rPr>
              <a:t>bloc d’instruction </a:t>
            </a:r>
            <a:r>
              <a:rPr lang="fr-FR" sz="1600" dirty="0">
                <a:latin typeface="Lexend Deca" pitchFamily="2" charset="0"/>
              </a:rPr>
              <a:t>si cette dernière est fausse. Cette deuxième partie est facultative.</a:t>
            </a:r>
          </a:p>
        </p:txBody>
      </p:sp>
      <p:pic>
        <p:nvPicPr>
          <p:cNvPr id="13" name="Image 12">
            <a:extLst>
              <a:ext uri="{FF2B5EF4-FFF2-40B4-BE49-F238E27FC236}">
                <a16:creationId xmlns:a16="http://schemas.microsoft.com/office/drawing/2014/main" id="{FB6FC847-4DC0-D13F-2713-66AA7730004D}"/>
              </a:ext>
            </a:extLst>
          </p:cNvPr>
          <p:cNvPicPr>
            <a:picLocks noChangeAspect="1"/>
          </p:cNvPicPr>
          <p:nvPr/>
        </p:nvPicPr>
        <p:blipFill>
          <a:blip r:embed="rId4"/>
          <a:stretch>
            <a:fillRect/>
          </a:stretch>
        </p:blipFill>
        <p:spPr>
          <a:xfrm>
            <a:off x="6469225" y="1572148"/>
            <a:ext cx="5429699" cy="816576"/>
          </a:xfrm>
          <a:prstGeom prst="rect">
            <a:avLst/>
          </a:prstGeom>
        </p:spPr>
      </p:pic>
      <p:sp>
        <p:nvSpPr>
          <p:cNvPr id="14" name="ZoneTexte 13">
            <a:extLst>
              <a:ext uri="{FF2B5EF4-FFF2-40B4-BE49-F238E27FC236}">
                <a16:creationId xmlns:a16="http://schemas.microsoft.com/office/drawing/2014/main" id="{20E290E1-C00F-A658-3274-8CDB9562CA24}"/>
              </a:ext>
            </a:extLst>
          </p:cNvPr>
          <p:cNvSpPr txBox="1"/>
          <p:nvPr/>
        </p:nvSpPr>
        <p:spPr>
          <a:xfrm>
            <a:off x="6419404" y="2397099"/>
            <a:ext cx="5810250" cy="338554"/>
          </a:xfrm>
          <a:prstGeom prst="rect">
            <a:avLst/>
          </a:prstGeom>
          <a:noFill/>
        </p:spPr>
        <p:txBody>
          <a:bodyPr wrap="square">
            <a:spAutoFit/>
          </a:bodyPr>
          <a:lstStyle/>
          <a:p>
            <a:r>
              <a:rPr lang="fr-FR" sz="1600" dirty="0">
                <a:latin typeface="Lexend Deca" pitchFamily="2" charset="0"/>
              </a:rPr>
              <a:t> </a:t>
            </a:r>
          </a:p>
        </p:txBody>
      </p:sp>
      <p:sp>
        <p:nvSpPr>
          <p:cNvPr id="16" name="Rectangle 2">
            <a:extLst>
              <a:ext uri="{FF2B5EF4-FFF2-40B4-BE49-F238E27FC236}">
                <a16:creationId xmlns:a16="http://schemas.microsoft.com/office/drawing/2014/main" id="{18659A4B-213A-F0AC-7195-9D15329E9C49}"/>
              </a:ext>
            </a:extLst>
          </p:cNvPr>
          <p:cNvSpPr>
            <a:spLocks noChangeArrowheads="1"/>
          </p:cNvSpPr>
          <p:nvPr/>
        </p:nvSpPr>
        <p:spPr bwMode="auto">
          <a:xfrm>
            <a:off x="6405627" y="2397099"/>
            <a:ext cx="555689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600" b="0" i="0" u="none" strike="noStrike" cap="none" normalizeH="0" baseline="0" dirty="0">
                <a:ln>
                  <a:noFill/>
                </a:ln>
                <a:solidFill>
                  <a:schemeClr val="tx1"/>
                </a:solidFill>
                <a:effectLst/>
                <a:latin typeface="Lexend Deca" pitchFamily="2" charset="0"/>
              </a:rPr>
              <a:t>La structure FOR est adaptée à l’exécution de toute action répétitive. Le but étant donc d’initialiser une variable à une certaine valeur, la faire évoluer d’un pas fixe à chaque tour pour sortir de la boucle une fois une condition atteinte, voila la syntaxe fournie par le site officiel </a:t>
            </a:r>
            <a:r>
              <a:rPr lang="fr-FR" altLang="fr-FR" sz="1600" dirty="0">
                <a:latin typeface="Lexend Deca" pitchFamily="2" charset="0"/>
              </a:rPr>
              <a:t>A</a:t>
            </a:r>
            <a:r>
              <a:rPr kumimoji="0" lang="fr-FR" altLang="fr-FR" sz="1600" b="0" i="0" u="none" strike="noStrike" cap="none" normalizeH="0" baseline="0" dirty="0">
                <a:ln>
                  <a:noFill/>
                </a:ln>
                <a:solidFill>
                  <a:schemeClr val="tx1"/>
                </a:solidFill>
                <a:effectLst/>
                <a:latin typeface="Lexend Deca" pitchFamily="2" charset="0"/>
              </a:rPr>
              <a:t>rduino</a:t>
            </a:r>
            <a:r>
              <a:rPr lang="fr-FR" altLang="fr-FR" sz="1600" dirty="0">
                <a:latin typeface="Lexend Deca" pitchFamily="2" charset="0"/>
              </a:rPr>
              <a:t>. Exemple :</a:t>
            </a:r>
            <a:endParaRPr kumimoji="0" lang="fr-FR" altLang="fr-FR" sz="1600" b="0" i="0" u="none" strike="noStrike" cap="none" normalizeH="0" baseline="0" dirty="0">
              <a:ln>
                <a:noFill/>
              </a:ln>
              <a:solidFill>
                <a:schemeClr val="tx1"/>
              </a:solidFill>
              <a:effectLst/>
              <a:latin typeface="Lexend Deca"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600" b="0" i="0" u="none" strike="noStrike" cap="none" normalizeH="0" baseline="0" dirty="0">
              <a:ln>
                <a:noFill/>
              </a:ln>
              <a:solidFill>
                <a:schemeClr val="tx1"/>
              </a:solidFill>
              <a:effectLst/>
              <a:latin typeface="Lexend Deca" pitchFamily="2" charset="0"/>
            </a:endParaRPr>
          </a:p>
        </p:txBody>
      </p:sp>
      <p:pic>
        <p:nvPicPr>
          <p:cNvPr id="20" name="Image 19">
            <a:extLst>
              <a:ext uri="{FF2B5EF4-FFF2-40B4-BE49-F238E27FC236}">
                <a16:creationId xmlns:a16="http://schemas.microsoft.com/office/drawing/2014/main" id="{A743A408-57D4-7FAE-04CD-E821B5848751}"/>
              </a:ext>
            </a:extLst>
          </p:cNvPr>
          <p:cNvPicPr>
            <a:picLocks noChangeAspect="1"/>
          </p:cNvPicPr>
          <p:nvPr/>
        </p:nvPicPr>
        <p:blipFill>
          <a:blip r:embed="rId5"/>
          <a:stretch>
            <a:fillRect/>
          </a:stretch>
        </p:blipFill>
        <p:spPr>
          <a:xfrm>
            <a:off x="6469224" y="4023837"/>
            <a:ext cx="5009503" cy="1077218"/>
          </a:xfrm>
          <a:prstGeom prst="rect">
            <a:avLst/>
          </a:prstGeom>
        </p:spPr>
      </p:pic>
      <p:sp>
        <p:nvSpPr>
          <p:cNvPr id="21" name="ZoneTexte 20">
            <a:extLst>
              <a:ext uri="{FF2B5EF4-FFF2-40B4-BE49-F238E27FC236}">
                <a16:creationId xmlns:a16="http://schemas.microsoft.com/office/drawing/2014/main" id="{81095A09-8BE1-164B-D3F6-4BCB92280798}"/>
              </a:ext>
            </a:extLst>
          </p:cNvPr>
          <p:cNvSpPr txBox="1"/>
          <p:nvPr/>
        </p:nvSpPr>
        <p:spPr>
          <a:xfrm>
            <a:off x="149291" y="6414733"/>
            <a:ext cx="5914837" cy="307777"/>
          </a:xfrm>
          <a:prstGeom prst="rect">
            <a:avLst/>
          </a:prstGeom>
          <a:noFill/>
        </p:spPr>
        <p:txBody>
          <a:bodyPr wrap="square">
            <a:spAutoFit/>
          </a:bodyPr>
          <a:lstStyle/>
          <a:p>
            <a:r>
              <a:rPr lang="fr-FR" sz="1400" dirty="0">
                <a:latin typeface="Lexend Deca" pitchFamily="2" charset="0"/>
              </a:rPr>
              <a:t>Pour plus de précision : </a:t>
            </a:r>
            <a:r>
              <a:rPr lang="fr-FR" sz="1400" dirty="0">
                <a:latin typeface="Lexend Deca" pitchFamily="2" charset="0"/>
                <a:hlinkClick r:id="rId6"/>
              </a:rPr>
              <a:t>https://www</a:t>
            </a:r>
            <a:r>
              <a:rPr lang="fr-FR" sz="1400">
                <a:latin typeface="Lexend Deca" pitchFamily="2" charset="0"/>
                <a:hlinkClick r:id="rId6"/>
              </a:rPr>
              <a:t>.arduino</a:t>
            </a:r>
            <a:r>
              <a:rPr lang="fr-FR" sz="1400" dirty="0">
                <a:latin typeface="Lexend Deca" pitchFamily="2" charset="0"/>
                <a:hlinkClick r:id="rId6"/>
              </a:rPr>
              <a:t>.cc/reference/</a:t>
            </a:r>
            <a:r>
              <a:rPr lang="fr-FR" sz="1400">
                <a:latin typeface="Lexend Deca" pitchFamily="2" charset="0"/>
                <a:hlinkClick r:id="rId6"/>
              </a:rPr>
              <a:t>fr/</a:t>
            </a:r>
            <a:r>
              <a:rPr lang="fr-FR" sz="1400">
                <a:latin typeface="Lexend Deca" pitchFamily="2" charset="0"/>
              </a:rPr>
              <a:t> </a:t>
            </a:r>
            <a:endParaRPr lang="fr-FR" sz="1400" dirty="0">
              <a:latin typeface="Lexend Deca" pitchFamily="2" charset="0"/>
            </a:endParaRPr>
          </a:p>
        </p:txBody>
      </p:sp>
    </p:spTree>
    <p:extLst>
      <p:ext uri="{BB962C8B-B14F-4D97-AF65-F5344CB8AC3E}">
        <p14:creationId xmlns:p14="http://schemas.microsoft.com/office/powerpoint/2010/main" val="172085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9740E132-E413-FD52-1311-692BE90DCB6C}"/>
              </a:ext>
            </a:extLst>
          </p:cNvPr>
          <p:cNvPicPr>
            <a:picLocks noChangeAspect="1"/>
          </p:cNvPicPr>
          <p:nvPr/>
        </p:nvPicPr>
        <p:blipFill>
          <a:blip r:embed="rId2"/>
          <a:stretch>
            <a:fillRect/>
          </a:stretch>
        </p:blipFill>
        <p:spPr>
          <a:xfrm>
            <a:off x="280718" y="203290"/>
            <a:ext cx="8627873" cy="4583314"/>
          </a:xfrm>
          <a:prstGeom prst="rect">
            <a:avLst/>
          </a:prstGeom>
        </p:spPr>
      </p:pic>
      <p:pic>
        <p:nvPicPr>
          <p:cNvPr id="7" name="Image 6">
            <a:extLst>
              <a:ext uri="{FF2B5EF4-FFF2-40B4-BE49-F238E27FC236}">
                <a16:creationId xmlns:a16="http://schemas.microsoft.com/office/drawing/2014/main" id="{F8EAE4B2-1B3A-267D-7419-F99682FAD3B6}"/>
              </a:ext>
            </a:extLst>
          </p:cNvPr>
          <p:cNvPicPr>
            <a:picLocks noChangeAspect="1"/>
          </p:cNvPicPr>
          <p:nvPr/>
        </p:nvPicPr>
        <p:blipFill>
          <a:blip r:embed="rId3"/>
          <a:stretch>
            <a:fillRect/>
          </a:stretch>
        </p:blipFill>
        <p:spPr>
          <a:xfrm>
            <a:off x="318042" y="4795935"/>
            <a:ext cx="7972000" cy="1912968"/>
          </a:xfrm>
          <a:prstGeom prst="rect">
            <a:avLst/>
          </a:prstGeom>
        </p:spPr>
      </p:pic>
      <p:sp>
        <p:nvSpPr>
          <p:cNvPr id="8" name="Titre 1">
            <a:extLst>
              <a:ext uri="{FF2B5EF4-FFF2-40B4-BE49-F238E27FC236}">
                <a16:creationId xmlns:a16="http://schemas.microsoft.com/office/drawing/2014/main" id="{4DD738DC-7120-5FB2-EF57-203D44FEE077}"/>
              </a:ext>
            </a:extLst>
          </p:cNvPr>
          <p:cNvSpPr txBox="1">
            <a:spLocks/>
          </p:cNvSpPr>
          <p:nvPr/>
        </p:nvSpPr>
        <p:spPr>
          <a:xfrm rot="16200000">
            <a:off x="9539935" y="3890651"/>
            <a:ext cx="41169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structures</a:t>
            </a:r>
          </a:p>
        </p:txBody>
      </p:sp>
    </p:spTree>
    <p:extLst>
      <p:ext uri="{BB962C8B-B14F-4D97-AF65-F5344CB8AC3E}">
        <p14:creationId xmlns:p14="http://schemas.microsoft.com/office/powerpoint/2010/main" val="3031681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6F30F4-D99F-6047-9FC0-E764E2B0C5D2}"/>
              </a:ext>
            </a:extLst>
          </p:cNvPr>
          <p:cNvSpPr>
            <a:spLocks noGrp="1"/>
          </p:cNvSpPr>
          <p:nvPr>
            <p:ph type="title"/>
          </p:nvPr>
        </p:nvSpPr>
        <p:spPr/>
        <p:txBody>
          <a:bodyPr/>
          <a:lstStyle/>
          <a:p>
            <a:r>
              <a:rPr lang="fr-FR" dirty="0">
                <a:latin typeface="Lexend Deca" pitchFamily="2" charset="0"/>
              </a:rPr>
              <a:t>De quoi avons-nous besoin pour programmer avec Arduino ?</a:t>
            </a:r>
          </a:p>
        </p:txBody>
      </p:sp>
      <p:sp>
        <p:nvSpPr>
          <p:cNvPr id="4" name="Titre 1">
            <a:extLst>
              <a:ext uri="{FF2B5EF4-FFF2-40B4-BE49-F238E27FC236}">
                <a16:creationId xmlns:a16="http://schemas.microsoft.com/office/drawing/2014/main" id="{544E6569-4752-1E0F-EBD8-4AC7213E8C00}"/>
              </a:ext>
            </a:extLst>
          </p:cNvPr>
          <p:cNvSpPr txBox="1">
            <a:spLocks/>
          </p:cNvSpPr>
          <p:nvPr/>
        </p:nvSpPr>
        <p:spPr>
          <a:xfrm>
            <a:off x="1278479" y="4688324"/>
            <a:ext cx="36280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latin typeface="Lexend Deca" pitchFamily="2" charset="0"/>
              </a:rPr>
              <a:t>Un ordinateur </a:t>
            </a:r>
          </a:p>
        </p:txBody>
      </p:sp>
      <p:sp>
        <p:nvSpPr>
          <p:cNvPr id="5" name="Titre 1">
            <a:extLst>
              <a:ext uri="{FF2B5EF4-FFF2-40B4-BE49-F238E27FC236}">
                <a16:creationId xmlns:a16="http://schemas.microsoft.com/office/drawing/2014/main" id="{CC7D4409-619C-58F2-940F-9C2648257D19}"/>
              </a:ext>
            </a:extLst>
          </p:cNvPr>
          <p:cNvSpPr txBox="1">
            <a:spLocks/>
          </p:cNvSpPr>
          <p:nvPr/>
        </p:nvSpPr>
        <p:spPr>
          <a:xfrm>
            <a:off x="6096000" y="4688324"/>
            <a:ext cx="519715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4000" dirty="0">
                <a:latin typeface="Lexend Deca" pitchFamily="2" charset="0"/>
              </a:rPr>
              <a:t>Un microcontrôleur </a:t>
            </a:r>
          </a:p>
        </p:txBody>
      </p:sp>
      <p:pic>
        <p:nvPicPr>
          <p:cNvPr id="7" name="Image 6" descr="Une image contenant texte, ordinateur portable, ordinateur, s’asseoir&#10;&#10;Description générée automatiquement">
            <a:extLst>
              <a:ext uri="{FF2B5EF4-FFF2-40B4-BE49-F238E27FC236}">
                <a16:creationId xmlns:a16="http://schemas.microsoft.com/office/drawing/2014/main" id="{4A47FE4A-06EC-0B67-1A54-8D357820A98B}"/>
              </a:ext>
            </a:extLst>
          </p:cNvPr>
          <p:cNvPicPr>
            <a:picLocks noChangeAspect="1"/>
          </p:cNvPicPr>
          <p:nvPr/>
        </p:nvPicPr>
        <p:blipFill rotWithShape="1">
          <a:blip r:embed="rId2">
            <a:extLst>
              <a:ext uri="{28A0092B-C50C-407E-A947-70E740481C1C}">
                <a14:useLocalDpi xmlns:a14="http://schemas.microsoft.com/office/drawing/2010/main" val="0"/>
              </a:ext>
            </a:extLst>
          </a:blip>
          <a:srcRect b="9469"/>
          <a:stretch/>
        </p:blipFill>
        <p:spPr>
          <a:xfrm flipH="1">
            <a:off x="1208679" y="2770268"/>
            <a:ext cx="3767651" cy="2165625"/>
          </a:xfrm>
          <a:prstGeom prst="rect">
            <a:avLst/>
          </a:prstGeom>
        </p:spPr>
      </p:pic>
      <p:pic>
        <p:nvPicPr>
          <p:cNvPr id="9" name="Image 8" descr="Une image contenant Appareils électroniques, circuit&#10;&#10;Description générée automatiquement">
            <a:extLst>
              <a:ext uri="{FF2B5EF4-FFF2-40B4-BE49-F238E27FC236}">
                <a16:creationId xmlns:a16="http://schemas.microsoft.com/office/drawing/2014/main" id="{C57C982E-BAC4-F24C-3CE5-08FA7B3A43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1285" y="3055969"/>
            <a:ext cx="3286580" cy="1879924"/>
          </a:xfrm>
          <a:prstGeom prst="rect">
            <a:avLst/>
          </a:prstGeom>
        </p:spPr>
      </p:pic>
    </p:spTree>
    <p:extLst>
      <p:ext uri="{BB962C8B-B14F-4D97-AF65-F5344CB8AC3E}">
        <p14:creationId xmlns:p14="http://schemas.microsoft.com/office/powerpoint/2010/main" val="656914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393C7186-18E0-A755-C1DE-8F42C6DFD3DF}"/>
              </a:ext>
            </a:extLst>
          </p:cNvPr>
          <p:cNvPicPr>
            <a:picLocks noChangeAspect="1"/>
          </p:cNvPicPr>
          <p:nvPr/>
        </p:nvPicPr>
        <p:blipFill rotWithShape="1">
          <a:blip r:embed="rId2"/>
          <a:srcRect r="2500"/>
          <a:stretch/>
        </p:blipFill>
        <p:spPr>
          <a:xfrm>
            <a:off x="347408" y="232301"/>
            <a:ext cx="11207093" cy="6393398"/>
          </a:xfrm>
          <a:prstGeom prst="rect">
            <a:avLst/>
          </a:prstGeom>
        </p:spPr>
      </p:pic>
      <p:sp>
        <p:nvSpPr>
          <p:cNvPr id="6" name="Titre 1">
            <a:extLst>
              <a:ext uri="{FF2B5EF4-FFF2-40B4-BE49-F238E27FC236}">
                <a16:creationId xmlns:a16="http://schemas.microsoft.com/office/drawing/2014/main" id="{B60733F2-301D-FDB8-4F66-DC9958E5CD3A}"/>
              </a:ext>
            </a:extLst>
          </p:cNvPr>
          <p:cNvSpPr txBox="1">
            <a:spLocks/>
          </p:cNvSpPr>
          <p:nvPr/>
        </p:nvSpPr>
        <p:spPr>
          <a:xfrm>
            <a:off x="8075029" y="5532437"/>
            <a:ext cx="41169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variables</a:t>
            </a:r>
          </a:p>
        </p:txBody>
      </p:sp>
    </p:spTree>
    <p:extLst>
      <p:ext uri="{BB962C8B-B14F-4D97-AF65-F5344CB8AC3E}">
        <p14:creationId xmlns:p14="http://schemas.microsoft.com/office/powerpoint/2010/main" val="2036514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0EAA9B34-F3CE-3205-D3E7-CB4C263D31EF}"/>
              </a:ext>
            </a:extLst>
          </p:cNvPr>
          <p:cNvPicPr>
            <a:picLocks noChangeAspect="1"/>
          </p:cNvPicPr>
          <p:nvPr/>
        </p:nvPicPr>
        <p:blipFill>
          <a:blip r:embed="rId2"/>
          <a:stretch>
            <a:fillRect/>
          </a:stretch>
        </p:blipFill>
        <p:spPr>
          <a:xfrm>
            <a:off x="134350" y="4825787"/>
            <a:ext cx="6126489" cy="1966760"/>
          </a:xfrm>
          <a:prstGeom prst="rect">
            <a:avLst/>
          </a:prstGeom>
        </p:spPr>
      </p:pic>
      <p:pic>
        <p:nvPicPr>
          <p:cNvPr id="5" name="Image 4">
            <a:extLst>
              <a:ext uri="{FF2B5EF4-FFF2-40B4-BE49-F238E27FC236}">
                <a16:creationId xmlns:a16="http://schemas.microsoft.com/office/drawing/2014/main" id="{9DDB3046-C94F-0E16-EAC6-FCEC940D6338}"/>
              </a:ext>
            </a:extLst>
          </p:cNvPr>
          <p:cNvPicPr>
            <a:picLocks noChangeAspect="1"/>
          </p:cNvPicPr>
          <p:nvPr/>
        </p:nvPicPr>
        <p:blipFill>
          <a:blip r:embed="rId3"/>
          <a:stretch>
            <a:fillRect/>
          </a:stretch>
        </p:blipFill>
        <p:spPr>
          <a:xfrm>
            <a:off x="97219" y="27992"/>
            <a:ext cx="6107638" cy="4825788"/>
          </a:xfrm>
          <a:prstGeom prst="rect">
            <a:avLst/>
          </a:prstGeom>
        </p:spPr>
      </p:pic>
      <p:sp>
        <p:nvSpPr>
          <p:cNvPr id="8" name="Titre 1">
            <a:extLst>
              <a:ext uri="{FF2B5EF4-FFF2-40B4-BE49-F238E27FC236}">
                <a16:creationId xmlns:a16="http://schemas.microsoft.com/office/drawing/2014/main" id="{3F996CAF-8D21-8DE9-CF8A-461EDED5037A}"/>
              </a:ext>
            </a:extLst>
          </p:cNvPr>
          <p:cNvSpPr txBox="1">
            <a:spLocks/>
          </p:cNvSpPr>
          <p:nvPr/>
        </p:nvSpPr>
        <p:spPr>
          <a:xfrm>
            <a:off x="8075029" y="5626145"/>
            <a:ext cx="411697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fonctions</a:t>
            </a:r>
          </a:p>
        </p:txBody>
      </p:sp>
    </p:spTree>
    <p:extLst>
      <p:ext uri="{BB962C8B-B14F-4D97-AF65-F5344CB8AC3E}">
        <p14:creationId xmlns:p14="http://schemas.microsoft.com/office/powerpoint/2010/main" val="3914605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BAF54F7-AA9F-928F-06A8-83F1B897145F}"/>
              </a:ext>
            </a:extLst>
          </p:cNvPr>
          <p:cNvSpPr>
            <a:spLocks noGrp="1"/>
          </p:cNvSpPr>
          <p:nvPr>
            <p:ph type="title"/>
          </p:nvPr>
        </p:nvSpPr>
        <p:spPr>
          <a:xfrm>
            <a:off x="838200" y="365125"/>
            <a:ext cx="10515600" cy="1325563"/>
          </a:xfrm>
        </p:spPr>
        <p:txBody>
          <a:bodyPr>
            <a:normAutofit fontScale="90000"/>
          </a:bodyPr>
          <a:lstStyle/>
          <a:p>
            <a:r>
              <a:rPr lang="fr-FR" dirty="0">
                <a:latin typeface="Lexend Deca" pitchFamily="2" charset="0"/>
              </a:rPr>
              <a:t>Quels sont les 4 principaux composants de la carte mère d’un ordinateur ?</a:t>
            </a:r>
          </a:p>
        </p:txBody>
      </p:sp>
      <p:pic>
        <p:nvPicPr>
          <p:cNvPr id="6" name="Image 5" descr="Une image contenant texte, ordinateur portable, ordinateur, s’asseoir&#10;&#10;Description générée automatiquement">
            <a:extLst>
              <a:ext uri="{FF2B5EF4-FFF2-40B4-BE49-F238E27FC236}">
                <a16:creationId xmlns:a16="http://schemas.microsoft.com/office/drawing/2014/main" id="{CCD0C5D0-8E5C-B4D1-AF2D-5426D2F3A300}"/>
              </a:ext>
            </a:extLst>
          </p:cNvPr>
          <p:cNvPicPr>
            <a:picLocks noChangeAspect="1"/>
          </p:cNvPicPr>
          <p:nvPr/>
        </p:nvPicPr>
        <p:blipFill rotWithShape="1">
          <a:blip r:embed="rId2">
            <a:extLst>
              <a:ext uri="{28A0092B-C50C-407E-A947-70E740481C1C}">
                <a14:useLocalDpi xmlns:a14="http://schemas.microsoft.com/office/drawing/2010/main" val="0"/>
              </a:ext>
            </a:extLst>
          </a:blip>
          <a:srcRect b="9469"/>
          <a:stretch/>
        </p:blipFill>
        <p:spPr>
          <a:xfrm flipH="1">
            <a:off x="483637" y="2705739"/>
            <a:ext cx="4113223" cy="2364258"/>
          </a:xfrm>
          <a:prstGeom prst="rect">
            <a:avLst/>
          </a:prstGeom>
        </p:spPr>
      </p:pic>
      <p:sp>
        <p:nvSpPr>
          <p:cNvPr id="7" name="Titre 1">
            <a:extLst>
              <a:ext uri="{FF2B5EF4-FFF2-40B4-BE49-F238E27FC236}">
                <a16:creationId xmlns:a16="http://schemas.microsoft.com/office/drawing/2014/main" id="{ED310CCE-0D7B-B30D-6FE0-B6F360500209}"/>
              </a:ext>
            </a:extLst>
          </p:cNvPr>
          <p:cNvSpPr txBox="1">
            <a:spLocks/>
          </p:cNvSpPr>
          <p:nvPr/>
        </p:nvSpPr>
        <p:spPr>
          <a:xfrm>
            <a:off x="4951423" y="2403685"/>
            <a:ext cx="6284371" cy="31412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400" dirty="0">
                <a:latin typeface="Lexend Deca" pitchFamily="2" charset="0"/>
              </a:rPr>
              <a:t>Un processeur (la CPU) : pour traiter les données et faire les calculs.</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Un espace de stockage mémoire, pour les instructions à exécuter et les données qu’il manipule.</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Des ports d’entrée et de sortie pour communiquer avec l’extérieur.</a:t>
            </a:r>
          </a:p>
        </p:txBody>
      </p:sp>
    </p:spTree>
    <p:extLst>
      <p:ext uri="{BB962C8B-B14F-4D97-AF65-F5344CB8AC3E}">
        <p14:creationId xmlns:p14="http://schemas.microsoft.com/office/powerpoint/2010/main" val="346959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Image 78" descr="Une image contenant texte, Appareils électroniques, circuit&#10;&#10;Description générée automatiquement">
            <a:extLst>
              <a:ext uri="{FF2B5EF4-FFF2-40B4-BE49-F238E27FC236}">
                <a16:creationId xmlns:a16="http://schemas.microsoft.com/office/drawing/2014/main" id="{F0DD801A-DEA7-72CA-C7F0-9B6529520F6B}"/>
              </a:ext>
            </a:extLst>
          </p:cNvPr>
          <p:cNvPicPr/>
          <p:nvPr/>
        </p:nvPicPr>
        <p:blipFill>
          <a:blip r:embed="rId2">
            <a:extLst>
              <a:ext uri="{28A0092B-C50C-407E-A947-70E740481C1C}">
                <a14:useLocalDpi xmlns:a14="http://schemas.microsoft.com/office/drawing/2010/main" val="0"/>
              </a:ext>
            </a:extLst>
          </a:blip>
          <a:stretch>
            <a:fillRect/>
          </a:stretch>
        </p:blipFill>
        <p:spPr>
          <a:xfrm>
            <a:off x="3051499" y="2127900"/>
            <a:ext cx="7910718" cy="4067629"/>
          </a:xfrm>
          <a:prstGeom prst="rect">
            <a:avLst/>
          </a:prstGeom>
        </p:spPr>
      </p:pic>
      <p:sp>
        <p:nvSpPr>
          <p:cNvPr id="9" name="Titre 1">
            <a:extLst>
              <a:ext uri="{FF2B5EF4-FFF2-40B4-BE49-F238E27FC236}">
                <a16:creationId xmlns:a16="http://schemas.microsoft.com/office/drawing/2014/main" id="{52358D9A-D962-73EB-E271-1936DFF764A1}"/>
              </a:ext>
            </a:extLst>
          </p:cNvPr>
          <p:cNvSpPr>
            <a:spLocks noGrp="1"/>
          </p:cNvSpPr>
          <p:nvPr>
            <p:ph type="title"/>
          </p:nvPr>
        </p:nvSpPr>
        <p:spPr>
          <a:xfrm>
            <a:off x="647700" y="387350"/>
            <a:ext cx="10515600" cy="1325563"/>
          </a:xfrm>
        </p:spPr>
        <p:txBody>
          <a:bodyPr>
            <a:normAutofit/>
          </a:bodyPr>
          <a:lstStyle/>
          <a:p>
            <a:r>
              <a:rPr lang="fr-FR" dirty="0">
                <a:latin typeface="Lexend Deca" pitchFamily="2" charset="0"/>
              </a:rPr>
              <a:t>La carte ! </a:t>
            </a:r>
            <a:br>
              <a:rPr lang="fr-FR" dirty="0">
                <a:latin typeface="Lexend Deca" pitchFamily="2" charset="0"/>
              </a:rPr>
            </a:br>
            <a:r>
              <a:rPr lang="fr-FR" sz="2800" dirty="0">
                <a:latin typeface="Lexend Deca" pitchFamily="2" charset="0"/>
              </a:rPr>
              <a:t>Reconnaissez-vous des éléments ?</a:t>
            </a:r>
          </a:p>
        </p:txBody>
      </p:sp>
      <p:sp>
        <p:nvSpPr>
          <p:cNvPr id="12" name="Ellipse 11">
            <a:extLst>
              <a:ext uri="{FF2B5EF4-FFF2-40B4-BE49-F238E27FC236}">
                <a16:creationId xmlns:a16="http://schemas.microsoft.com/office/drawing/2014/main" id="{42832AED-81DF-9D26-A570-CD1024CAB2AE}"/>
              </a:ext>
            </a:extLst>
          </p:cNvPr>
          <p:cNvSpPr/>
          <p:nvPr/>
        </p:nvSpPr>
        <p:spPr>
          <a:xfrm>
            <a:off x="6288833" y="3234443"/>
            <a:ext cx="2041535" cy="1400115"/>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3" name="Ellipse 12">
            <a:extLst>
              <a:ext uri="{FF2B5EF4-FFF2-40B4-BE49-F238E27FC236}">
                <a16:creationId xmlns:a16="http://schemas.microsoft.com/office/drawing/2014/main" id="{E04DC4D5-1CDF-27A5-8ACB-6A246F210020}"/>
              </a:ext>
            </a:extLst>
          </p:cNvPr>
          <p:cNvSpPr/>
          <p:nvPr/>
        </p:nvSpPr>
        <p:spPr>
          <a:xfrm>
            <a:off x="2767869" y="2672296"/>
            <a:ext cx="1705480" cy="1133627"/>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4" name="Ellipse 13">
            <a:extLst>
              <a:ext uri="{FF2B5EF4-FFF2-40B4-BE49-F238E27FC236}">
                <a16:creationId xmlns:a16="http://schemas.microsoft.com/office/drawing/2014/main" id="{7F3BBE60-A8D9-E125-3090-AAD7B996B0D4}"/>
              </a:ext>
            </a:extLst>
          </p:cNvPr>
          <p:cNvSpPr/>
          <p:nvPr/>
        </p:nvSpPr>
        <p:spPr>
          <a:xfrm>
            <a:off x="3195262" y="4948059"/>
            <a:ext cx="1403031" cy="871370"/>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5" name="Ellipse 14">
            <a:extLst>
              <a:ext uri="{FF2B5EF4-FFF2-40B4-BE49-F238E27FC236}">
                <a16:creationId xmlns:a16="http://schemas.microsoft.com/office/drawing/2014/main" id="{B6C07490-1C98-4CB5-25CC-B8FF9E1807E8}"/>
              </a:ext>
            </a:extLst>
          </p:cNvPr>
          <p:cNvSpPr/>
          <p:nvPr/>
        </p:nvSpPr>
        <p:spPr>
          <a:xfrm>
            <a:off x="4547446" y="4989817"/>
            <a:ext cx="1249005" cy="736012"/>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6" name="Ellipse 15">
            <a:extLst>
              <a:ext uri="{FF2B5EF4-FFF2-40B4-BE49-F238E27FC236}">
                <a16:creationId xmlns:a16="http://schemas.microsoft.com/office/drawing/2014/main" id="{ED9420C5-53EF-068B-F07C-664CF748768A}"/>
              </a:ext>
            </a:extLst>
          </p:cNvPr>
          <p:cNvSpPr/>
          <p:nvPr/>
        </p:nvSpPr>
        <p:spPr>
          <a:xfrm>
            <a:off x="3880501" y="4350634"/>
            <a:ext cx="717792" cy="691024"/>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sp>
        <p:nvSpPr>
          <p:cNvPr id="17" name="Ellipse 16">
            <a:extLst>
              <a:ext uri="{FF2B5EF4-FFF2-40B4-BE49-F238E27FC236}">
                <a16:creationId xmlns:a16="http://schemas.microsoft.com/office/drawing/2014/main" id="{D8205B53-F090-EB80-4336-E3CE9B7BB4BC}"/>
              </a:ext>
            </a:extLst>
          </p:cNvPr>
          <p:cNvSpPr/>
          <p:nvPr/>
        </p:nvSpPr>
        <p:spPr>
          <a:xfrm>
            <a:off x="3681761" y="2214793"/>
            <a:ext cx="772926" cy="523839"/>
          </a:xfrm>
          <a:prstGeom prst="ellipse">
            <a:avLst/>
          </a:prstGeom>
          <a:noFill/>
          <a:ln w="571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FF0000"/>
              </a:solidFill>
            </a:endParaRPr>
          </a:p>
        </p:txBody>
      </p:sp>
      <p:cxnSp>
        <p:nvCxnSpPr>
          <p:cNvPr id="19" name="Connecteur droit 18">
            <a:extLst>
              <a:ext uri="{FF2B5EF4-FFF2-40B4-BE49-F238E27FC236}">
                <a16:creationId xmlns:a16="http://schemas.microsoft.com/office/drawing/2014/main" id="{B86DAA0D-91B2-416A-25FC-202662550CE8}"/>
              </a:ext>
            </a:extLst>
          </p:cNvPr>
          <p:cNvCxnSpPr>
            <a:cxnSpLocks/>
          </p:cNvCxnSpPr>
          <p:nvPr/>
        </p:nvCxnSpPr>
        <p:spPr>
          <a:xfrm flipV="1">
            <a:off x="4917232" y="2276356"/>
            <a:ext cx="4954556" cy="18660"/>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Connecteur droit 22">
            <a:extLst>
              <a:ext uri="{FF2B5EF4-FFF2-40B4-BE49-F238E27FC236}">
                <a16:creationId xmlns:a16="http://schemas.microsoft.com/office/drawing/2014/main" id="{3FE039FC-036B-2038-E21F-A18E8C17A995}"/>
              </a:ext>
            </a:extLst>
          </p:cNvPr>
          <p:cNvCxnSpPr>
            <a:cxnSpLocks/>
          </p:cNvCxnSpPr>
          <p:nvPr/>
        </p:nvCxnSpPr>
        <p:spPr>
          <a:xfrm>
            <a:off x="5592148" y="5825098"/>
            <a:ext cx="4710371" cy="0"/>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739896BA-79E9-9EC6-A8B1-0DE23B900E7A}"/>
              </a:ext>
            </a:extLst>
          </p:cNvPr>
          <p:cNvCxnSpPr>
            <a:cxnSpLocks/>
          </p:cNvCxnSpPr>
          <p:nvPr/>
        </p:nvCxnSpPr>
        <p:spPr>
          <a:xfrm flipV="1">
            <a:off x="10425405" y="2313678"/>
            <a:ext cx="0" cy="3159968"/>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3399B4A8-C837-772F-28A3-1C32747D3CDF}"/>
              </a:ext>
            </a:extLst>
          </p:cNvPr>
          <p:cNvCxnSpPr>
            <a:cxnSpLocks/>
          </p:cNvCxnSpPr>
          <p:nvPr/>
        </p:nvCxnSpPr>
        <p:spPr>
          <a:xfrm flipV="1">
            <a:off x="10605797" y="2313678"/>
            <a:ext cx="0" cy="3159968"/>
          </a:xfrm>
          <a:prstGeom prst="line">
            <a:avLst/>
          </a:prstGeom>
          <a:ln w="57150">
            <a:solidFill>
              <a:srgbClr val="FFC000"/>
            </a:solidFill>
            <a:prstDash val="sysDash"/>
          </a:ln>
        </p:spPr>
        <p:style>
          <a:lnRef idx="1">
            <a:schemeClr val="accent1"/>
          </a:lnRef>
          <a:fillRef idx="0">
            <a:schemeClr val="accent1"/>
          </a:fillRef>
          <a:effectRef idx="0">
            <a:schemeClr val="accent1"/>
          </a:effectRef>
          <a:fontRef idx="minor">
            <a:schemeClr val="tx1"/>
          </a:fontRef>
        </p:style>
      </p:cxnSp>
      <p:cxnSp>
        <p:nvCxnSpPr>
          <p:cNvPr id="35" name="Connecteur droit avec flèche 34">
            <a:extLst>
              <a:ext uri="{FF2B5EF4-FFF2-40B4-BE49-F238E27FC236}">
                <a16:creationId xmlns:a16="http://schemas.microsoft.com/office/drawing/2014/main" id="{5CF97423-69A9-E056-59C9-233768D06DAD}"/>
              </a:ext>
            </a:extLst>
          </p:cNvPr>
          <p:cNvCxnSpPr>
            <a:cxnSpLocks/>
          </p:cNvCxnSpPr>
          <p:nvPr/>
        </p:nvCxnSpPr>
        <p:spPr>
          <a:xfrm flipV="1">
            <a:off x="8720960" y="1495694"/>
            <a:ext cx="0" cy="799322"/>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droit avec flèche 36">
            <a:extLst>
              <a:ext uri="{FF2B5EF4-FFF2-40B4-BE49-F238E27FC236}">
                <a16:creationId xmlns:a16="http://schemas.microsoft.com/office/drawing/2014/main" id="{B1743D98-E03B-4CD1-D27B-852B17D92151}"/>
              </a:ext>
            </a:extLst>
          </p:cNvPr>
          <p:cNvCxnSpPr>
            <a:cxnSpLocks/>
          </p:cNvCxnSpPr>
          <p:nvPr/>
        </p:nvCxnSpPr>
        <p:spPr>
          <a:xfrm>
            <a:off x="8210887" y="4283992"/>
            <a:ext cx="1091733" cy="19765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cteur droit avec flèche 38">
            <a:extLst>
              <a:ext uri="{FF2B5EF4-FFF2-40B4-BE49-F238E27FC236}">
                <a16:creationId xmlns:a16="http://schemas.microsoft.com/office/drawing/2014/main" id="{EEE34C5B-1F43-2C82-B7AA-FC8DCE5B403F}"/>
              </a:ext>
            </a:extLst>
          </p:cNvPr>
          <p:cNvCxnSpPr>
            <a:cxnSpLocks/>
          </p:cNvCxnSpPr>
          <p:nvPr/>
        </p:nvCxnSpPr>
        <p:spPr>
          <a:xfrm flipH="1">
            <a:off x="3051499" y="2219208"/>
            <a:ext cx="874986" cy="687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EC56FBE5-7060-88EF-BE3A-4DA27BBFFBC1}"/>
              </a:ext>
            </a:extLst>
          </p:cNvPr>
          <p:cNvCxnSpPr>
            <a:cxnSpLocks/>
          </p:cNvCxnSpPr>
          <p:nvPr/>
        </p:nvCxnSpPr>
        <p:spPr>
          <a:xfrm flipH="1">
            <a:off x="2388637" y="3371147"/>
            <a:ext cx="379232"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eur droit avec flèche 42">
            <a:extLst>
              <a:ext uri="{FF2B5EF4-FFF2-40B4-BE49-F238E27FC236}">
                <a16:creationId xmlns:a16="http://schemas.microsoft.com/office/drawing/2014/main" id="{1380E86D-A4B8-243D-6A65-42EEF2619649}"/>
              </a:ext>
            </a:extLst>
          </p:cNvPr>
          <p:cNvCxnSpPr>
            <a:cxnSpLocks/>
          </p:cNvCxnSpPr>
          <p:nvPr/>
        </p:nvCxnSpPr>
        <p:spPr>
          <a:xfrm flipH="1">
            <a:off x="2984600" y="4660325"/>
            <a:ext cx="877239"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Connecteur droit avec flèche 44">
            <a:extLst>
              <a:ext uri="{FF2B5EF4-FFF2-40B4-BE49-F238E27FC236}">
                <a16:creationId xmlns:a16="http://schemas.microsoft.com/office/drawing/2014/main" id="{5D9B1432-7C3C-33F2-09F8-F0C5A5A417BE}"/>
              </a:ext>
            </a:extLst>
          </p:cNvPr>
          <p:cNvCxnSpPr>
            <a:cxnSpLocks/>
          </p:cNvCxnSpPr>
          <p:nvPr/>
        </p:nvCxnSpPr>
        <p:spPr>
          <a:xfrm flipH="1">
            <a:off x="2069581" y="5357823"/>
            <a:ext cx="1125681"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47">
            <a:extLst>
              <a:ext uri="{FF2B5EF4-FFF2-40B4-BE49-F238E27FC236}">
                <a16:creationId xmlns:a16="http://schemas.microsoft.com/office/drawing/2014/main" id="{E4EE108B-49EB-5C75-C174-CE1D060059E8}"/>
              </a:ext>
            </a:extLst>
          </p:cNvPr>
          <p:cNvCxnSpPr>
            <a:cxnSpLocks/>
          </p:cNvCxnSpPr>
          <p:nvPr/>
        </p:nvCxnSpPr>
        <p:spPr>
          <a:xfrm>
            <a:off x="5632582" y="5617528"/>
            <a:ext cx="189720" cy="72697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Connecteur droit 51">
            <a:extLst>
              <a:ext uri="{FF2B5EF4-FFF2-40B4-BE49-F238E27FC236}">
                <a16:creationId xmlns:a16="http://schemas.microsoft.com/office/drawing/2014/main" id="{0BF5EB8D-DB9D-25FA-A3B5-8F5D04F007AD}"/>
              </a:ext>
            </a:extLst>
          </p:cNvPr>
          <p:cNvCxnSpPr>
            <a:cxnSpLocks/>
          </p:cNvCxnSpPr>
          <p:nvPr/>
        </p:nvCxnSpPr>
        <p:spPr>
          <a:xfrm flipH="1" flipV="1">
            <a:off x="8720960" y="1881690"/>
            <a:ext cx="1704444" cy="1954432"/>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4" name="Connecteur droit 53">
            <a:extLst>
              <a:ext uri="{FF2B5EF4-FFF2-40B4-BE49-F238E27FC236}">
                <a16:creationId xmlns:a16="http://schemas.microsoft.com/office/drawing/2014/main" id="{E63AD3E8-A73A-8175-EE44-648E20047E38}"/>
              </a:ext>
            </a:extLst>
          </p:cNvPr>
          <p:cNvCxnSpPr>
            <a:cxnSpLocks/>
          </p:cNvCxnSpPr>
          <p:nvPr/>
        </p:nvCxnSpPr>
        <p:spPr>
          <a:xfrm flipH="1" flipV="1">
            <a:off x="9308841" y="2581414"/>
            <a:ext cx="443204" cy="3238015"/>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56" name="Connecteur droit 55">
            <a:extLst>
              <a:ext uri="{FF2B5EF4-FFF2-40B4-BE49-F238E27FC236}">
                <a16:creationId xmlns:a16="http://schemas.microsoft.com/office/drawing/2014/main" id="{AD7CDAFD-35E1-BA64-A4F9-589388812943}"/>
              </a:ext>
            </a:extLst>
          </p:cNvPr>
          <p:cNvCxnSpPr>
            <a:cxnSpLocks/>
          </p:cNvCxnSpPr>
          <p:nvPr/>
        </p:nvCxnSpPr>
        <p:spPr>
          <a:xfrm flipV="1">
            <a:off x="9946433" y="2887676"/>
            <a:ext cx="659364" cy="346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72" name="Titre 1">
            <a:extLst>
              <a:ext uri="{FF2B5EF4-FFF2-40B4-BE49-F238E27FC236}">
                <a16:creationId xmlns:a16="http://schemas.microsoft.com/office/drawing/2014/main" id="{AA7ACE00-B6A4-93F8-AB35-06B16E166805}"/>
              </a:ext>
            </a:extLst>
          </p:cNvPr>
          <p:cNvSpPr txBox="1">
            <a:spLocks/>
          </p:cNvSpPr>
          <p:nvPr/>
        </p:nvSpPr>
        <p:spPr>
          <a:xfrm>
            <a:off x="8033069" y="1112831"/>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Les Broches</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3" name="Titre 1">
            <a:extLst>
              <a:ext uri="{FF2B5EF4-FFF2-40B4-BE49-F238E27FC236}">
                <a16:creationId xmlns:a16="http://schemas.microsoft.com/office/drawing/2014/main" id="{D4447851-744A-C9B6-A0DB-40A2C6A4866E}"/>
              </a:ext>
            </a:extLst>
          </p:cNvPr>
          <p:cNvSpPr txBox="1">
            <a:spLocks/>
          </p:cNvSpPr>
          <p:nvPr/>
        </p:nvSpPr>
        <p:spPr>
          <a:xfrm>
            <a:off x="8872825" y="6328494"/>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 processeur</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4" name="Titre 1">
            <a:extLst>
              <a:ext uri="{FF2B5EF4-FFF2-40B4-BE49-F238E27FC236}">
                <a16:creationId xmlns:a16="http://schemas.microsoft.com/office/drawing/2014/main" id="{0C88FD11-3440-8531-C0A7-5D1F2F2C5045}"/>
              </a:ext>
            </a:extLst>
          </p:cNvPr>
          <p:cNvSpPr txBox="1">
            <a:spLocks/>
          </p:cNvSpPr>
          <p:nvPr/>
        </p:nvSpPr>
        <p:spPr>
          <a:xfrm>
            <a:off x="5592148" y="6327405"/>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Les condensateurs</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5" name="Titre 1">
            <a:extLst>
              <a:ext uri="{FF2B5EF4-FFF2-40B4-BE49-F238E27FC236}">
                <a16:creationId xmlns:a16="http://schemas.microsoft.com/office/drawing/2014/main" id="{D8B0212A-E950-7F06-F2F4-116BCF877EA1}"/>
              </a:ext>
            </a:extLst>
          </p:cNvPr>
          <p:cNvSpPr txBox="1">
            <a:spLocks/>
          </p:cNvSpPr>
          <p:nvPr/>
        </p:nvSpPr>
        <p:spPr>
          <a:xfrm>
            <a:off x="1081508" y="2065691"/>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 bouton reset</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6" name="Titre 1">
            <a:extLst>
              <a:ext uri="{FF2B5EF4-FFF2-40B4-BE49-F238E27FC236}">
                <a16:creationId xmlns:a16="http://schemas.microsoft.com/office/drawing/2014/main" id="{DD559917-A7D7-65F4-E087-DEA65FF5D8E3}"/>
              </a:ext>
            </a:extLst>
          </p:cNvPr>
          <p:cNvSpPr txBox="1">
            <a:spLocks/>
          </p:cNvSpPr>
          <p:nvPr/>
        </p:nvSpPr>
        <p:spPr>
          <a:xfrm>
            <a:off x="1070096" y="3242467"/>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Prise USB</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7" name="Titre 1">
            <a:extLst>
              <a:ext uri="{FF2B5EF4-FFF2-40B4-BE49-F238E27FC236}">
                <a16:creationId xmlns:a16="http://schemas.microsoft.com/office/drawing/2014/main" id="{48C0D6FF-EE56-E688-A6CA-18A8B686F881}"/>
              </a:ext>
            </a:extLst>
          </p:cNvPr>
          <p:cNvSpPr txBox="1">
            <a:spLocks/>
          </p:cNvSpPr>
          <p:nvPr/>
        </p:nvSpPr>
        <p:spPr>
          <a:xfrm>
            <a:off x="1294060" y="4419243"/>
            <a:ext cx="1829321" cy="5898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Le régulateur </a:t>
            </a:r>
          </a:p>
          <a:p>
            <a:r>
              <a:rPr lang="fr-FR" sz="1800" dirty="0">
                <a:latin typeface="Lexend Deca" pitchFamily="2" charset="0"/>
              </a:rPr>
              <a:t>de tension</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
        <p:nvSpPr>
          <p:cNvPr id="78" name="Titre 1">
            <a:extLst>
              <a:ext uri="{FF2B5EF4-FFF2-40B4-BE49-F238E27FC236}">
                <a16:creationId xmlns:a16="http://schemas.microsoft.com/office/drawing/2014/main" id="{675DF3A9-83EA-CC74-8AB2-ACDF0067F33C}"/>
              </a:ext>
            </a:extLst>
          </p:cNvPr>
          <p:cNvSpPr txBox="1">
            <a:spLocks/>
          </p:cNvSpPr>
          <p:nvPr/>
        </p:nvSpPr>
        <p:spPr>
          <a:xfrm>
            <a:off x="429764" y="5208893"/>
            <a:ext cx="2539101" cy="52950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1800" dirty="0">
                <a:latin typeface="Lexend Deca" pitchFamily="2" charset="0"/>
              </a:rPr>
              <a:t>Alimentation</a:t>
            </a:r>
            <a:endParaRPr lang="fr-FR" sz="1800" b="1" dirty="0">
              <a:latin typeface="Lexend Deca" pitchFamily="2" charset="0"/>
            </a:endParaRPr>
          </a:p>
          <a:p>
            <a:pPr marL="342900" indent="-342900">
              <a:buFont typeface="Arial" panose="020B0604020202020204" pitchFamily="34" charset="0"/>
              <a:buChar char="•"/>
            </a:pPr>
            <a:endParaRPr lang="fr-FR" sz="1800" dirty="0">
              <a:latin typeface="Lexend Deca" pitchFamily="2" charset="0"/>
            </a:endParaRPr>
          </a:p>
        </p:txBody>
      </p:sp>
    </p:spTree>
    <p:extLst>
      <p:ext uri="{BB962C8B-B14F-4D97-AF65-F5344CB8AC3E}">
        <p14:creationId xmlns:p14="http://schemas.microsoft.com/office/powerpoint/2010/main" val="104789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72" grpId="0"/>
      <p:bldP spid="73" grpId="0"/>
      <p:bldP spid="74" grpId="0"/>
      <p:bldP spid="75" grpId="0"/>
      <p:bldP spid="76" grpId="0"/>
      <p:bldP spid="77" grpId="0"/>
      <p:bldP spid="7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375F76F-2A6B-B282-1B11-AC99A0F97754}"/>
              </a:ext>
            </a:extLst>
          </p:cNvPr>
          <p:cNvSpPr>
            <a:spLocks noGrp="1"/>
          </p:cNvSpPr>
          <p:nvPr>
            <p:ph type="title"/>
          </p:nvPr>
        </p:nvSpPr>
        <p:spPr>
          <a:xfrm>
            <a:off x="838200" y="536431"/>
            <a:ext cx="10515600" cy="1325563"/>
          </a:xfrm>
        </p:spPr>
        <p:txBody>
          <a:bodyPr/>
          <a:lstStyle/>
          <a:p>
            <a:r>
              <a:rPr lang="fr-FR" dirty="0">
                <a:latin typeface="Lexend Deca" pitchFamily="2" charset="0"/>
              </a:rPr>
              <a:t>Les broches POWER </a:t>
            </a:r>
          </a:p>
        </p:txBody>
      </p:sp>
      <p:pic>
        <p:nvPicPr>
          <p:cNvPr id="5" name="Image 4" descr="Une image contenant texte, Appareils électroniques, circuit&#10;&#10;Description générée automatiquement">
            <a:extLst>
              <a:ext uri="{FF2B5EF4-FFF2-40B4-BE49-F238E27FC236}">
                <a16:creationId xmlns:a16="http://schemas.microsoft.com/office/drawing/2014/main" id="{F9C3A6FA-FF21-D9A6-12DC-42D1AC7DC057}"/>
              </a:ext>
            </a:extLst>
          </p:cNvPr>
          <p:cNvPicPr>
            <a:picLocks noChangeAspect="1"/>
          </p:cNvPicPr>
          <p:nvPr/>
        </p:nvPicPr>
        <p:blipFill rotWithShape="1">
          <a:blip r:embed="rId2">
            <a:extLst>
              <a:ext uri="{28A0092B-C50C-407E-A947-70E740481C1C}">
                <a14:useLocalDpi xmlns:a14="http://schemas.microsoft.com/office/drawing/2010/main" val="0"/>
              </a:ext>
            </a:extLst>
          </a:blip>
          <a:srcRect l="19541" t="70453" r="48253" b="6503"/>
          <a:stretch/>
        </p:blipFill>
        <p:spPr>
          <a:xfrm>
            <a:off x="7561595" y="622300"/>
            <a:ext cx="4068429" cy="1496869"/>
          </a:xfrm>
          <a:prstGeom prst="rect">
            <a:avLst/>
          </a:prstGeom>
        </p:spPr>
      </p:pic>
      <p:sp>
        <p:nvSpPr>
          <p:cNvPr id="6" name="Titre 1">
            <a:extLst>
              <a:ext uri="{FF2B5EF4-FFF2-40B4-BE49-F238E27FC236}">
                <a16:creationId xmlns:a16="http://schemas.microsoft.com/office/drawing/2014/main" id="{06A26F3F-C365-801C-DE70-3BE953787912}"/>
              </a:ext>
            </a:extLst>
          </p:cNvPr>
          <p:cNvSpPr txBox="1">
            <a:spLocks/>
          </p:cNvSpPr>
          <p:nvPr/>
        </p:nvSpPr>
        <p:spPr>
          <a:xfrm>
            <a:off x="690562" y="2691968"/>
            <a:ext cx="10810875" cy="3629601"/>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400" dirty="0">
                <a:latin typeface="Lexend Deca" pitchFamily="2" charset="0"/>
              </a:rPr>
              <a:t>La broche IOREF sert à distribuer à des cartes d’extension, la même tension que celle utilisée par la carte Arduino : soit 5v, soit 3,3v.</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La broche RESET reporte la fonction du bouton reset sur les cartes d’extension.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La broche 3,3V sert à alimenter des composants avec cette tension réduite.</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La broche 5V (ou Vcc) sert à alimenter des composants en +5V.</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Les broches GND sont les pôles négatifs d’alimentation.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Enfin, la broche VIN, sert à donner la même tension que celle en entrée, lorsque tu alimentes avec une pile ou un adaptateur secteur.</a:t>
            </a:r>
          </a:p>
        </p:txBody>
      </p:sp>
    </p:spTree>
    <p:extLst>
      <p:ext uri="{BB962C8B-B14F-4D97-AF65-F5344CB8AC3E}">
        <p14:creationId xmlns:p14="http://schemas.microsoft.com/office/powerpoint/2010/main" val="1789441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a:extLst>
              <a:ext uri="{FF2B5EF4-FFF2-40B4-BE49-F238E27FC236}">
                <a16:creationId xmlns:a16="http://schemas.microsoft.com/office/drawing/2014/main" id="{D3E1061D-CD94-AA6C-056C-F343C60CB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572802">
            <a:off x="9426867" y="4313182"/>
            <a:ext cx="1582269" cy="1582269"/>
          </a:xfrm>
          <a:prstGeom prst="rect">
            <a:avLst/>
          </a:prstGeom>
        </p:spPr>
      </p:pic>
      <p:pic>
        <p:nvPicPr>
          <p:cNvPr id="9" name="Image 8" descr="Une image contenant Appareils électroniques, projecteur&#10;&#10;Description générée automatiquement">
            <a:extLst>
              <a:ext uri="{FF2B5EF4-FFF2-40B4-BE49-F238E27FC236}">
                <a16:creationId xmlns:a16="http://schemas.microsoft.com/office/drawing/2014/main" id="{56F76CEB-2768-E321-144F-96A54F4BB4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7326" y="1874887"/>
            <a:ext cx="2076449" cy="2076449"/>
          </a:xfrm>
          <a:prstGeom prst="rect">
            <a:avLst/>
          </a:prstGeom>
        </p:spPr>
      </p:pic>
      <p:pic>
        <p:nvPicPr>
          <p:cNvPr id="4" name="Image 3" descr="Une image contenant texte, Appareils électroniques, circuit&#10;&#10;Description générée automatiquement">
            <a:extLst>
              <a:ext uri="{FF2B5EF4-FFF2-40B4-BE49-F238E27FC236}">
                <a16:creationId xmlns:a16="http://schemas.microsoft.com/office/drawing/2014/main" id="{571CD313-8473-A6AC-833F-B6FC6FC03A9E}"/>
              </a:ext>
            </a:extLst>
          </p:cNvPr>
          <p:cNvPicPr>
            <a:picLocks noChangeAspect="1"/>
          </p:cNvPicPr>
          <p:nvPr/>
        </p:nvPicPr>
        <p:blipFill rotWithShape="1">
          <a:blip r:embed="rId4">
            <a:extLst>
              <a:ext uri="{28A0092B-C50C-407E-A947-70E740481C1C}">
                <a14:useLocalDpi xmlns:a14="http://schemas.microsoft.com/office/drawing/2010/main" val="0"/>
              </a:ext>
            </a:extLst>
          </a:blip>
          <a:srcRect l="50218" t="69285" r="7641" b="6087"/>
          <a:stretch/>
        </p:blipFill>
        <p:spPr>
          <a:xfrm>
            <a:off x="7375538" y="624349"/>
            <a:ext cx="4246323" cy="1276098"/>
          </a:xfrm>
          <a:prstGeom prst="rect">
            <a:avLst/>
          </a:prstGeom>
        </p:spPr>
      </p:pic>
      <p:sp>
        <p:nvSpPr>
          <p:cNvPr id="5" name="Titre 1">
            <a:extLst>
              <a:ext uri="{FF2B5EF4-FFF2-40B4-BE49-F238E27FC236}">
                <a16:creationId xmlns:a16="http://schemas.microsoft.com/office/drawing/2014/main" id="{9DF0B8C6-4674-86CD-77F7-79365CEB9B51}"/>
              </a:ext>
            </a:extLst>
          </p:cNvPr>
          <p:cNvSpPr>
            <a:spLocks noGrp="1"/>
          </p:cNvSpPr>
          <p:nvPr>
            <p:ph type="title"/>
          </p:nvPr>
        </p:nvSpPr>
        <p:spPr>
          <a:xfrm>
            <a:off x="685800" y="670717"/>
            <a:ext cx="10515600" cy="1325563"/>
          </a:xfrm>
        </p:spPr>
        <p:txBody>
          <a:bodyPr/>
          <a:lstStyle/>
          <a:p>
            <a:r>
              <a:rPr lang="fr-FR" dirty="0">
                <a:latin typeface="Lexend Deca" pitchFamily="2" charset="0"/>
              </a:rPr>
              <a:t>Les broches ANALOG</a:t>
            </a:r>
          </a:p>
        </p:txBody>
      </p:sp>
      <p:sp>
        <p:nvSpPr>
          <p:cNvPr id="6" name="Titre 1">
            <a:extLst>
              <a:ext uri="{FF2B5EF4-FFF2-40B4-BE49-F238E27FC236}">
                <a16:creationId xmlns:a16="http://schemas.microsoft.com/office/drawing/2014/main" id="{47BA5CFF-5CC2-5BB2-00D4-FA4B29091CFD}"/>
              </a:ext>
            </a:extLst>
          </p:cNvPr>
          <p:cNvSpPr txBox="1">
            <a:spLocks/>
          </p:cNvSpPr>
          <p:nvPr/>
        </p:nvSpPr>
        <p:spPr>
          <a:xfrm>
            <a:off x="685800" y="2545485"/>
            <a:ext cx="7019925" cy="3606008"/>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400" dirty="0">
                <a:latin typeface="Lexend Deca" pitchFamily="2" charset="0"/>
              </a:rPr>
              <a:t>Les broches ANALOG, sont les entrées analogiques. Elles sont reliées à un convertisseur analogique qui renvoie un code numérique. </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Contrairement aux broches DIGITAL que l’on va aborder juste après, le courant peut être progressif, de 0 à 5v.</a:t>
            </a:r>
          </a:p>
          <a:p>
            <a:pPr marL="342900" indent="-342900">
              <a:buFont typeface="Arial" panose="020B0604020202020204" pitchFamily="34" charset="0"/>
              <a:buChar char="•"/>
            </a:pPr>
            <a:endParaRPr lang="fr-FR" sz="2400" dirty="0">
              <a:latin typeface="Lexend Deca" pitchFamily="2" charset="0"/>
            </a:endParaRPr>
          </a:p>
          <a:p>
            <a:pPr marL="342900" indent="-342900">
              <a:buFont typeface="Arial" panose="020B0604020202020204" pitchFamily="34" charset="0"/>
              <a:buChar char="•"/>
            </a:pPr>
            <a:r>
              <a:rPr lang="fr-FR" sz="2400" dirty="0">
                <a:latin typeface="Lexend Deca" pitchFamily="2" charset="0"/>
              </a:rPr>
              <a:t>Elles sont généralement utilisées pour les éléments dont les mesures varient en continu. Des exemples ?</a:t>
            </a:r>
          </a:p>
        </p:txBody>
      </p:sp>
      <p:sp>
        <p:nvSpPr>
          <p:cNvPr id="7" name="Titre 1">
            <a:extLst>
              <a:ext uri="{FF2B5EF4-FFF2-40B4-BE49-F238E27FC236}">
                <a16:creationId xmlns:a16="http://schemas.microsoft.com/office/drawing/2014/main" id="{974129AB-2541-ADD1-0A3A-4BE5215603E6}"/>
              </a:ext>
            </a:extLst>
          </p:cNvPr>
          <p:cNvSpPr txBox="1">
            <a:spLocks/>
          </p:cNvSpPr>
          <p:nvPr/>
        </p:nvSpPr>
        <p:spPr>
          <a:xfrm>
            <a:off x="8529638" y="5819562"/>
            <a:ext cx="2858251" cy="663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latin typeface="Lexend Deca" pitchFamily="2" charset="0"/>
              </a:rPr>
              <a:t>Un potentiomètre </a:t>
            </a:r>
          </a:p>
        </p:txBody>
      </p:sp>
      <p:pic>
        <p:nvPicPr>
          <p:cNvPr id="11" name="Image 10">
            <a:extLst>
              <a:ext uri="{FF2B5EF4-FFF2-40B4-BE49-F238E27FC236}">
                <a16:creationId xmlns:a16="http://schemas.microsoft.com/office/drawing/2014/main" id="{D7727AE9-7538-5AC7-7494-36CC6FC734EE}"/>
              </a:ext>
            </a:extLst>
          </p:cNvPr>
          <p:cNvPicPr>
            <a:picLocks noChangeAspect="1"/>
          </p:cNvPicPr>
          <p:nvPr/>
        </p:nvPicPr>
        <p:blipFill>
          <a:blip r:embed="rId5"/>
          <a:stretch>
            <a:fillRect/>
          </a:stretch>
        </p:blipFill>
        <p:spPr>
          <a:xfrm>
            <a:off x="8382001" y="4782422"/>
            <a:ext cx="1185862" cy="1037140"/>
          </a:xfrm>
          <a:prstGeom prst="rect">
            <a:avLst/>
          </a:prstGeom>
        </p:spPr>
      </p:pic>
      <p:sp>
        <p:nvSpPr>
          <p:cNvPr id="14" name="Titre 1">
            <a:extLst>
              <a:ext uri="{FF2B5EF4-FFF2-40B4-BE49-F238E27FC236}">
                <a16:creationId xmlns:a16="http://schemas.microsoft.com/office/drawing/2014/main" id="{98115C96-BA38-79E7-3D26-8F594F749A07}"/>
              </a:ext>
            </a:extLst>
          </p:cNvPr>
          <p:cNvSpPr txBox="1">
            <a:spLocks/>
          </p:cNvSpPr>
          <p:nvPr/>
        </p:nvSpPr>
        <p:spPr>
          <a:xfrm>
            <a:off x="8725944" y="3493528"/>
            <a:ext cx="2459607" cy="663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2000" dirty="0">
                <a:latin typeface="Lexend Deca" pitchFamily="2" charset="0"/>
              </a:rPr>
              <a:t>Un capteur US</a:t>
            </a:r>
          </a:p>
        </p:txBody>
      </p:sp>
    </p:spTree>
    <p:extLst>
      <p:ext uri="{BB962C8B-B14F-4D97-AF65-F5344CB8AC3E}">
        <p14:creationId xmlns:p14="http://schemas.microsoft.com/office/powerpoint/2010/main" val="2694416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2858580D-3172-CC83-DF02-4667A6DD018A}"/>
              </a:ext>
            </a:extLst>
          </p:cNvPr>
          <p:cNvSpPr txBox="1">
            <a:spLocks/>
          </p:cNvSpPr>
          <p:nvPr/>
        </p:nvSpPr>
        <p:spPr>
          <a:xfrm>
            <a:off x="714375" y="3984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broches DIGITAL </a:t>
            </a:r>
          </a:p>
        </p:txBody>
      </p:sp>
      <p:pic>
        <p:nvPicPr>
          <p:cNvPr id="5" name="Image 4" descr="Une image contenant texte, Appareils électroniques, circuit&#10;&#10;Description générée automatiquement">
            <a:extLst>
              <a:ext uri="{FF2B5EF4-FFF2-40B4-BE49-F238E27FC236}">
                <a16:creationId xmlns:a16="http://schemas.microsoft.com/office/drawing/2014/main" id="{FC8AF417-1E91-C7FC-8559-D2FDBC314F04}"/>
              </a:ext>
            </a:extLst>
          </p:cNvPr>
          <p:cNvPicPr>
            <a:picLocks noChangeAspect="1"/>
          </p:cNvPicPr>
          <p:nvPr/>
        </p:nvPicPr>
        <p:blipFill rotWithShape="1">
          <a:blip r:embed="rId2">
            <a:extLst>
              <a:ext uri="{28A0092B-C50C-407E-A947-70E740481C1C}">
                <a14:useLocalDpi xmlns:a14="http://schemas.microsoft.com/office/drawing/2010/main" val="0"/>
              </a:ext>
            </a:extLst>
          </a:blip>
          <a:srcRect l="85262" r="1528" b="7040"/>
          <a:stretch/>
        </p:blipFill>
        <p:spPr>
          <a:xfrm>
            <a:off x="9792626" y="495680"/>
            <a:ext cx="1550191" cy="5609294"/>
          </a:xfrm>
          <a:prstGeom prst="rect">
            <a:avLst/>
          </a:prstGeom>
        </p:spPr>
      </p:pic>
      <p:sp>
        <p:nvSpPr>
          <p:cNvPr id="6" name="Titre 1">
            <a:extLst>
              <a:ext uri="{FF2B5EF4-FFF2-40B4-BE49-F238E27FC236}">
                <a16:creationId xmlns:a16="http://schemas.microsoft.com/office/drawing/2014/main" id="{67C6221E-715E-5F7D-E244-A4623B029D4D}"/>
              </a:ext>
            </a:extLst>
          </p:cNvPr>
          <p:cNvSpPr txBox="1">
            <a:spLocks/>
          </p:cNvSpPr>
          <p:nvPr/>
        </p:nvSpPr>
        <p:spPr>
          <a:xfrm>
            <a:off x="537632" y="2380190"/>
            <a:ext cx="7035184" cy="2753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200" dirty="0">
                <a:latin typeface="Lexend Deca" pitchFamily="2" charset="0"/>
              </a:rPr>
              <a:t>Les broches DIGITAL sont les broches numériques de sorties. C’est-elle qui permettent d’envoyer les infos aux éléments extérieurs. C’est sur ces broches qu’il y aura ou pas une tension de 5 V en fonction des opérations à réaliser.</a:t>
            </a:r>
          </a:p>
        </p:txBody>
      </p:sp>
    </p:spTree>
    <p:extLst>
      <p:ext uri="{BB962C8B-B14F-4D97-AF65-F5344CB8AC3E}">
        <p14:creationId xmlns:p14="http://schemas.microsoft.com/office/powerpoint/2010/main" val="392912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2844A86-423B-C877-1BCA-E151512A2C9A}"/>
              </a:ext>
            </a:extLst>
          </p:cNvPr>
          <p:cNvSpPr txBox="1">
            <a:spLocks/>
          </p:cNvSpPr>
          <p:nvPr/>
        </p:nvSpPr>
        <p:spPr>
          <a:xfrm>
            <a:off x="714375" y="3518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Broche DIGITAL et broche ANALOG ? Quelle différence concrète ? </a:t>
            </a:r>
          </a:p>
        </p:txBody>
      </p:sp>
      <p:sp>
        <p:nvSpPr>
          <p:cNvPr id="5" name="Titre 1">
            <a:extLst>
              <a:ext uri="{FF2B5EF4-FFF2-40B4-BE49-F238E27FC236}">
                <a16:creationId xmlns:a16="http://schemas.microsoft.com/office/drawing/2014/main" id="{3F62D0B0-FEFB-28BC-7B8E-CB8734070A8F}"/>
              </a:ext>
            </a:extLst>
          </p:cNvPr>
          <p:cNvSpPr txBox="1">
            <a:spLocks/>
          </p:cNvSpPr>
          <p:nvPr/>
        </p:nvSpPr>
        <p:spPr>
          <a:xfrm>
            <a:off x="875719" y="2460207"/>
            <a:ext cx="7092626" cy="3629601"/>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400" dirty="0">
                <a:latin typeface="Lexend Deca" pitchFamily="2" charset="0"/>
              </a:rPr>
              <a:t>Lorsque tu allumes la lumière de ta chambre, tu utilises un interrupteur qui allume totalement la lumière, ou à l’inverse, l’éteint complètement. Ce phénomène est comparable au mécanisme numérique (broche digital). En revanche, tout au long de la journée, le soleil diffuse la lumière qui varie graduellement au cours de la journée. Ce phénomène lui est plutôt analogique (broche </a:t>
            </a:r>
            <a:r>
              <a:rPr lang="fr-FR" sz="2400" dirty="0" err="1">
                <a:latin typeface="Lexend Deca" pitchFamily="2" charset="0"/>
              </a:rPr>
              <a:t>analog</a:t>
            </a:r>
            <a:r>
              <a:rPr lang="fr-FR" sz="2400" dirty="0">
                <a:latin typeface="Lexend Deca" pitchFamily="2" charset="0"/>
              </a:rPr>
              <a:t>). Le soleil ne disparaît pas en un éclair au cours de la journée. </a:t>
            </a:r>
          </a:p>
          <a:p>
            <a:pPr marL="342900" indent="-342900">
              <a:buFont typeface="Arial" panose="020B0604020202020204" pitchFamily="34" charset="0"/>
              <a:buChar char="•"/>
            </a:pPr>
            <a:endParaRPr lang="fr-FR" sz="2400" dirty="0">
              <a:latin typeface="Lexend Deca" pitchFamily="2" charset="0"/>
            </a:endParaRPr>
          </a:p>
        </p:txBody>
      </p:sp>
      <p:pic>
        <p:nvPicPr>
          <p:cNvPr id="7" name="Image 6" descr="Une image contenant diagramme&#10;&#10;Description générée automatiquement">
            <a:extLst>
              <a:ext uri="{FF2B5EF4-FFF2-40B4-BE49-F238E27FC236}">
                <a16:creationId xmlns:a16="http://schemas.microsoft.com/office/drawing/2014/main" id="{613A43B0-A4AC-5D2E-666D-FE683B0F47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830438">
            <a:off x="8212672" y="1724025"/>
            <a:ext cx="3603354" cy="2572983"/>
          </a:xfrm>
          <a:prstGeom prst="rect">
            <a:avLst/>
          </a:prstGeom>
        </p:spPr>
      </p:pic>
      <p:pic>
        <p:nvPicPr>
          <p:cNvPr id="9" name="Image 8">
            <a:extLst>
              <a:ext uri="{FF2B5EF4-FFF2-40B4-BE49-F238E27FC236}">
                <a16:creationId xmlns:a16="http://schemas.microsoft.com/office/drawing/2014/main" id="{73499D2C-3BBB-4551-B48F-008456AA30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39200" y="3861410"/>
            <a:ext cx="2658056" cy="2545132"/>
          </a:xfrm>
          <a:prstGeom prst="rect">
            <a:avLst/>
          </a:prstGeom>
        </p:spPr>
      </p:pic>
    </p:spTree>
    <p:extLst>
      <p:ext uri="{BB962C8B-B14F-4D97-AF65-F5344CB8AC3E}">
        <p14:creationId xmlns:p14="http://schemas.microsoft.com/office/powerpoint/2010/main" val="373028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AEF7D87B-4320-EFE5-AFF4-D392280CF5A4}"/>
              </a:ext>
            </a:extLst>
          </p:cNvPr>
          <p:cNvSpPr txBox="1">
            <a:spLocks/>
          </p:cNvSpPr>
          <p:nvPr/>
        </p:nvSpPr>
        <p:spPr>
          <a:xfrm>
            <a:off x="838200" y="938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dirty="0">
                <a:latin typeface="Lexend Deca" pitchFamily="2" charset="0"/>
              </a:rPr>
              <a:t>Les broches PWM </a:t>
            </a:r>
          </a:p>
        </p:txBody>
      </p:sp>
      <p:pic>
        <p:nvPicPr>
          <p:cNvPr id="5" name="Image 4" descr="Une image contenant texte, Appareils électroniques, circuit&#10;&#10;Description générée automatiquement">
            <a:extLst>
              <a:ext uri="{FF2B5EF4-FFF2-40B4-BE49-F238E27FC236}">
                <a16:creationId xmlns:a16="http://schemas.microsoft.com/office/drawing/2014/main" id="{0D60619F-3FA0-03FF-44E0-15DC9209551C}"/>
              </a:ext>
            </a:extLst>
          </p:cNvPr>
          <p:cNvPicPr>
            <a:picLocks noChangeAspect="1"/>
          </p:cNvPicPr>
          <p:nvPr/>
        </p:nvPicPr>
        <p:blipFill rotWithShape="1">
          <a:blip r:embed="rId2">
            <a:extLst>
              <a:ext uri="{28A0092B-C50C-407E-A947-70E740481C1C}">
                <a14:useLocalDpi xmlns:a14="http://schemas.microsoft.com/office/drawing/2010/main" val="0"/>
              </a:ext>
            </a:extLst>
          </a:blip>
          <a:srcRect l="21812" r="32631" b="74846"/>
          <a:stretch/>
        </p:blipFill>
        <p:spPr>
          <a:xfrm>
            <a:off x="6808624" y="938081"/>
            <a:ext cx="4669001" cy="1325563"/>
          </a:xfrm>
          <a:prstGeom prst="rect">
            <a:avLst/>
          </a:prstGeom>
        </p:spPr>
      </p:pic>
      <p:sp>
        <p:nvSpPr>
          <p:cNvPr id="6" name="Titre 1">
            <a:extLst>
              <a:ext uri="{FF2B5EF4-FFF2-40B4-BE49-F238E27FC236}">
                <a16:creationId xmlns:a16="http://schemas.microsoft.com/office/drawing/2014/main" id="{B6DC95F3-59C7-3FCC-CF03-E21EA6872CC2}"/>
              </a:ext>
            </a:extLst>
          </p:cNvPr>
          <p:cNvSpPr txBox="1">
            <a:spLocks/>
          </p:cNvSpPr>
          <p:nvPr/>
        </p:nvSpPr>
        <p:spPr>
          <a:xfrm>
            <a:off x="532562" y="2875490"/>
            <a:ext cx="10879225" cy="2753786"/>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buFont typeface="Arial" panose="020B0604020202020204" pitchFamily="34" charset="0"/>
              <a:buChar char="•"/>
            </a:pPr>
            <a:r>
              <a:rPr lang="fr-FR" sz="2200" dirty="0">
                <a:latin typeface="Lexend Deca" pitchFamily="2" charset="0"/>
              </a:rPr>
              <a:t>Ces broches utilisent la technique PWM, qui permet de simuler une sortie analogique, avec une sortie numérique.</a:t>
            </a:r>
          </a:p>
          <a:p>
            <a:pPr marL="342900" indent="-342900">
              <a:buFont typeface="Arial" panose="020B0604020202020204" pitchFamily="34" charset="0"/>
              <a:buChar char="•"/>
            </a:pPr>
            <a:endParaRPr lang="fr-FR" sz="2200" dirty="0">
              <a:latin typeface="Lexend Deca" pitchFamily="2" charset="0"/>
            </a:endParaRPr>
          </a:p>
          <a:p>
            <a:pPr marL="342900" indent="-342900">
              <a:buFont typeface="Arial" panose="020B0604020202020204" pitchFamily="34" charset="0"/>
              <a:buChar char="•"/>
            </a:pPr>
            <a:r>
              <a:rPr lang="fr-FR" sz="2200" dirty="0">
                <a:latin typeface="Lexend Deca" pitchFamily="2" charset="0"/>
              </a:rPr>
              <a:t>Un ordinateur ne connaît à l’intérieur que des choses discontinues, numérique : soit il y a du courant, soit il n’y en a pas. Pourtant dans le monde réel, il y a des choses qu’on doit contrôler graduellement, de façon analogique, comme le volume sonore par exemple. C’est pour ça qu’il existe des sorties numériques pouvant être utilisées selon le principe PWM. Ce sont des broches « hybrides ».  </a:t>
            </a:r>
          </a:p>
          <a:p>
            <a:pPr marL="342900" indent="-342900">
              <a:buFont typeface="Arial" panose="020B0604020202020204" pitchFamily="34" charset="0"/>
              <a:buChar char="•"/>
            </a:pPr>
            <a:endParaRPr lang="fr-FR" sz="2200" dirty="0">
              <a:latin typeface="Lexend Deca" pitchFamily="2" charset="0"/>
            </a:endParaRPr>
          </a:p>
          <a:p>
            <a:pPr marL="342900" indent="-342900">
              <a:buFont typeface="Arial" panose="020B0604020202020204" pitchFamily="34" charset="0"/>
              <a:buChar char="•"/>
            </a:pPr>
            <a:r>
              <a:rPr lang="fr-FR" sz="2200" dirty="0">
                <a:latin typeface="Lexend Deca" pitchFamily="2" charset="0"/>
              </a:rPr>
              <a:t>Lorsqu’elles sont utilisées comme entrées numériques uniquement, ces broches sont parfaitement identiques au broches DIGITAL.</a:t>
            </a:r>
          </a:p>
        </p:txBody>
      </p:sp>
    </p:spTree>
    <p:extLst>
      <p:ext uri="{BB962C8B-B14F-4D97-AF65-F5344CB8AC3E}">
        <p14:creationId xmlns:p14="http://schemas.microsoft.com/office/powerpoint/2010/main" val="217332204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650</TotalTime>
  <Words>1337</Words>
  <Application>Microsoft Office PowerPoint</Application>
  <PresentationFormat>Grand écran</PresentationFormat>
  <Paragraphs>109</Paragraphs>
  <Slides>21</Slides>
  <Notes>0</Notes>
  <HiddenSlides>2</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Arial</vt:lpstr>
      <vt:lpstr>Calibri</vt:lpstr>
      <vt:lpstr>Calibri Light</vt:lpstr>
      <vt:lpstr>Lexend Deca</vt:lpstr>
      <vt:lpstr>Lexend Deca Light</vt:lpstr>
      <vt:lpstr>Thème Office</vt:lpstr>
      <vt:lpstr>ARDUINO</vt:lpstr>
      <vt:lpstr>De quoi avons-nous besoin pour programmer avec Arduino ?</vt:lpstr>
      <vt:lpstr>Quels sont les 4 principaux composants de la carte mère d’un ordinateur ?</vt:lpstr>
      <vt:lpstr>La carte !  Reconnaissez-vous des éléments ?</vt:lpstr>
      <vt:lpstr>Les broches POWER </vt:lpstr>
      <vt:lpstr>Les broches ANALOG</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dc:title>
  <dc:creator>Kassandra Vanmansart</dc:creator>
  <cp:lastModifiedBy>Kassandra Vanmansart</cp:lastModifiedBy>
  <cp:revision>1</cp:revision>
  <dcterms:created xsi:type="dcterms:W3CDTF">2023-03-31T14:00:11Z</dcterms:created>
  <dcterms:modified xsi:type="dcterms:W3CDTF">2023-06-28T13:10:51Z</dcterms:modified>
</cp:coreProperties>
</file>