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5745-CFD2-0308-3CA5-6F235B119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C26FB-02C7-1E63-54DA-17BD61E93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74A7-5956-379D-BF2F-15065A6A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70E8-DB7F-1D12-802B-5B1904C8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0B9E-53C8-8302-E8C3-4CE40139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574D-340B-4755-4DC3-4CF5654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A3D9E-F941-F43B-6367-377B67072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E5B0-1D8E-7598-E0D5-9B3FBC8E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5490-22B2-1FAC-00FD-BF352C81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E592-00FE-B685-D405-69E9301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20831-C37D-5C02-6DBF-42A26576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8DB32-7552-71FB-EE2B-23DB82CD1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67B3-1FC0-141B-8EF2-586AC492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818F4-5C06-2D87-9A65-EE8F60A7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85A-537D-CADD-C90D-B76FF782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6C7C-1352-4F60-DE44-838F8B30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83BF-2C8B-F5E4-C309-CE9678B6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21A-6BD4-A867-3BA8-A4767855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9D7E-693D-C61C-A5BC-D40A6144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9DF8-3DA2-C30B-4C5B-6A67DED4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120B-618A-F698-11BE-461FE9D2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1937-7398-1F5A-7E30-6DCC5200C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4B05-1218-BC46-3187-1276B26A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A48A-5E90-18A5-4A38-814ABFA3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AE55-C526-E075-8320-1EF25EC1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DA29-DB8D-D2FC-C6DF-B81A7C66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0FD6-3F45-9959-E52C-6A127CF50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836E2-F7DE-EF10-9F4F-93518460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B7A7-1900-0807-79CD-6CECDEFA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BC75-5C39-D475-65E0-684087CA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49B49-7F07-AF7D-AA54-772D4542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8A05-1C13-7D14-4D1C-423450E3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0D2E-F5DD-574B-BE45-3CBF0F6A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ABD2-68DF-EAE8-87A0-DA0A8CEEC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405F7-FDF5-7BB6-6C42-97286BEF5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1F56A-1303-98B7-AA46-D98B2FFE3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BC020-0C90-C854-5AD4-632C62F7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012ED-0690-30CE-0A8F-DF6B74B0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C2B82-22F7-AF4B-EABC-F826100E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5EB6-93B2-5373-FD05-CF6982AD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9B1CB-AD30-1E29-DCA4-B37D22C6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3780D-4324-3C81-FBAF-A60397A8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C9A9-5967-5CF1-3C70-CE4683D3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4DD49-23D4-6FF4-7D39-1E7A267B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7683E-3AF6-066A-9C0A-9EDF5732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BDC2-359D-585E-E8FF-1049E588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CFDB-E1D4-783B-0158-07EC89E5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23E6-FB55-21E1-2F16-0FF52003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A8120-27DE-ADD5-308F-4B6227B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3C05-C1EE-C046-32CB-8EC1A910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C72D4-8193-D588-70AD-85ECCE4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484DA-8497-482F-10E5-1873AC88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DF0F-D75C-739A-8BB5-2EA5FD3B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5C0D8-3D44-B186-8C1B-10F70B13C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5B4A2-A91A-D0C6-EE1C-0C6AE8EC0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FAFB2-7084-F44B-F426-45DC3EF6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7F07-D660-AE47-EA77-94AEC212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95884-1918-2F27-0A76-428A01EE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B1A66-74F9-6B56-D1E6-A341642E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A5BF8-1451-F367-3AAF-757954DD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4233-FDF8-1597-AB9F-F9F49152D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4CA7-3FE8-4FB6-8A99-65D8AF12F82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BD31-9E02-B40F-D091-69F8796C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30DC-A20A-7E86-B8ED-2BE1BB0C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44E8-AA0C-4DF9-8CF4-275986E9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9EFE-05FA-00F3-CD90-7E663032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859" y="319475"/>
            <a:ext cx="9144000" cy="806798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Instructions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427E3-A362-52C2-BB0F-C7A04676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77" y="1432193"/>
            <a:ext cx="11641873" cy="51063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Each group </a:t>
            </a:r>
            <a:r>
              <a:rPr lang="en-US" sz="3200" u="sng" dirty="0"/>
              <a:t>will be assigned a country name </a:t>
            </a:r>
            <a:r>
              <a:rPr lang="en-US" sz="3200" dirty="0"/>
              <a:t>to work on. Like: Russia/USA/China etc.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 Country will be assigned, after you confirm the group list.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Confirm the group for assignment </a:t>
            </a:r>
            <a:r>
              <a:rPr lang="en-US" sz="3200" dirty="0"/>
              <a:t>by </a:t>
            </a:r>
            <a:r>
              <a:rPr lang="en-US" sz="3200" b="1" dirty="0"/>
              <a:t>April 06 (Thursday)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 The group need to </a:t>
            </a:r>
            <a:r>
              <a:rPr lang="en-US" sz="3200" b="1" dirty="0"/>
              <a:t>find out the major political/economic issues </a:t>
            </a:r>
            <a:r>
              <a:rPr lang="en-US" sz="3200" dirty="0"/>
              <a:t>in that country </a:t>
            </a:r>
            <a:r>
              <a:rPr lang="en-US" sz="3200" b="1" dirty="0"/>
              <a:t>in last 06 months</a:t>
            </a:r>
            <a:r>
              <a:rPr lang="en-US" sz="32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 Mention the name of the month, the event took place.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 Choose the issue, and </a:t>
            </a:r>
            <a:r>
              <a:rPr lang="en-US" sz="3200" b="1" dirty="0"/>
              <a:t>write a brief on that issue (minimum 100-150 words per issue).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 Find/Bring a </a:t>
            </a:r>
            <a:r>
              <a:rPr lang="en-US" sz="3200" b="1" dirty="0"/>
              <a:t>minimum of 25 and maximum of 30 issues. </a:t>
            </a:r>
          </a:p>
        </p:txBody>
      </p:sp>
    </p:spTree>
    <p:extLst>
      <p:ext uri="{BB962C8B-B14F-4D97-AF65-F5344CB8AC3E}">
        <p14:creationId xmlns:p14="http://schemas.microsoft.com/office/powerpoint/2010/main" val="565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05-C8D5-D14C-6E12-9ED452F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051"/>
          </a:xfrm>
        </p:spPr>
        <p:txBody>
          <a:bodyPr/>
          <a:lstStyle/>
          <a:p>
            <a:pPr algn="ctr"/>
            <a:r>
              <a:rPr lang="en-US" b="1" dirty="0"/>
              <a:t>Mark Distribution &amp; Writing Instructions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FB5E-8C65-2872-7172-516CAA0D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22" y="1663547"/>
            <a:ext cx="11633812" cy="4829328"/>
          </a:xfrm>
        </p:spPr>
        <p:txBody>
          <a:bodyPr/>
          <a:lstStyle/>
          <a:p>
            <a:r>
              <a:rPr lang="en-US" dirty="0"/>
              <a:t> Written Assignment: 10 marks (Group Work) </a:t>
            </a:r>
          </a:p>
          <a:p>
            <a:r>
              <a:rPr lang="en-US" dirty="0"/>
              <a:t> Presentation on the issues/findings: 05 marks (Individual) </a:t>
            </a:r>
          </a:p>
          <a:p>
            <a:r>
              <a:rPr lang="en-US" dirty="0"/>
              <a:t> Viva: 05 marks (Individual)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Writing Instructions: </a:t>
            </a:r>
          </a:p>
          <a:p>
            <a:r>
              <a:rPr lang="en-US" dirty="0"/>
              <a:t> Type the assignment in MS word, Times New Roman</a:t>
            </a:r>
          </a:p>
          <a:p>
            <a:r>
              <a:rPr lang="en-US" dirty="0"/>
              <a:t> Line Space: 1.5, </a:t>
            </a:r>
            <a:r>
              <a:rPr lang="en-US" dirty="0" err="1"/>
              <a:t>Alligned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4981-B8A9-90B1-5EDF-047E0D5F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1" y="191570"/>
            <a:ext cx="10515600" cy="978933"/>
          </a:xfrm>
        </p:spPr>
        <p:txBody>
          <a:bodyPr/>
          <a:lstStyle/>
          <a:p>
            <a:pPr algn="ctr"/>
            <a:r>
              <a:rPr lang="en-US" b="1" dirty="0"/>
              <a:t>Submission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2DCA-AA7F-62BF-D7D0-1686B632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7" y="1322024"/>
            <a:ext cx="11523643" cy="524402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600" dirty="0"/>
              <a:t>Submission must be in Hard Copy (Printed Version): One copy from one Group. </a:t>
            </a:r>
          </a:p>
          <a:p>
            <a:r>
              <a:rPr lang="en-US" sz="3600" dirty="0"/>
              <a:t> </a:t>
            </a:r>
            <a:r>
              <a:rPr lang="en-US" sz="3600" b="1" dirty="0"/>
              <a:t>Deadline: 20 May (Saturday) </a:t>
            </a:r>
            <a:r>
              <a:rPr lang="en-US" sz="3600" b="1" u="sng" dirty="0"/>
              <a:t>during the class hour. </a:t>
            </a:r>
          </a:p>
          <a:p>
            <a:r>
              <a:rPr lang="en-US" sz="3600" dirty="0"/>
              <a:t> Presentation and Viva will be in the class and dates will be confirmed later.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BCA9-2C83-D814-F453-EAC19C05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63" y="351315"/>
            <a:ext cx="10515600" cy="6594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Mid Term Question Sample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4676-F064-73AC-02BC-1092171A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9" y="1200839"/>
            <a:ext cx="11534660" cy="5305846"/>
          </a:xfrm>
        </p:spPr>
        <p:txBody>
          <a:bodyPr/>
          <a:lstStyle/>
          <a:p>
            <a:r>
              <a:rPr lang="en-US" dirty="0"/>
              <a:t> State the idea of </a:t>
            </a:r>
            <a:r>
              <a:rPr lang="en-US" dirty="0" err="1"/>
              <a:t>Burkean</a:t>
            </a:r>
            <a:r>
              <a:rPr lang="en-US" dirty="0"/>
              <a:t> Traditional Conservatism. “Morality is more important than unencumbered individual freedom”, do you support this idea, argue in favor of your answer with examples.                              (2+3)      </a:t>
            </a:r>
          </a:p>
          <a:p>
            <a:r>
              <a:rPr lang="en-US" dirty="0"/>
              <a:t>What is Constitution? Why do you need a constitution? Explain the dangers of changing constitutions.                                                                      (1+2+2)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02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0F3D-BEA6-79D0-91CD-1A0F13BA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97" y="246655"/>
            <a:ext cx="10515600" cy="868764"/>
          </a:xfrm>
        </p:spPr>
        <p:txBody>
          <a:bodyPr/>
          <a:lstStyle/>
          <a:p>
            <a:pPr algn="ctr"/>
            <a:r>
              <a:rPr lang="en-US" b="1" dirty="0"/>
              <a:t>Writing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F5D2-E750-0DEF-6008-26A2058D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20" y="2412694"/>
            <a:ext cx="11468559" cy="1696598"/>
          </a:xfrm>
        </p:spPr>
        <p:txBody>
          <a:bodyPr/>
          <a:lstStyle/>
          <a:p>
            <a:pPr algn="ctr"/>
            <a:r>
              <a:rPr lang="en-US" dirty="0"/>
              <a:t> What is Political Science? Brief on any concept that you learned from this course so far, and which concept did you find most interesting and why?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(1+2+2)</a:t>
            </a:r>
          </a:p>
        </p:txBody>
      </p:sp>
    </p:spTree>
    <p:extLst>
      <p:ext uri="{BB962C8B-B14F-4D97-AF65-F5344CB8AC3E}">
        <p14:creationId xmlns:p14="http://schemas.microsoft.com/office/powerpoint/2010/main" val="281175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Instructions </vt:lpstr>
      <vt:lpstr>Mark Distribution &amp; Writing Instructions  </vt:lpstr>
      <vt:lpstr>Submission Guide </vt:lpstr>
      <vt:lpstr>Mid Term Question Sample </vt:lpstr>
      <vt:lpstr>Writing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Instructions </dc:title>
  <dc:creator>Ahnaf Rahman</dc:creator>
  <cp:lastModifiedBy>Ahnaf Rahman</cp:lastModifiedBy>
  <cp:revision>16</cp:revision>
  <dcterms:created xsi:type="dcterms:W3CDTF">2023-03-24T16:12:06Z</dcterms:created>
  <dcterms:modified xsi:type="dcterms:W3CDTF">2023-03-24T17:15:54Z</dcterms:modified>
</cp:coreProperties>
</file>