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6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64" r:id="rId5"/>
    <p:sldId id="259" r:id="rId6"/>
    <p:sldId id="260" r:id="rId7"/>
    <p:sldId id="271" r:id="rId8"/>
    <p:sldId id="261" r:id="rId9"/>
    <p:sldId id="275" r:id="rId10"/>
    <p:sldId id="265" r:id="rId11"/>
    <p:sldId id="267" r:id="rId12"/>
    <p:sldId id="273" r:id="rId13"/>
    <p:sldId id="266" r:id="rId14"/>
    <p:sldId id="272" r:id="rId15"/>
    <p:sldId id="274" r:id="rId16"/>
    <p:sldId id="262" r:id="rId17"/>
    <p:sldId id="270" r:id="rId18"/>
    <p:sldId id="268" r:id="rId19"/>
    <p:sldId id="269" r:id="rId20"/>
    <p:sldId id="26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EB14A1-1D3C-4B33-9C4A-67F9219A33F8}" v="12" dt="2022-10-20T13:57:17.380"/>
    <p1510:client id="{24227099-3E33-4451-A0CE-8321336D01A6}" v="292" dt="2022-10-20T03:30:24.668"/>
    <p1510:client id="{5500FA95-A8A1-492A-91B1-5335DA01BA12}" v="29" dt="2022-10-20T13:07:00.989"/>
    <p1510:client id="{578DC36D-F19D-4C06-B259-C8E481B0366F}" v="32" dt="2022-10-20T12:53:04.945"/>
    <p1510:client id="{72F095E6-E367-4FAE-97B6-F131C844FE42}" v="499" dt="2022-10-20T06:17:05.922"/>
    <p1510:client id="{811B2BE4-6CA5-4D11-8166-711EFDE7DD36}" v="5" dt="2022-10-20T01:52:22.468"/>
    <p1510:client id="{83AA9DD0-C9D6-4EF2-9328-FA696EE6A0BF}" v="25" dt="2022-10-20T13:15:36.995"/>
    <p1510:client id="{966AE772-26D4-4751-A0F2-38EFEAE4F8FE}" v="185" dt="2022-10-20T13:51:25.873"/>
    <p1510:client id="{979FED91-20D3-47CD-BEBF-7A87443A1230}" v="14" dt="2022-10-20T01:53:19.497"/>
    <p1510:client id="{B63D66D6-4E10-4EFE-9C21-A933D6F5D040}" v="150" dt="2022-10-20T02:08:25.994"/>
    <p1510:client id="{C1E6D820-687B-4E4C-B546-20B91D34D17D}" v="88" dt="2022-10-20T05:45:22.1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to, Caelan Gabriel" userId="S::2195851@johnabbottcollege.net::694a95cf-bded-4f86-9a35-cf83ed443a00" providerId="AD" clId="Web-{5500FA95-A8A1-492A-91B1-5335DA01BA12}"/>
    <pc:docChg chg="addSld delSld modSld">
      <pc:chgData name="Seto, Caelan Gabriel" userId="S::2195851@johnabbottcollege.net::694a95cf-bded-4f86-9a35-cf83ed443a00" providerId="AD" clId="Web-{5500FA95-A8A1-492A-91B1-5335DA01BA12}" dt="2022-10-20T13:06:56.973" v="24" actId="20577"/>
      <pc:docMkLst>
        <pc:docMk/>
      </pc:docMkLst>
      <pc:sldChg chg="addSp delSp modSp">
        <pc:chgData name="Seto, Caelan Gabriel" userId="S::2195851@johnabbottcollege.net::694a95cf-bded-4f86-9a35-cf83ed443a00" providerId="AD" clId="Web-{5500FA95-A8A1-492A-91B1-5335DA01BA12}" dt="2022-10-20T12:58:52.881" v="3"/>
        <pc:sldMkLst>
          <pc:docMk/>
          <pc:sldMk cId="2282201306" sldId="261"/>
        </pc:sldMkLst>
        <pc:picChg chg="add del mod">
          <ac:chgData name="Seto, Caelan Gabriel" userId="S::2195851@johnabbottcollege.net::694a95cf-bded-4f86-9a35-cf83ed443a00" providerId="AD" clId="Web-{5500FA95-A8A1-492A-91B1-5335DA01BA12}" dt="2022-10-20T12:58:52.881" v="3"/>
          <ac:picMkLst>
            <pc:docMk/>
            <pc:sldMk cId="2282201306" sldId="261"/>
            <ac:picMk id="3" creationId="{B846D774-407B-8DF8-01F7-FACF16FBFF79}"/>
          </ac:picMkLst>
        </pc:picChg>
      </pc:sldChg>
      <pc:sldChg chg="addSp delSp modSp new">
        <pc:chgData name="Seto, Caelan Gabriel" userId="S::2195851@johnabbottcollege.net::694a95cf-bded-4f86-9a35-cf83ed443a00" providerId="AD" clId="Web-{5500FA95-A8A1-492A-91B1-5335DA01BA12}" dt="2022-10-20T13:06:56.973" v="24" actId="20577"/>
        <pc:sldMkLst>
          <pc:docMk/>
          <pc:sldMk cId="1856568018" sldId="275"/>
        </pc:sldMkLst>
        <pc:spChg chg="mod">
          <ac:chgData name="Seto, Caelan Gabriel" userId="S::2195851@johnabbottcollege.net::694a95cf-bded-4f86-9a35-cf83ed443a00" providerId="AD" clId="Web-{5500FA95-A8A1-492A-91B1-5335DA01BA12}" dt="2022-10-20T13:06:56.973" v="24" actId="20577"/>
          <ac:spMkLst>
            <pc:docMk/>
            <pc:sldMk cId="1856568018" sldId="275"/>
            <ac:spMk id="2" creationId="{CDC45BF7-E0A3-1B73-15C1-AB9C2F925507}"/>
          </ac:spMkLst>
        </pc:spChg>
        <pc:spChg chg="del">
          <ac:chgData name="Seto, Caelan Gabriel" userId="S::2195851@johnabbottcollege.net::694a95cf-bded-4f86-9a35-cf83ed443a00" providerId="AD" clId="Web-{5500FA95-A8A1-492A-91B1-5335DA01BA12}" dt="2022-10-20T13:05:38.098" v="13"/>
          <ac:spMkLst>
            <pc:docMk/>
            <pc:sldMk cId="1856568018" sldId="275"/>
            <ac:spMk id="3" creationId="{9E0E741E-1D0C-6D1C-2C02-BF54BF2E52A5}"/>
          </ac:spMkLst>
        </pc:spChg>
        <pc:picChg chg="add mod ord">
          <ac:chgData name="Seto, Caelan Gabriel" userId="S::2195851@johnabbottcollege.net::694a95cf-bded-4f86-9a35-cf83ed443a00" providerId="AD" clId="Web-{5500FA95-A8A1-492A-91B1-5335DA01BA12}" dt="2022-10-20T13:05:44.426" v="15" actId="14100"/>
          <ac:picMkLst>
            <pc:docMk/>
            <pc:sldMk cId="1856568018" sldId="275"/>
            <ac:picMk id="4" creationId="{F038A3F7-DF0B-A375-361B-790BA3BE5C4A}"/>
          </ac:picMkLst>
        </pc:picChg>
        <pc:picChg chg="add mod">
          <ac:chgData name="Seto, Caelan Gabriel" userId="S::2195851@johnabbottcollege.net::694a95cf-bded-4f86-9a35-cf83ed443a00" providerId="AD" clId="Web-{5500FA95-A8A1-492A-91B1-5335DA01BA12}" dt="2022-10-20T13:06:26.520" v="18" actId="14100"/>
          <ac:picMkLst>
            <pc:docMk/>
            <pc:sldMk cId="1856568018" sldId="275"/>
            <ac:picMk id="5" creationId="{1DF0426B-FF4B-22FE-34C5-B3DAC8905B93}"/>
          </ac:picMkLst>
        </pc:picChg>
      </pc:sldChg>
      <pc:sldChg chg="new del">
        <pc:chgData name="Seto, Caelan Gabriel" userId="S::2195851@johnabbottcollege.net::694a95cf-bded-4f86-9a35-cf83ed443a00" providerId="AD" clId="Web-{5500FA95-A8A1-492A-91B1-5335DA01BA12}" dt="2022-10-20T12:58:34.334" v="1"/>
        <pc:sldMkLst>
          <pc:docMk/>
          <pc:sldMk cId="2634913020" sldId="275"/>
        </pc:sldMkLst>
      </pc:sldChg>
    </pc:docChg>
  </pc:docChgLst>
  <pc:docChgLst>
    <pc:chgData name="Chaouki, Rami" userId="S::2195796@johnabbottcollege.net::400fb364-557c-4284-804b-313907375aa3" providerId="AD" clId="Web-{72F095E6-E367-4FAE-97B6-F131C844FE42}"/>
    <pc:docChg chg="addSld modSld">
      <pc:chgData name="Chaouki, Rami" userId="S::2195796@johnabbottcollege.net::400fb364-557c-4284-804b-313907375aa3" providerId="AD" clId="Web-{72F095E6-E367-4FAE-97B6-F131C844FE42}" dt="2022-10-20T06:17:05.922" v="610" actId="20577"/>
      <pc:docMkLst>
        <pc:docMk/>
      </pc:docMkLst>
      <pc:sldChg chg="modSp">
        <pc:chgData name="Chaouki, Rami" userId="S::2195796@johnabbottcollege.net::400fb364-557c-4284-804b-313907375aa3" providerId="AD" clId="Web-{72F095E6-E367-4FAE-97B6-F131C844FE42}" dt="2022-10-20T05:12:19.635" v="25" actId="20577"/>
        <pc:sldMkLst>
          <pc:docMk/>
          <pc:sldMk cId="109857222" sldId="256"/>
        </pc:sldMkLst>
        <pc:spChg chg="mod">
          <ac:chgData name="Chaouki, Rami" userId="S::2195796@johnabbottcollege.net::400fb364-557c-4284-804b-313907375aa3" providerId="AD" clId="Web-{72F095E6-E367-4FAE-97B6-F131C844FE42}" dt="2022-10-20T05:12:19.635" v="25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modSp">
        <pc:chgData name="Chaouki, Rami" userId="S::2195796@johnabbottcollege.net::400fb364-557c-4284-804b-313907375aa3" providerId="AD" clId="Web-{72F095E6-E367-4FAE-97B6-F131C844FE42}" dt="2022-10-20T05:26:13.810" v="278" actId="20577"/>
        <pc:sldMkLst>
          <pc:docMk/>
          <pc:sldMk cId="2551471430" sldId="257"/>
        </pc:sldMkLst>
        <pc:spChg chg="mod">
          <ac:chgData name="Chaouki, Rami" userId="S::2195796@johnabbottcollege.net::400fb364-557c-4284-804b-313907375aa3" providerId="AD" clId="Web-{72F095E6-E367-4FAE-97B6-F131C844FE42}" dt="2022-10-20T05:26:13.810" v="278" actId="20577"/>
          <ac:spMkLst>
            <pc:docMk/>
            <pc:sldMk cId="2551471430" sldId="257"/>
            <ac:spMk id="3" creationId="{696A6BA5-411D-FC9F-78E4-F30C704AE2D6}"/>
          </ac:spMkLst>
        </pc:spChg>
        <pc:picChg chg="add mod">
          <ac:chgData name="Chaouki, Rami" userId="S::2195796@johnabbottcollege.net::400fb364-557c-4284-804b-313907375aa3" providerId="AD" clId="Web-{72F095E6-E367-4FAE-97B6-F131C844FE42}" dt="2022-10-20T05:16:14.979" v="76" actId="1076"/>
          <ac:picMkLst>
            <pc:docMk/>
            <pc:sldMk cId="2551471430" sldId="257"/>
            <ac:picMk id="4" creationId="{6F60D1BA-1746-D8ED-24C6-8413E7C3F08D}"/>
          </ac:picMkLst>
        </pc:picChg>
        <pc:picChg chg="add mod">
          <ac:chgData name="Chaouki, Rami" userId="S::2195796@johnabbottcollege.net::400fb364-557c-4284-804b-313907375aa3" providerId="AD" clId="Web-{72F095E6-E367-4FAE-97B6-F131C844FE42}" dt="2022-10-20T05:16:16.416" v="77" actId="1076"/>
          <ac:picMkLst>
            <pc:docMk/>
            <pc:sldMk cId="2551471430" sldId="257"/>
            <ac:picMk id="5" creationId="{4CF0D867-E089-E755-ABBB-AB66575384F5}"/>
          </ac:picMkLst>
        </pc:picChg>
      </pc:sldChg>
      <pc:sldChg chg="modSp">
        <pc:chgData name="Chaouki, Rami" userId="S::2195796@johnabbottcollege.net::400fb364-557c-4284-804b-313907375aa3" providerId="AD" clId="Web-{72F095E6-E367-4FAE-97B6-F131C844FE42}" dt="2022-10-20T05:27:23.201" v="291" actId="20577"/>
        <pc:sldMkLst>
          <pc:docMk/>
          <pc:sldMk cId="2668133016" sldId="258"/>
        </pc:sldMkLst>
        <pc:spChg chg="mod">
          <ac:chgData name="Chaouki, Rami" userId="S::2195796@johnabbottcollege.net::400fb364-557c-4284-804b-313907375aa3" providerId="AD" clId="Web-{72F095E6-E367-4FAE-97B6-F131C844FE42}" dt="2022-10-20T05:27:23.201" v="291" actId="20577"/>
          <ac:spMkLst>
            <pc:docMk/>
            <pc:sldMk cId="2668133016" sldId="258"/>
            <ac:spMk id="3" creationId="{6AC0D5FF-57E9-025C-5659-403F7E82A5FF}"/>
          </ac:spMkLst>
        </pc:spChg>
      </pc:sldChg>
      <pc:sldChg chg="addSp modSp">
        <pc:chgData name="Chaouki, Rami" userId="S::2195796@johnabbottcollege.net::400fb364-557c-4284-804b-313907375aa3" providerId="AD" clId="Web-{72F095E6-E367-4FAE-97B6-F131C844FE42}" dt="2022-10-20T05:41:17.766" v="460" actId="20577"/>
        <pc:sldMkLst>
          <pc:docMk/>
          <pc:sldMk cId="1228061981" sldId="259"/>
        </pc:sldMkLst>
        <pc:spChg chg="mod">
          <ac:chgData name="Chaouki, Rami" userId="S::2195796@johnabbottcollege.net::400fb364-557c-4284-804b-313907375aa3" providerId="AD" clId="Web-{72F095E6-E367-4FAE-97B6-F131C844FE42}" dt="2022-10-20T05:41:17.766" v="460" actId="20577"/>
          <ac:spMkLst>
            <pc:docMk/>
            <pc:sldMk cId="1228061981" sldId="259"/>
            <ac:spMk id="8" creationId="{BBDA22DE-8CE8-BB88-014F-A42E5CDBCB22}"/>
          </ac:spMkLst>
        </pc:spChg>
        <pc:picChg chg="add mod">
          <ac:chgData name="Chaouki, Rami" userId="S::2195796@johnabbottcollege.net::400fb364-557c-4284-804b-313907375aa3" providerId="AD" clId="Web-{72F095E6-E367-4FAE-97B6-F131C844FE42}" dt="2022-10-20T05:37:42.861" v="427" actId="1076"/>
          <ac:picMkLst>
            <pc:docMk/>
            <pc:sldMk cId="1228061981" sldId="259"/>
            <ac:picMk id="3" creationId="{85923E11-071B-0A57-90F4-81DB04146839}"/>
          </ac:picMkLst>
        </pc:picChg>
        <pc:picChg chg="add mod">
          <ac:chgData name="Chaouki, Rami" userId="S::2195796@johnabbottcollege.net::400fb364-557c-4284-804b-313907375aa3" providerId="AD" clId="Web-{72F095E6-E367-4FAE-97B6-F131C844FE42}" dt="2022-10-20T05:40:37.923" v="443" actId="1076"/>
          <ac:picMkLst>
            <pc:docMk/>
            <pc:sldMk cId="1228061981" sldId="259"/>
            <ac:picMk id="4" creationId="{DB88B419-A216-8426-F82F-0543DE27D086}"/>
          </ac:picMkLst>
        </pc:picChg>
      </pc:sldChg>
      <pc:sldChg chg="addSp modSp">
        <pc:chgData name="Chaouki, Rami" userId="S::2195796@johnabbottcollege.net::400fb364-557c-4284-804b-313907375aa3" providerId="AD" clId="Web-{72F095E6-E367-4FAE-97B6-F131C844FE42}" dt="2022-10-20T05:29:35.903" v="341" actId="1076"/>
        <pc:sldMkLst>
          <pc:docMk/>
          <pc:sldMk cId="3905552781" sldId="263"/>
        </pc:sldMkLst>
        <pc:spChg chg="mod">
          <ac:chgData name="Chaouki, Rami" userId="S::2195796@johnabbottcollege.net::400fb364-557c-4284-804b-313907375aa3" providerId="AD" clId="Web-{72F095E6-E367-4FAE-97B6-F131C844FE42}" dt="2022-10-20T05:29:30.747" v="338" actId="14100"/>
          <ac:spMkLst>
            <pc:docMk/>
            <pc:sldMk cId="3905552781" sldId="263"/>
            <ac:spMk id="3" creationId="{2B167B61-CAD7-21E6-7894-118C5BF47D13}"/>
          </ac:spMkLst>
        </pc:spChg>
        <pc:picChg chg="add mod">
          <ac:chgData name="Chaouki, Rami" userId="S::2195796@johnabbottcollege.net::400fb364-557c-4284-804b-313907375aa3" providerId="AD" clId="Web-{72F095E6-E367-4FAE-97B6-F131C844FE42}" dt="2022-10-20T05:29:35.903" v="341" actId="1076"/>
          <ac:picMkLst>
            <pc:docMk/>
            <pc:sldMk cId="3905552781" sldId="263"/>
            <ac:picMk id="4" creationId="{44643380-0579-6F59-ABF9-D49D9AFB2A6B}"/>
          </ac:picMkLst>
        </pc:picChg>
      </pc:sldChg>
      <pc:sldChg chg="modNotes">
        <pc:chgData name="Chaouki, Rami" userId="S::2195796@johnabbottcollege.net::400fb364-557c-4284-804b-313907375aa3" providerId="AD" clId="Web-{72F095E6-E367-4FAE-97B6-F131C844FE42}" dt="2022-10-20T05:24:34.618" v="242"/>
        <pc:sldMkLst>
          <pc:docMk/>
          <pc:sldMk cId="1550094406" sldId="264"/>
        </pc:sldMkLst>
      </pc:sldChg>
      <pc:sldChg chg="addSp modSp">
        <pc:chgData name="Chaouki, Rami" userId="S::2195796@johnabbottcollege.net::400fb364-557c-4284-804b-313907375aa3" providerId="AD" clId="Web-{72F095E6-E367-4FAE-97B6-F131C844FE42}" dt="2022-10-20T06:08:39.850" v="548" actId="14100"/>
        <pc:sldMkLst>
          <pc:docMk/>
          <pc:sldMk cId="1725946599" sldId="265"/>
        </pc:sldMkLst>
        <pc:spChg chg="mod">
          <ac:chgData name="Chaouki, Rami" userId="S::2195796@johnabbottcollege.net::400fb364-557c-4284-804b-313907375aa3" providerId="AD" clId="Web-{72F095E6-E367-4FAE-97B6-F131C844FE42}" dt="2022-10-20T06:08:28.241" v="546" actId="20577"/>
          <ac:spMkLst>
            <pc:docMk/>
            <pc:sldMk cId="1725946599" sldId="265"/>
            <ac:spMk id="5" creationId="{C4B70E76-5520-230F-7CF9-A36D3D1ADA19}"/>
          </ac:spMkLst>
        </pc:spChg>
        <pc:picChg chg="add mod">
          <ac:chgData name="Chaouki, Rami" userId="S::2195796@johnabbottcollege.net::400fb364-557c-4284-804b-313907375aa3" providerId="AD" clId="Web-{72F095E6-E367-4FAE-97B6-F131C844FE42}" dt="2022-10-20T06:08:39.850" v="548" actId="14100"/>
          <ac:picMkLst>
            <pc:docMk/>
            <pc:sldMk cId="1725946599" sldId="265"/>
            <ac:picMk id="3" creationId="{6DFA9922-2954-1052-51F6-6675B4375CAB}"/>
          </ac:picMkLst>
        </pc:picChg>
      </pc:sldChg>
      <pc:sldChg chg="addSp modSp">
        <pc:chgData name="Chaouki, Rami" userId="S::2195796@johnabbottcollege.net::400fb364-557c-4284-804b-313907375aa3" providerId="AD" clId="Web-{72F095E6-E367-4FAE-97B6-F131C844FE42}" dt="2022-10-20T05:36:15.480" v="373" actId="20577"/>
        <pc:sldMkLst>
          <pc:docMk/>
          <pc:sldMk cId="998069282" sldId="266"/>
        </pc:sldMkLst>
        <pc:spChg chg="mod">
          <ac:chgData name="Chaouki, Rami" userId="S::2195796@johnabbottcollege.net::400fb364-557c-4284-804b-313907375aa3" providerId="AD" clId="Web-{72F095E6-E367-4FAE-97B6-F131C844FE42}" dt="2022-10-20T05:36:15.480" v="373" actId="20577"/>
          <ac:spMkLst>
            <pc:docMk/>
            <pc:sldMk cId="998069282" sldId="266"/>
            <ac:spMk id="5" creationId="{816F66DD-5DE9-6B98-2263-6F602B32CF0F}"/>
          </ac:spMkLst>
        </pc:spChg>
        <pc:picChg chg="add mod">
          <ac:chgData name="Chaouki, Rami" userId="S::2195796@johnabbottcollege.net::400fb364-557c-4284-804b-313907375aa3" providerId="AD" clId="Web-{72F095E6-E367-4FAE-97B6-F131C844FE42}" dt="2022-10-20T05:33:33.215" v="368" actId="1076"/>
          <ac:picMkLst>
            <pc:docMk/>
            <pc:sldMk cId="998069282" sldId="266"/>
            <ac:picMk id="3" creationId="{EF3B1B5C-8399-D9D4-5F8F-99E406CF6F9F}"/>
          </ac:picMkLst>
        </pc:picChg>
        <pc:picChg chg="add mod">
          <ac:chgData name="Chaouki, Rami" userId="S::2195796@johnabbottcollege.net::400fb364-557c-4284-804b-313907375aa3" providerId="AD" clId="Web-{72F095E6-E367-4FAE-97B6-F131C844FE42}" dt="2022-10-20T05:34:04.231" v="371" actId="14100"/>
          <ac:picMkLst>
            <pc:docMk/>
            <pc:sldMk cId="998069282" sldId="266"/>
            <ac:picMk id="4" creationId="{9494C2D4-BD5F-594E-3B71-C657104C55F1}"/>
          </ac:picMkLst>
        </pc:picChg>
      </pc:sldChg>
      <pc:sldChg chg="addSp delSp modSp add replId">
        <pc:chgData name="Chaouki, Rami" userId="S::2195796@johnabbottcollege.net::400fb364-557c-4284-804b-313907375aa3" providerId="AD" clId="Web-{72F095E6-E367-4FAE-97B6-F131C844FE42}" dt="2022-10-20T06:16:51.390" v="597" actId="14100"/>
        <pc:sldMkLst>
          <pc:docMk/>
          <pc:sldMk cId="4278821826" sldId="272"/>
        </pc:sldMkLst>
        <pc:spChg chg="mod">
          <ac:chgData name="Chaouki, Rami" userId="S::2195796@johnabbottcollege.net::400fb364-557c-4284-804b-313907375aa3" providerId="AD" clId="Web-{72F095E6-E367-4FAE-97B6-F131C844FE42}" dt="2022-10-20T06:12:34.666" v="593" actId="20577"/>
          <ac:spMkLst>
            <pc:docMk/>
            <pc:sldMk cId="4278821826" sldId="272"/>
            <ac:spMk id="2" creationId="{6EE64FBD-B48A-FF75-EC8F-A577413EBFA6}"/>
          </ac:spMkLst>
        </pc:spChg>
        <pc:spChg chg="del">
          <ac:chgData name="Chaouki, Rami" userId="S::2195796@johnabbottcollege.net::400fb364-557c-4284-804b-313907375aa3" providerId="AD" clId="Web-{72F095E6-E367-4FAE-97B6-F131C844FE42}" dt="2022-10-20T06:12:35.088" v="594"/>
          <ac:spMkLst>
            <pc:docMk/>
            <pc:sldMk cId="4278821826" sldId="272"/>
            <ac:spMk id="5" creationId="{816F66DD-5DE9-6B98-2263-6F602B32CF0F}"/>
          </ac:spMkLst>
        </pc:spChg>
        <pc:picChg chg="add mod ord">
          <ac:chgData name="Chaouki, Rami" userId="S::2195796@johnabbottcollege.net::400fb364-557c-4284-804b-313907375aa3" providerId="AD" clId="Web-{72F095E6-E367-4FAE-97B6-F131C844FE42}" dt="2022-10-20T06:16:51.390" v="597" actId="14100"/>
          <ac:picMkLst>
            <pc:docMk/>
            <pc:sldMk cId="4278821826" sldId="272"/>
            <ac:picMk id="3" creationId="{27EED950-C67C-7F86-E2DB-AA45E0525DC2}"/>
          </ac:picMkLst>
        </pc:picChg>
      </pc:sldChg>
      <pc:sldChg chg="addSp modSp new">
        <pc:chgData name="Chaouki, Rami" userId="S::2195796@johnabbottcollege.net::400fb364-557c-4284-804b-313907375aa3" providerId="AD" clId="Web-{72F095E6-E367-4FAE-97B6-F131C844FE42}" dt="2022-10-20T06:10:34.711" v="583" actId="1076"/>
        <pc:sldMkLst>
          <pc:docMk/>
          <pc:sldMk cId="235598269" sldId="273"/>
        </pc:sldMkLst>
        <pc:spChg chg="mod">
          <ac:chgData name="Chaouki, Rami" userId="S::2195796@johnabbottcollege.net::400fb364-557c-4284-804b-313907375aa3" providerId="AD" clId="Web-{72F095E6-E367-4FAE-97B6-F131C844FE42}" dt="2022-10-20T06:09:07.741" v="567" actId="20577"/>
          <ac:spMkLst>
            <pc:docMk/>
            <pc:sldMk cId="235598269" sldId="273"/>
            <ac:spMk id="2" creationId="{53148B4C-81E0-DD64-9605-65E8F6C8E9D1}"/>
          </ac:spMkLst>
        </pc:spChg>
        <pc:spChg chg="mod">
          <ac:chgData name="Chaouki, Rami" userId="S::2195796@johnabbottcollege.net::400fb364-557c-4284-804b-313907375aa3" providerId="AD" clId="Web-{72F095E6-E367-4FAE-97B6-F131C844FE42}" dt="2022-10-20T06:09:20.148" v="576" actId="20577"/>
          <ac:spMkLst>
            <pc:docMk/>
            <pc:sldMk cId="235598269" sldId="273"/>
            <ac:spMk id="3" creationId="{AC38C8A2-0BBE-0AAD-09FD-1D7029DEB4F5}"/>
          </ac:spMkLst>
        </pc:spChg>
        <pc:picChg chg="add mod">
          <ac:chgData name="Chaouki, Rami" userId="S::2195796@johnabbottcollege.net::400fb364-557c-4284-804b-313907375aa3" providerId="AD" clId="Web-{72F095E6-E367-4FAE-97B6-F131C844FE42}" dt="2022-10-20T06:09:51.539" v="580" actId="1076"/>
          <ac:picMkLst>
            <pc:docMk/>
            <pc:sldMk cId="235598269" sldId="273"/>
            <ac:picMk id="4" creationId="{B9E7A18A-86C1-620D-2CAA-78AEF8471F21}"/>
          </ac:picMkLst>
        </pc:picChg>
        <pc:picChg chg="add mod">
          <ac:chgData name="Chaouki, Rami" userId="S::2195796@johnabbottcollege.net::400fb364-557c-4284-804b-313907375aa3" providerId="AD" clId="Web-{72F095E6-E367-4FAE-97B6-F131C844FE42}" dt="2022-10-20T06:10:34.711" v="583" actId="1076"/>
          <ac:picMkLst>
            <pc:docMk/>
            <pc:sldMk cId="235598269" sldId="273"/>
            <ac:picMk id="5" creationId="{882F17AA-7540-D3F1-3A38-E3086956B773}"/>
          </ac:picMkLst>
        </pc:picChg>
      </pc:sldChg>
      <pc:sldChg chg="addSp delSp modSp new">
        <pc:chgData name="Chaouki, Rami" userId="S::2195796@johnabbottcollege.net::400fb364-557c-4284-804b-313907375aa3" providerId="AD" clId="Web-{72F095E6-E367-4FAE-97B6-F131C844FE42}" dt="2022-10-20T06:17:05.922" v="610" actId="20577"/>
        <pc:sldMkLst>
          <pc:docMk/>
          <pc:sldMk cId="2395364015" sldId="274"/>
        </pc:sldMkLst>
        <pc:spChg chg="mod">
          <ac:chgData name="Chaouki, Rami" userId="S::2195796@johnabbottcollege.net::400fb364-557c-4284-804b-313907375aa3" providerId="AD" clId="Web-{72F095E6-E367-4FAE-97B6-F131C844FE42}" dt="2022-10-20T06:17:05.922" v="610" actId="20577"/>
          <ac:spMkLst>
            <pc:docMk/>
            <pc:sldMk cId="2395364015" sldId="274"/>
            <ac:spMk id="2" creationId="{E9DDFBF3-CBDD-5992-AA77-ECC949BCCC2A}"/>
          </ac:spMkLst>
        </pc:spChg>
        <pc:spChg chg="del">
          <ac:chgData name="Chaouki, Rami" userId="S::2195796@johnabbottcollege.net::400fb364-557c-4284-804b-313907375aa3" providerId="AD" clId="Web-{72F095E6-E367-4FAE-97B6-F131C844FE42}" dt="2022-10-20T06:16:57.234" v="599"/>
          <ac:spMkLst>
            <pc:docMk/>
            <pc:sldMk cId="2395364015" sldId="274"/>
            <ac:spMk id="3" creationId="{DD3C9114-3C19-7A73-666A-F0FF82402131}"/>
          </ac:spMkLst>
        </pc:spChg>
        <pc:picChg chg="add mod ord">
          <ac:chgData name="Chaouki, Rami" userId="S::2195796@johnabbottcollege.net::400fb364-557c-4284-804b-313907375aa3" providerId="AD" clId="Web-{72F095E6-E367-4FAE-97B6-F131C844FE42}" dt="2022-10-20T06:16:57.234" v="599"/>
          <ac:picMkLst>
            <pc:docMk/>
            <pc:sldMk cId="2395364015" sldId="274"/>
            <ac:picMk id="4" creationId="{687CFD93-47B6-F9DF-34FD-18DF0BF18901}"/>
          </ac:picMkLst>
        </pc:picChg>
      </pc:sldChg>
    </pc:docChg>
  </pc:docChgLst>
  <pc:docChgLst>
    <pc:chgData name="Seto, Caelan Gabriel" userId="S::2195851@johnabbottcollege.net::694a95cf-bded-4f86-9a35-cf83ed443a00" providerId="AD" clId="Web-{C1E6D820-687B-4E4C-B546-20B91D34D17D}"/>
    <pc:docChg chg="modSld">
      <pc:chgData name="Seto, Caelan Gabriel" userId="S::2195851@johnabbottcollege.net::694a95cf-bded-4f86-9a35-cf83ed443a00" providerId="AD" clId="Web-{C1E6D820-687B-4E4C-B546-20B91D34D17D}" dt="2022-10-20T05:45:22.151" v="60" actId="1076"/>
      <pc:docMkLst>
        <pc:docMk/>
      </pc:docMkLst>
      <pc:sldChg chg="addSp delSp modSp">
        <pc:chgData name="Seto, Caelan Gabriel" userId="S::2195851@johnabbottcollege.net::694a95cf-bded-4f86-9a35-cf83ed443a00" providerId="AD" clId="Web-{C1E6D820-687B-4E4C-B546-20B91D34D17D}" dt="2022-10-20T05:41:11.178" v="53" actId="20577"/>
        <pc:sldMkLst>
          <pc:docMk/>
          <pc:sldMk cId="2282201306" sldId="261"/>
        </pc:sldMkLst>
        <pc:spChg chg="del">
          <ac:chgData name="Seto, Caelan Gabriel" userId="S::2195851@johnabbottcollege.net::694a95cf-bded-4f86-9a35-cf83ed443a00" providerId="AD" clId="Web-{C1E6D820-687B-4E4C-B546-20B91D34D17D}" dt="2022-10-20T05:38:34.019" v="17"/>
          <ac:spMkLst>
            <pc:docMk/>
            <pc:sldMk cId="2282201306" sldId="261"/>
            <ac:spMk id="5" creationId="{8A40E0A1-A7E4-214F-3DD4-17278B8570A5}"/>
          </ac:spMkLst>
        </pc:spChg>
        <pc:spChg chg="add mod">
          <ac:chgData name="Seto, Caelan Gabriel" userId="S::2195851@johnabbottcollege.net::694a95cf-bded-4f86-9a35-cf83ed443a00" providerId="AD" clId="Web-{C1E6D820-687B-4E4C-B546-20B91D34D17D}" dt="2022-10-20T05:40:56.803" v="42" actId="1076"/>
          <ac:spMkLst>
            <pc:docMk/>
            <pc:sldMk cId="2282201306" sldId="261"/>
            <ac:spMk id="6" creationId="{463377B5-982E-1D71-F3DE-0797F6C79988}"/>
          </ac:spMkLst>
        </pc:spChg>
        <pc:spChg chg="add mod">
          <ac:chgData name="Seto, Caelan Gabriel" userId="S::2195851@johnabbottcollege.net::694a95cf-bded-4f86-9a35-cf83ed443a00" providerId="AD" clId="Web-{C1E6D820-687B-4E4C-B546-20B91D34D17D}" dt="2022-10-20T05:41:11.178" v="53" actId="20577"/>
          <ac:spMkLst>
            <pc:docMk/>
            <pc:sldMk cId="2282201306" sldId="261"/>
            <ac:spMk id="7" creationId="{D805C01F-70E6-1BDD-0B08-BD1C8DC88856}"/>
          </ac:spMkLst>
        </pc:spChg>
        <pc:picChg chg="add mod ord">
          <ac:chgData name="Seto, Caelan Gabriel" userId="S::2195851@johnabbottcollege.net::694a95cf-bded-4f86-9a35-cf83ed443a00" providerId="AD" clId="Web-{C1E6D820-687B-4E4C-B546-20B91D34D17D}" dt="2022-10-20T05:40:17.177" v="27" actId="1076"/>
          <ac:picMkLst>
            <pc:docMk/>
            <pc:sldMk cId="2282201306" sldId="261"/>
            <ac:picMk id="3" creationId="{6223B87F-734D-6B57-5079-4CFD9684A3BC}"/>
          </ac:picMkLst>
        </pc:picChg>
        <pc:picChg chg="add mod">
          <ac:chgData name="Seto, Caelan Gabriel" userId="S::2195851@johnabbottcollege.net::694a95cf-bded-4f86-9a35-cf83ed443a00" providerId="AD" clId="Web-{C1E6D820-687B-4E4C-B546-20B91D34D17D}" dt="2022-10-20T05:40:14.474" v="26" actId="1076"/>
          <ac:picMkLst>
            <pc:docMk/>
            <pc:sldMk cId="2282201306" sldId="261"/>
            <ac:picMk id="4" creationId="{5D42DC62-934D-5408-1F8A-7CC8B25B6AF6}"/>
          </ac:picMkLst>
        </pc:picChg>
      </pc:sldChg>
      <pc:sldChg chg="addSp modSp">
        <pc:chgData name="Seto, Caelan Gabriel" userId="S::2195851@johnabbottcollege.net::694a95cf-bded-4f86-9a35-cf83ed443a00" providerId="AD" clId="Web-{C1E6D820-687B-4E4C-B546-20B91D34D17D}" dt="2022-10-20T05:45:22.151" v="60" actId="1076"/>
        <pc:sldMkLst>
          <pc:docMk/>
          <pc:sldMk cId="3905552781" sldId="263"/>
        </pc:sldMkLst>
        <pc:picChg chg="add mod">
          <ac:chgData name="Seto, Caelan Gabriel" userId="S::2195851@johnabbottcollege.net::694a95cf-bded-4f86-9a35-cf83ed443a00" providerId="AD" clId="Web-{C1E6D820-687B-4E4C-B546-20B91D34D17D}" dt="2022-10-20T05:45:22.151" v="60" actId="1076"/>
          <ac:picMkLst>
            <pc:docMk/>
            <pc:sldMk cId="3905552781" sldId="263"/>
            <ac:picMk id="5" creationId="{CAF6B4E8-63A4-DA10-7491-E003BDFCB3B6}"/>
          </ac:picMkLst>
        </pc:picChg>
      </pc:sldChg>
      <pc:sldChg chg="addSp delSp modSp">
        <pc:chgData name="Seto, Caelan Gabriel" userId="S::2195851@johnabbottcollege.net::694a95cf-bded-4f86-9a35-cf83ed443a00" providerId="AD" clId="Web-{C1E6D820-687B-4E4C-B546-20B91D34D17D}" dt="2022-10-20T05:37:26.096" v="16"/>
        <pc:sldMkLst>
          <pc:docMk/>
          <pc:sldMk cId="1983291372" sldId="268"/>
        </pc:sldMkLst>
        <pc:spChg chg="mod">
          <ac:chgData name="Seto, Caelan Gabriel" userId="S::2195851@johnabbottcollege.net::694a95cf-bded-4f86-9a35-cf83ed443a00" providerId="AD" clId="Web-{C1E6D820-687B-4E4C-B546-20B91D34D17D}" dt="2022-10-20T05:37:26.096" v="16"/>
          <ac:spMkLst>
            <pc:docMk/>
            <pc:sldMk cId="1983291372" sldId="268"/>
            <ac:spMk id="2" creationId="{590711DA-BFD1-B436-74D8-6C4741492B50}"/>
          </ac:spMkLst>
        </pc:spChg>
        <pc:spChg chg="del">
          <ac:chgData name="Seto, Caelan Gabriel" userId="S::2195851@johnabbottcollege.net::694a95cf-bded-4f86-9a35-cf83ed443a00" providerId="AD" clId="Web-{C1E6D820-687B-4E4C-B546-20B91D34D17D}" dt="2022-10-20T05:37:22.268" v="14"/>
          <ac:spMkLst>
            <pc:docMk/>
            <pc:sldMk cId="1983291372" sldId="268"/>
            <ac:spMk id="5" creationId="{584A6E17-C32F-ABD1-5B99-65C4C947F68A}"/>
          </ac:spMkLst>
        </pc:spChg>
        <pc:picChg chg="add mod ord">
          <ac:chgData name="Seto, Caelan Gabriel" userId="S::2195851@johnabbottcollege.net::694a95cf-bded-4f86-9a35-cf83ed443a00" providerId="AD" clId="Web-{C1E6D820-687B-4E4C-B546-20B91D34D17D}" dt="2022-10-20T05:37:26.096" v="16"/>
          <ac:picMkLst>
            <pc:docMk/>
            <pc:sldMk cId="1983291372" sldId="268"/>
            <ac:picMk id="3" creationId="{8B80F1CE-4293-4B3D-16A6-8D665AD0403C}"/>
          </ac:picMkLst>
        </pc:picChg>
      </pc:sldChg>
      <pc:sldChg chg="addSp delSp modSp mod modClrScheme chgLayout">
        <pc:chgData name="Seto, Caelan Gabriel" userId="S::2195851@johnabbottcollege.net::694a95cf-bded-4f86-9a35-cf83ed443a00" providerId="AD" clId="Web-{C1E6D820-687B-4E4C-B546-20B91D34D17D}" dt="2022-10-20T05:36:24.267" v="13"/>
        <pc:sldMkLst>
          <pc:docMk/>
          <pc:sldMk cId="3799288298" sldId="269"/>
        </pc:sldMkLst>
        <pc:spChg chg="mod">
          <ac:chgData name="Seto, Caelan Gabriel" userId="S::2195851@johnabbottcollege.net::694a95cf-bded-4f86-9a35-cf83ed443a00" providerId="AD" clId="Web-{C1E6D820-687B-4E4C-B546-20B91D34D17D}" dt="2022-10-20T05:36:24.267" v="13"/>
          <ac:spMkLst>
            <pc:docMk/>
            <pc:sldMk cId="3799288298" sldId="269"/>
            <ac:spMk id="2" creationId="{6B3A9BC3-A4BE-E011-8B1F-6C4321DB63CC}"/>
          </ac:spMkLst>
        </pc:spChg>
        <pc:spChg chg="del">
          <ac:chgData name="Seto, Caelan Gabriel" userId="S::2195851@johnabbottcollege.net::694a95cf-bded-4f86-9a35-cf83ed443a00" providerId="AD" clId="Web-{C1E6D820-687B-4E4C-B546-20B91D34D17D}" dt="2022-10-20T05:34:15.796" v="0"/>
          <ac:spMkLst>
            <pc:docMk/>
            <pc:sldMk cId="3799288298" sldId="269"/>
            <ac:spMk id="5" creationId="{E4D231EA-3913-D74A-92B2-54DCF94A59FD}"/>
          </ac:spMkLst>
        </pc:spChg>
        <pc:spChg chg="add del mod">
          <ac:chgData name="Seto, Caelan Gabriel" userId="S::2195851@johnabbottcollege.net::694a95cf-bded-4f86-9a35-cf83ed443a00" providerId="AD" clId="Web-{C1E6D820-687B-4E4C-B546-20B91D34D17D}" dt="2022-10-20T05:36:24.267" v="13"/>
          <ac:spMkLst>
            <pc:docMk/>
            <pc:sldMk cId="3799288298" sldId="269"/>
            <ac:spMk id="7" creationId="{249130CE-4F75-8C34-8FFA-F72BB1BE7B7E}"/>
          </ac:spMkLst>
        </pc:spChg>
        <pc:picChg chg="add del mod ord">
          <ac:chgData name="Seto, Caelan Gabriel" userId="S::2195851@johnabbottcollege.net::694a95cf-bded-4f86-9a35-cf83ed443a00" providerId="AD" clId="Web-{C1E6D820-687B-4E4C-B546-20B91D34D17D}" dt="2022-10-20T05:35:42.891" v="11"/>
          <ac:picMkLst>
            <pc:docMk/>
            <pc:sldMk cId="3799288298" sldId="269"/>
            <ac:picMk id="3" creationId="{72209D85-0270-151C-EEC1-E910A5D47337}"/>
          </ac:picMkLst>
        </pc:picChg>
        <pc:picChg chg="add mod">
          <ac:chgData name="Seto, Caelan Gabriel" userId="S::2195851@johnabbottcollege.net::694a95cf-bded-4f86-9a35-cf83ed443a00" providerId="AD" clId="Web-{C1E6D820-687B-4E4C-B546-20B91D34D17D}" dt="2022-10-20T05:36:24.267" v="13"/>
          <ac:picMkLst>
            <pc:docMk/>
            <pc:sldMk cId="3799288298" sldId="269"/>
            <ac:picMk id="4" creationId="{591E2CE4-63B5-F860-7A5F-3926DAAAE7BE}"/>
          </ac:picMkLst>
        </pc:picChg>
      </pc:sldChg>
    </pc:docChg>
  </pc:docChgLst>
  <pc:docChgLst>
    <pc:chgData name="Nehme, Ali" userId="S::2195836@johnabbottcollege.net::829448a4-7adb-4c35-a26b-a5c7c6608aea" providerId="AD" clId="Web-{24227099-3E33-4451-A0CE-8321336D01A6}"/>
    <pc:docChg chg="addSld modSld">
      <pc:chgData name="Nehme, Ali" userId="S::2195836@johnabbottcollege.net::829448a4-7adb-4c35-a26b-a5c7c6608aea" providerId="AD" clId="Web-{24227099-3E33-4451-A0CE-8321336D01A6}" dt="2022-10-20T03:30:24.668" v="207" actId="14100"/>
      <pc:docMkLst>
        <pc:docMk/>
      </pc:docMkLst>
      <pc:sldChg chg="addSp delSp modSp">
        <pc:chgData name="Nehme, Ali" userId="S::2195836@johnabbottcollege.net::829448a4-7adb-4c35-a26b-a5c7c6608aea" providerId="AD" clId="Web-{24227099-3E33-4451-A0CE-8321336D01A6}" dt="2022-10-20T02:59:41.788" v="32" actId="20577"/>
        <pc:sldMkLst>
          <pc:docMk/>
          <pc:sldMk cId="3608069669" sldId="260"/>
        </pc:sldMkLst>
        <pc:spChg chg="del">
          <ac:chgData name="Nehme, Ali" userId="S::2195836@johnabbottcollege.net::829448a4-7adb-4c35-a26b-a5c7c6608aea" providerId="AD" clId="Web-{24227099-3E33-4451-A0CE-8321336D01A6}" dt="2022-10-20T02:53:07.549" v="2"/>
          <ac:spMkLst>
            <pc:docMk/>
            <pc:sldMk cId="3608069669" sldId="260"/>
            <ac:spMk id="5" creationId="{18BA04DB-043C-BBA1-2C0C-38A446DDC753}"/>
          </ac:spMkLst>
        </pc:spChg>
        <pc:spChg chg="add del mod">
          <ac:chgData name="Nehme, Ali" userId="S::2195836@johnabbottcollege.net::829448a4-7adb-4c35-a26b-a5c7c6608aea" providerId="AD" clId="Web-{24227099-3E33-4451-A0CE-8321336D01A6}" dt="2022-10-20T02:53:35.300" v="5"/>
          <ac:spMkLst>
            <pc:docMk/>
            <pc:sldMk cId="3608069669" sldId="260"/>
            <ac:spMk id="6" creationId="{EC552807-E194-3478-2FF1-87554312FE08}"/>
          </ac:spMkLst>
        </pc:spChg>
        <pc:spChg chg="add mod">
          <ac:chgData name="Nehme, Ali" userId="S::2195836@johnabbottcollege.net::829448a4-7adb-4c35-a26b-a5c7c6608aea" providerId="AD" clId="Web-{24227099-3E33-4451-A0CE-8321336D01A6}" dt="2022-10-20T02:58:38.694" v="21" actId="20577"/>
          <ac:spMkLst>
            <pc:docMk/>
            <pc:sldMk cId="3608069669" sldId="260"/>
            <ac:spMk id="10" creationId="{BF733523-1B38-6995-2617-BDB13C23A086}"/>
          </ac:spMkLst>
        </pc:spChg>
        <pc:spChg chg="add mod">
          <ac:chgData name="Nehme, Ali" userId="S::2195836@johnabbottcollege.net::829448a4-7adb-4c35-a26b-a5c7c6608aea" providerId="AD" clId="Web-{24227099-3E33-4451-A0CE-8321336D01A6}" dt="2022-10-20T02:58:53.350" v="28" actId="20577"/>
          <ac:spMkLst>
            <pc:docMk/>
            <pc:sldMk cId="3608069669" sldId="260"/>
            <ac:spMk id="11" creationId="{0DE7DCCA-21BC-E89E-6DBC-BAAF53798FD8}"/>
          </ac:spMkLst>
        </pc:spChg>
        <pc:spChg chg="add mod">
          <ac:chgData name="Nehme, Ali" userId="S::2195836@johnabbottcollege.net::829448a4-7adb-4c35-a26b-a5c7c6608aea" providerId="AD" clId="Web-{24227099-3E33-4451-A0CE-8321336D01A6}" dt="2022-10-20T02:59:41.788" v="32" actId="20577"/>
          <ac:spMkLst>
            <pc:docMk/>
            <pc:sldMk cId="3608069669" sldId="260"/>
            <ac:spMk id="12" creationId="{29A4D710-7213-B179-B056-F4CE9C9B2ADB}"/>
          </ac:spMkLst>
        </pc:spChg>
        <pc:picChg chg="add del mod ord">
          <ac:chgData name="Nehme, Ali" userId="S::2195836@johnabbottcollege.net::829448a4-7adb-4c35-a26b-a5c7c6608aea" providerId="AD" clId="Web-{24227099-3E33-4451-A0CE-8321336D01A6}" dt="2022-10-20T02:53:33.394" v="4"/>
          <ac:picMkLst>
            <pc:docMk/>
            <pc:sldMk cId="3608069669" sldId="260"/>
            <ac:picMk id="3" creationId="{C57E55D1-EE39-D4BC-47DA-8328670074FA}"/>
          </ac:picMkLst>
        </pc:picChg>
        <pc:picChg chg="add mod ord">
          <ac:chgData name="Nehme, Ali" userId="S::2195836@johnabbottcollege.net::829448a4-7adb-4c35-a26b-a5c7c6608aea" providerId="AD" clId="Web-{24227099-3E33-4451-A0CE-8321336D01A6}" dt="2022-10-20T02:57:04.271" v="12" actId="1076"/>
          <ac:picMkLst>
            <pc:docMk/>
            <pc:sldMk cId="3608069669" sldId="260"/>
            <ac:picMk id="7" creationId="{297CAF07-9410-1141-D1DA-D09A2FE0CE6E}"/>
          </ac:picMkLst>
        </pc:picChg>
        <pc:picChg chg="add mod">
          <ac:chgData name="Nehme, Ali" userId="S::2195836@johnabbottcollege.net::829448a4-7adb-4c35-a26b-a5c7c6608aea" providerId="AD" clId="Web-{24227099-3E33-4451-A0CE-8321336D01A6}" dt="2022-10-20T02:57:04.349" v="13" actId="1076"/>
          <ac:picMkLst>
            <pc:docMk/>
            <pc:sldMk cId="3608069669" sldId="260"/>
            <ac:picMk id="8" creationId="{CD3483FE-8C01-B754-DAA9-1EE571E0FAC9}"/>
          </ac:picMkLst>
        </pc:picChg>
        <pc:picChg chg="add mod">
          <ac:chgData name="Nehme, Ali" userId="S::2195836@johnabbottcollege.net::829448a4-7adb-4c35-a26b-a5c7c6608aea" providerId="AD" clId="Web-{24227099-3E33-4451-A0CE-8321336D01A6}" dt="2022-10-20T02:57:04.458" v="14" actId="1076"/>
          <ac:picMkLst>
            <pc:docMk/>
            <pc:sldMk cId="3608069669" sldId="260"/>
            <ac:picMk id="9" creationId="{CBF073E4-3F25-55D0-2C7E-A025358CD8BB}"/>
          </ac:picMkLst>
        </pc:picChg>
      </pc:sldChg>
      <pc:sldChg chg="addSp modSp">
        <pc:chgData name="Nehme, Ali" userId="S::2195836@johnabbottcollege.net::829448a4-7adb-4c35-a26b-a5c7c6608aea" providerId="AD" clId="Web-{24227099-3E33-4451-A0CE-8321336D01A6}" dt="2022-10-20T03:24:15.898" v="159" actId="20577"/>
        <pc:sldMkLst>
          <pc:docMk/>
          <pc:sldMk cId="3483807440" sldId="262"/>
        </pc:sldMkLst>
        <pc:spChg chg="mod">
          <ac:chgData name="Nehme, Ali" userId="S::2195836@johnabbottcollege.net::829448a4-7adb-4c35-a26b-a5c7c6608aea" providerId="AD" clId="Web-{24227099-3E33-4451-A0CE-8321336D01A6}" dt="2022-10-20T03:24:15.898" v="159" actId="20577"/>
          <ac:spMkLst>
            <pc:docMk/>
            <pc:sldMk cId="3483807440" sldId="262"/>
            <ac:spMk id="2" creationId="{586B8D7E-D705-600C-B6E7-A7A7EE1D8485}"/>
          </ac:spMkLst>
        </pc:spChg>
        <pc:spChg chg="mod">
          <ac:chgData name="Nehme, Ali" userId="S::2195836@johnabbottcollege.net::829448a4-7adb-4c35-a26b-a5c7c6608aea" providerId="AD" clId="Web-{24227099-3E33-4451-A0CE-8321336D01A6}" dt="2022-10-20T03:18:03.191" v="101" actId="20577"/>
          <ac:spMkLst>
            <pc:docMk/>
            <pc:sldMk cId="3483807440" sldId="262"/>
            <ac:spMk id="5" creationId="{B016CF76-A1E8-1F3D-E949-312CAB6D71C4}"/>
          </ac:spMkLst>
        </pc:spChg>
        <pc:picChg chg="add mod">
          <ac:chgData name="Nehme, Ali" userId="S::2195836@johnabbottcollege.net::829448a4-7adb-4c35-a26b-a5c7c6608aea" providerId="AD" clId="Web-{24227099-3E33-4451-A0CE-8321336D01A6}" dt="2022-10-20T03:18:07.910" v="104" actId="14100"/>
          <ac:picMkLst>
            <pc:docMk/>
            <pc:sldMk cId="3483807440" sldId="262"/>
            <ac:picMk id="3" creationId="{B4C09745-4E90-9E18-CCB5-8137DFA5CEA9}"/>
          </ac:picMkLst>
        </pc:picChg>
      </pc:sldChg>
      <pc:sldChg chg="modSp">
        <pc:chgData name="Nehme, Ali" userId="S::2195836@johnabbottcollege.net::829448a4-7adb-4c35-a26b-a5c7c6608aea" providerId="AD" clId="Web-{24227099-3E33-4451-A0CE-8321336D01A6}" dt="2022-10-20T02:16:35.385" v="1" actId="1076"/>
        <pc:sldMkLst>
          <pc:docMk/>
          <pc:sldMk cId="1550094406" sldId="264"/>
        </pc:sldMkLst>
        <pc:picChg chg="mod">
          <ac:chgData name="Nehme, Ali" userId="S::2195836@johnabbottcollege.net::829448a4-7adb-4c35-a26b-a5c7c6608aea" providerId="AD" clId="Web-{24227099-3E33-4451-A0CE-8321336D01A6}" dt="2022-10-20T02:16:35.385" v="1" actId="1076"/>
          <ac:picMkLst>
            <pc:docMk/>
            <pc:sldMk cId="1550094406" sldId="264"/>
            <ac:picMk id="4" creationId="{BD6EFDE5-3812-14C6-3729-B4A28CF5CBA3}"/>
          </ac:picMkLst>
        </pc:picChg>
      </pc:sldChg>
      <pc:sldChg chg="addSp delSp modSp new">
        <pc:chgData name="Nehme, Ali" userId="S::2195836@johnabbottcollege.net::829448a4-7adb-4c35-a26b-a5c7c6608aea" providerId="AD" clId="Web-{24227099-3E33-4451-A0CE-8321336D01A6}" dt="2022-10-20T03:30:24.668" v="207" actId="14100"/>
        <pc:sldMkLst>
          <pc:docMk/>
          <pc:sldMk cId="1131576452" sldId="270"/>
        </pc:sldMkLst>
        <pc:spChg chg="mod">
          <ac:chgData name="Nehme, Ali" userId="S::2195836@johnabbottcollege.net::829448a4-7adb-4c35-a26b-a5c7c6608aea" providerId="AD" clId="Web-{24227099-3E33-4451-A0CE-8321336D01A6}" dt="2022-10-20T03:18:54.910" v="113" actId="20577"/>
          <ac:spMkLst>
            <pc:docMk/>
            <pc:sldMk cId="1131576452" sldId="270"/>
            <ac:spMk id="2" creationId="{CAB56F93-A96A-76B6-758E-D5A452B4559C}"/>
          </ac:spMkLst>
        </pc:spChg>
        <pc:spChg chg="del">
          <ac:chgData name="Nehme, Ali" userId="S::2195836@johnabbottcollege.net::829448a4-7adb-4c35-a26b-a5c7c6608aea" providerId="AD" clId="Web-{24227099-3E33-4451-A0CE-8321336D01A6}" dt="2022-10-20T03:18:45.504" v="105"/>
          <ac:spMkLst>
            <pc:docMk/>
            <pc:sldMk cId="1131576452" sldId="270"/>
            <ac:spMk id="3" creationId="{98B9FE7D-6465-1579-496B-863607FB9589}"/>
          </ac:spMkLst>
        </pc:spChg>
        <pc:spChg chg="add mod">
          <ac:chgData name="Nehme, Ali" userId="S::2195836@johnabbottcollege.net::829448a4-7adb-4c35-a26b-a5c7c6608aea" providerId="AD" clId="Web-{24227099-3E33-4451-A0CE-8321336D01A6}" dt="2022-10-20T03:26:39.259" v="186" actId="20577"/>
          <ac:spMkLst>
            <pc:docMk/>
            <pc:sldMk cId="1131576452" sldId="270"/>
            <ac:spMk id="7" creationId="{F576BD63-485D-A9DC-787B-28EB7B5A19C3}"/>
          </ac:spMkLst>
        </pc:spChg>
        <pc:spChg chg="add mod">
          <ac:chgData name="Nehme, Ali" userId="S::2195836@johnabbottcollege.net::829448a4-7adb-4c35-a26b-a5c7c6608aea" providerId="AD" clId="Web-{24227099-3E33-4451-A0CE-8321336D01A6}" dt="2022-10-20T03:30:24.668" v="207" actId="14100"/>
          <ac:spMkLst>
            <pc:docMk/>
            <pc:sldMk cId="1131576452" sldId="270"/>
            <ac:spMk id="9" creationId="{85A9756A-675C-E534-F06A-CE22E0809BF4}"/>
          </ac:spMkLst>
        </pc:spChg>
        <pc:picChg chg="add mod modCrop">
          <ac:chgData name="Nehme, Ali" userId="S::2195836@johnabbottcollege.net::829448a4-7adb-4c35-a26b-a5c7c6608aea" providerId="AD" clId="Web-{24227099-3E33-4451-A0CE-8321336D01A6}" dt="2022-10-20T03:30:21.387" v="206" actId="14100"/>
          <ac:picMkLst>
            <pc:docMk/>
            <pc:sldMk cId="1131576452" sldId="270"/>
            <ac:picMk id="4" creationId="{6602D5E0-15B9-09EC-B060-BEB16E3CF9EC}"/>
          </ac:picMkLst>
        </pc:picChg>
        <pc:picChg chg="add del mod modCrop">
          <ac:chgData name="Nehme, Ali" userId="S::2195836@johnabbottcollege.net::829448a4-7adb-4c35-a26b-a5c7c6608aea" providerId="AD" clId="Web-{24227099-3E33-4451-A0CE-8321336D01A6}" dt="2022-10-20T03:29:19.902" v="200"/>
          <ac:picMkLst>
            <pc:docMk/>
            <pc:sldMk cId="1131576452" sldId="270"/>
            <ac:picMk id="5" creationId="{19CC2635-A0E1-47B7-8353-9BF07D12B99B}"/>
          </ac:picMkLst>
        </pc:picChg>
        <pc:picChg chg="add mod">
          <ac:chgData name="Nehme, Ali" userId="S::2195836@johnabbottcollege.net::829448a4-7adb-4c35-a26b-a5c7c6608aea" providerId="AD" clId="Web-{24227099-3E33-4451-A0CE-8321336D01A6}" dt="2022-10-20T03:30:18.215" v="205" actId="14100"/>
          <ac:picMkLst>
            <pc:docMk/>
            <pc:sldMk cId="1131576452" sldId="270"/>
            <ac:picMk id="10" creationId="{FFE2B565-6D67-D2A6-82DF-28A0003146D4}"/>
          </ac:picMkLst>
        </pc:picChg>
      </pc:sldChg>
      <pc:sldChg chg="addSp delSp modSp new mod modClrScheme chgLayout">
        <pc:chgData name="Nehme, Ali" userId="S::2195836@johnabbottcollege.net::829448a4-7adb-4c35-a26b-a5c7c6608aea" providerId="AD" clId="Web-{24227099-3E33-4451-A0CE-8321336D01A6}" dt="2022-10-20T03:05:20.761" v="99" actId="14100"/>
        <pc:sldMkLst>
          <pc:docMk/>
          <pc:sldMk cId="3985865106" sldId="271"/>
        </pc:sldMkLst>
        <pc:spChg chg="mod">
          <ac:chgData name="Nehme, Ali" userId="S::2195836@johnabbottcollege.net::829448a4-7adb-4c35-a26b-a5c7c6608aea" providerId="AD" clId="Web-{24227099-3E33-4451-A0CE-8321336D01A6}" dt="2022-10-20T03:03:10.197" v="56"/>
          <ac:spMkLst>
            <pc:docMk/>
            <pc:sldMk cId="3985865106" sldId="271"/>
            <ac:spMk id="2" creationId="{F7B67489-F761-AC34-8325-407C214463AE}"/>
          </ac:spMkLst>
        </pc:spChg>
        <pc:spChg chg="del">
          <ac:chgData name="Nehme, Ali" userId="S::2195836@johnabbottcollege.net::829448a4-7adb-4c35-a26b-a5c7c6608aea" providerId="AD" clId="Web-{24227099-3E33-4451-A0CE-8321336D01A6}" dt="2022-10-20T03:01:57.633" v="49"/>
          <ac:spMkLst>
            <pc:docMk/>
            <pc:sldMk cId="3985865106" sldId="271"/>
            <ac:spMk id="3" creationId="{5A6F4027-4007-3560-2D9A-7221F6144DE4}"/>
          </ac:spMkLst>
        </pc:spChg>
        <pc:spChg chg="add mod">
          <ac:chgData name="Nehme, Ali" userId="S::2195836@johnabbottcollege.net::829448a4-7adb-4c35-a26b-a5c7c6608aea" providerId="AD" clId="Web-{24227099-3E33-4451-A0CE-8321336D01A6}" dt="2022-10-20T03:04:37.698" v="77" actId="20577"/>
          <ac:spMkLst>
            <pc:docMk/>
            <pc:sldMk cId="3985865106" sldId="271"/>
            <ac:spMk id="8" creationId="{AE0FBB4E-80C3-478E-87F8-E22D6E62ED0B}"/>
          </ac:spMkLst>
        </pc:spChg>
        <pc:spChg chg="add mod">
          <ac:chgData name="Nehme, Ali" userId="S::2195836@johnabbottcollege.net::829448a4-7adb-4c35-a26b-a5c7c6608aea" providerId="AD" clId="Web-{24227099-3E33-4451-A0CE-8321336D01A6}" dt="2022-10-20T03:05:00.979" v="82" actId="20577"/>
          <ac:spMkLst>
            <pc:docMk/>
            <pc:sldMk cId="3985865106" sldId="271"/>
            <ac:spMk id="9" creationId="{F1834560-F3BE-105C-79AA-117351127F43}"/>
          </ac:spMkLst>
        </pc:spChg>
        <pc:spChg chg="add del mod">
          <ac:chgData name="Nehme, Ali" userId="S::2195836@johnabbottcollege.net::829448a4-7adb-4c35-a26b-a5c7c6608aea" providerId="AD" clId="Web-{24227099-3E33-4451-A0CE-8321336D01A6}" dt="2022-10-20T03:03:10.197" v="56"/>
          <ac:spMkLst>
            <pc:docMk/>
            <pc:sldMk cId="3985865106" sldId="271"/>
            <ac:spMk id="10" creationId="{C2AC2F1D-68F7-E6BE-C217-EFBE117F800B}"/>
          </ac:spMkLst>
        </pc:spChg>
        <pc:spChg chg="add mod">
          <ac:chgData name="Nehme, Ali" userId="S::2195836@johnabbottcollege.net::829448a4-7adb-4c35-a26b-a5c7c6608aea" providerId="AD" clId="Web-{24227099-3E33-4451-A0CE-8321336D01A6}" dt="2022-10-20T03:05:20.761" v="99" actId="14100"/>
          <ac:spMkLst>
            <pc:docMk/>
            <pc:sldMk cId="3985865106" sldId="271"/>
            <ac:spMk id="11" creationId="{5F8BCC0F-791A-3477-B053-606F6736F202}"/>
          </ac:spMkLst>
        </pc:spChg>
        <pc:spChg chg="add del mod">
          <ac:chgData name="Nehme, Ali" userId="S::2195836@johnabbottcollege.net::829448a4-7adb-4c35-a26b-a5c7c6608aea" providerId="AD" clId="Web-{24227099-3E33-4451-A0CE-8321336D01A6}" dt="2022-10-20T03:03:10.197" v="56"/>
          <ac:spMkLst>
            <pc:docMk/>
            <pc:sldMk cId="3985865106" sldId="271"/>
            <ac:spMk id="12" creationId="{1AF433F5-4069-E158-152A-CA7AF3D721BF}"/>
          </ac:spMkLst>
        </pc:spChg>
        <pc:spChg chg="add del mod">
          <ac:chgData name="Nehme, Ali" userId="S::2195836@johnabbottcollege.net::829448a4-7adb-4c35-a26b-a5c7c6608aea" providerId="AD" clId="Web-{24227099-3E33-4451-A0CE-8321336D01A6}" dt="2022-10-20T03:03:10.197" v="56"/>
          <ac:spMkLst>
            <pc:docMk/>
            <pc:sldMk cId="3985865106" sldId="271"/>
            <ac:spMk id="14" creationId="{7AFE19E4-9B16-3698-FF14-FA760B4BF448}"/>
          </ac:spMkLst>
        </pc:spChg>
        <pc:spChg chg="add del mod">
          <ac:chgData name="Nehme, Ali" userId="S::2195836@johnabbottcollege.net::829448a4-7adb-4c35-a26b-a5c7c6608aea" providerId="AD" clId="Web-{24227099-3E33-4451-A0CE-8321336D01A6}" dt="2022-10-20T03:03:10.197" v="56"/>
          <ac:spMkLst>
            <pc:docMk/>
            <pc:sldMk cId="3985865106" sldId="271"/>
            <ac:spMk id="16" creationId="{6BCB50A5-1AD4-3368-B390-18C3F559ACA5}"/>
          </ac:spMkLst>
        </pc:spChg>
        <pc:picChg chg="add mod ord">
          <ac:chgData name="Nehme, Ali" userId="S::2195836@johnabbottcollege.net::829448a4-7adb-4c35-a26b-a5c7c6608aea" providerId="AD" clId="Web-{24227099-3E33-4451-A0CE-8321336D01A6}" dt="2022-10-20T03:04:22.432" v="67" actId="1076"/>
          <ac:picMkLst>
            <pc:docMk/>
            <pc:sldMk cId="3985865106" sldId="271"/>
            <ac:picMk id="4" creationId="{E4F8F03E-C95B-450D-0585-DB5E29CB3B46}"/>
          </ac:picMkLst>
        </pc:picChg>
        <pc:picChg chg="add mod">
          <ac:chgData name="Nehme, Ali" userId="S::2195836@johnabbottcollege.net::829448a4-7adb-4c35-a26b-a5c7c6608aea" providerId="AD" clId="Web-{24227099-3E33-4451-A0CE-8321336D01A6}" dt="2022-10-20T03:04:22.541" v="68" actId="1076"/>
          <ac:picMkLst>
            <pc:docMk/>
            <pc:sldMk cId="3985865106" sldId="271"/>
            <ac:picMk id="5" creationId="{BDE0B8A2-0851-8C5F-B37A-3C4A5F245B98}"/>
          </ac:picMkLst>
        </pc:picChg>
        <pc:picChg chg="add mod">
          <ac:chgData name="Nehme, Ali" userId="S::2195836@johnabbottcollege.net::829448a4-7adb-4c35-a26b-a5c7c6608aea" providerId="AD" clId="Web-{24227099-3E33-4451-A0CE-8321336D01A6}" dt="2022-10-20T03:04:22.604" v="69" actId="1076"/>
          <ac:picMkLst>
            <pc:docMk/>
            <pc:sldMk cId="3985865106" sldId="271"/>
            <ac:picMk id="6" creationId="{DC9A8A06-8A50-9D7E-5226-1A75243EAD35}"/>
          </ac:picMkLst>
        </pc:picChg>
      </pc:sldChg>
    </pc:docChg>
  </pc:docChgLst>
  <pc:docChgLst>
    <pc:chgData name="Nehme, Ali" userId="S::2195836@johnabbottcollege.net::829448a4-7adb-4c35-a26b-a5c7c6608aea" providerId="AD" clId="Web-{B63D66D6-4E10-4EFE-9C21-A933D6F5D040}"/>
    <pc:docChg chg="addSld modSld">
      <pc:chgData name="Nehme, Ali" userId="S::2195836@johnabbottcollege.net::829448a4-7adb-4c35-a26b-a5c7c6608aea" providerId="AD" clId="Web-{B63D66D6-4E10-4EFE-9C21-A933D6F5D040}" dt="2022-10-20T02:08:25.994" v="142" actId="20577"/>
      <pc:docMkLst>
        <pc:docMk/>
      </pc:docMkLst>
      <pc:sldChg chg="modSp">
        <pc:chgData name="Nehme, Ali" userId="S::2195836@johnabbottcollege.net::829448a4-7adb-4c35-a26b-a5c7c6608aea" providerId="AD" clId="Web-{B63D66D6-4E10-4EFE-9C21-A933D6F5D040}" dt="2022-10-20T02:01:00.362" v="67" actId="14100"/>
        <pc:sldMkLst>
          <pc:docMk/>
          <pc:sldMk cId="2668133016" sldId="258"/>
        </pc:sldMkLst>
        <pc:spChg chg="mod">
          <ac:chgData name="Nehme, Ali" userId="S::2195836@johnabbottcollege.net::829448a4-7adb-4c35-a26b-a5c7c6608aea" providerId="AD" clId="Web-{B63D66D6-4E10-4EFE-9C21-A933D6F5D040}" dt="2022-10-20T02:01:00.362" v="67" actId="14100"/>
          <ac:spMkLst>
            <pc:docMk/>
            <pc:sldMk cId="2668133016" sldId="258"/>
            <ac:spMk id="3" creationId="{6AC0D5FF-57E9-025C-5659-403F7E82A5FF}"/>
          </ac:spMkLst>
        </pc:spChg>
      </pc:sldChg>
      <pc:sldChg chg="addSp delSp modSp mod modClrScheme chgLayout">
        <pc:chgData name="Nehme, Ali" userId="S::2195836@johnabbottcollege.net::829448a4-7adb-4c35-a26b-a5c7c6608aea" providerId="AD" clId="Web-{B63D66D6-4E10-4EFE-9C21-A933D6F5D040}" dt="2022-10-20T02:04:37.709" v="134"/>
        <pc:sldMkLst>
          <pc:docMk/>
          <pc:sldMk cId="3483807440" sldId="262"/>
        </pc:sldMkLst>
        <pc:spChg chg="mod ord">
          <ac:chgData name="Nehme, Ali" userId="S::2195836@johnabbottcollege.net::829448a4-7adb-4c35-a26b-a5c7c6608aea" providerId="AD" clId="Web-{B63D66D6-4E10-4EFE-9C21-A933D6F5D040}" dt="2022-10-20T02:04:37.709" v="134"/>
          <ac:spMkLst>
            <pc:docMk/>
            <pc:sldMk cId="3483807440" sldId="262"/>
            <ac:spMk id="2" creationId="{586B8D7E-D705-600C-B6E7-A7A7EE1D8485}"/>
          </ac:spMkLst>
        </pc:spChg>
        <pc:spChg chg="add del mod ord">
          <ac:chgData name="Nehme, Ali" userId="S::2195836@johnabbottcollege.net::829448a4-7adb-4c35-a26b-a5c7c6608aea" providerId="AD" clId="Web-{B63D66D6-4E10-4EFE-9C21-A933D6F5D040}" dt="2022-10-20T02:04:37.709" v="134"/>
          <ac:spMkLst>
            <pc:docMk/>
            <pc:sldMk cId="3483807440" sldId="262"/>
            <ac:spMk id="3" creationId="{8B1978FA-742B-83CC-4D44-A23BF7158064}"/>
          </ac:spMkLst>
        </pc:spChg>
      </pc:sldChg>
      <pc:sldChg chg="modSp">
        <pc:chgData name="Nehme, Ali" userId="S::2195836@johnabbottcollege.net::829448a4-7adb-4c35-a26b-a5c7c6608aea" providerId="AD" clId="Web-{B63D66D6-4E10-4EFE-9C21-A933D6F5D040}" dt="2022-10-20T02:08:25.994" v="142" actId="20577"/>
        <pc:sldMkLst>
          <pc:docMk/>
          <pc:sldMk cId="3905552781" sldId="263"/>
        </pc:sldMkLst>
        <pc:spChg chg="mod">
          <ac:chgData name="Nehme, Ali" userId="S::2195836@johnabbottcollege.net::829448a4-7adb-4c35-a26b-a5c7c6608aea" providerId="AD" clId="Web-{B63D66D6-4E10-4EFE-9C21-A933D6F5D040}" dt="2022-10-20T02:08:25.994" v="142" actId="20577"/>
          <ac:spMkLst>
            <pc:docMk/>
            <pc:sldMk cId="3905552781" sldId="263"/>
            <ac:spMk id="3" creationId="{2B167B61-CAD7-21E6-7894-118C5BF47D13}"/>
          </ac:spMkLst>
        </pc:spChg>
      </pc:sldChg>
      <pc:sldChg chg="addSp delSp modSp">
        <pc:chgData name="Nehme, Ali" userId="S::2195836@johnabbottcollege.net::829448a4-7adb-4c35-a26b-a5c7c6608aea" providerId="AD" clId="Web-{B63D66D6-4E10-4EFE-9C21-A933D6F5D040}" dt="2022-10-20T01:56:16.545" v="4" actId="14100"/>
        <pc:sldMkLst>
          <pc:docMk/>
          <pc:sldMk cId="1550094406" sldId="264"/>
        </pc:sldMkLst>
        <pc:spChg chg="del">
          <ac:chgData name="Nehme, Ali" userId="S::2195836@johnabbottcollege.net::829448a4-7adb-4c35-a26b-a5c7c6608aea" providerId="AD" clId="Web-{B63D66D6-4E10-4EFE-9C21-A933D6F5D040}" dt="2022-10-20T01:56:08.264" v="0"/>
          <ac:spMkLst>
            <pc:docMk/>
            <pc:sldMk cId="1550094406" sldId="264"/>
            <ac:spMk id="3" creationId="{5FEEC31A-3346-369D-6F61-A2AB5D122427}"/>
          </ac:spMkLst>
        </pc:spChg>
        <pc:picChg chg="add mod">
          <ac:chgData name="Nehme, Ali" userId="S::2195836@johnabbottcollege.net::829448a4-7adb-4c35-a26b-a5c7c6608aea" providerId="AD" clId="Web-{B63D66D6-4E10-4EFE-9C21-A933D6F5D040}" dt="2022-10-20T01:56:16.545" v="4" actId="14100"/>
          <ac:picMkLst>
            <pc:docMk/>
            <pc:sldMk cId="1550094406" sldId="264"/>
            <ac:picMk id="4" creationId="{BD6EFDE5-3812-14C6-3729-B4A28CF5CBA3}"/>
          </ac:picMkLst>
        </pc:picChg>
      </pc:sldChg>
      <pc:sldChg chg="modSp new">
        <pc:chgData name="Nehme, Ali" userId="S::2195836@johnabbottcollege.net::829448a4-7adb-4c35-a26b-a5c7c6608aea" providerId="AD" clId="Web-{B63D66D6-4E10-4EFE-9C21-A933D6F5D040}" dt="2022-10-20T01:58:22.297" v="9" actId="20577"/>
        <pc:sldMkLst>
          <pc:docMk/>
          <pc:sldMk cId="1725946599" sldId="265"/>
        </pc:sldMkLst>
        <pc:spChg chg="mod">
          <ac:chgData name="Nehme, Ali" userId="S::2195836@johnabbottcollege.net::829448a4-7adb-4c35-a26b-a5c7c6608aea" providerId="AD" clId="Web-{B63D66D6-4E10-4EFE-9C21-A933D6F5D040}" dt="2022-10-20T01:58:22.297" v="9" actId="20577"/>
          <ac:spMkLst>
            <pc:docMk/>
            <pc:sldMk cId="1725946599" sldId="265"/>
            <ac:spMk id="2" creationId="{C6EF5969-8B9F-60BF-E262-E0E8D3C35FE2}"/>
          </ac:spMkLst>
        </pc:spChg>
      </pc:sldChg>
      <pc:sldChg chg="modSp new">
        <pc:chgData name="Nehme, Ali" userId="S::2195836@johnabbottcollege.net::829448a4-7adb-4c35-a26b-a5c7c6608aea" providerId="AD" clId="Web-{B63D66D6-4E10-4EFE-9C21-A933D6F5D040}" dt="2022-10-20T01:58:43.251" v="25" actId="20577"/>
        <pc:sldMkLst>
          <pc:docMk/>
          <pc:sldMk cId="998069282" sldId="266"/>
        </pc:sldMkLst>
        <pc:spChg chg="mod">
          <ac:chgData name="Nehme, Ali" userId="S::2195836@johnabbottcollege.net::829448a4-7adb-4c35-a26b-a5c7c6608aea" providerId="AD" clId="Web-{B63D66D6-4E10-4EFE-9C21-A933D6F5D040}" dt="2022-10-20T01:58:43.251" v="25" actId="20577"/>
          <ac:spMkLst>
            <pc:docMk/>
            <pc:sldMk cId="998069282" sldId="266"/>
            <ac:spMk id="2" creationId="{6EE64FBD-B48A-FF75-EC8F-A577413EBFA6}"/>
          </ac:spMkLst>
        </pc:spChg>
      </pc:sldChg>
      <pc:sldChg chg="modSp new">
        <pc:chgData name="Nehme, Ali" userId="S::2195836@johnabbottcollege.net::829448a4-7adb-4c35-a26b-a5c7c6608aea" providerId="AD" clId="Web-{B63D66D6-4E10-4EFE-9C21-A933D6F5D040}" dt="2022-10-20T02:01:17.644" v="105" actId="20577"/>
        <pc:sldMkLst>
          <pc:docMk/>
          <pc:sldMk cId="2303683500" sldId="267"/>
        </pc:sldMkLst>
        <pc:spChg chg="mod">
          <ac:chgData name="Nehme, Ali" userId="S::2195836@johnabbottcollege.net::829448a4-7adb-4c35-a26b-a5c7c6608aea" providerId="AD" clId="Web-{B63D66D6-4E10-4EFE-9C21-A933D6F5D040}" dt="2022-10-20T02:01:10.753" v="88" actId="20577"/>
          <ac:spMkLst>
            <pc:docMk/>
            <pc:sldMk cId="2303683500" sldId="267"/>
            <ac:spMk id="2" creationId="{04ACC69B-D3C5-3F06-82C4-42A75743E416}"/>
          </ac:spMkLst>
        </pc:spChg>
        <pc:spChg chg="mod">
          <ac:chgData name="Nehme, Ali" userId="S::2195836@johnabbottcollege.net::829448a4-7adb-4c35-a26b-a5c7c6608aea" providerId="AD" clId="Web-{B63D66D6-4E10-4EFE-9C21-A933D6F5D040}" dt="2022-10-20T02:01:17.644" v="105" actId="20577"/>
          <ac:spMkLst>
            <pc:docMk/>
            <pc:sldMk cId="2303683500" sldId="267"/>
            <ac:spMk id="3" creationId="{D3CC8450-9454-E3B3-2183-B6AF798B25F8}"/>
          </ac:spMkLst>
        </pc:spChg>
      </pc:sldChg>
      <pc:sldChg chg="modSp new">
        <pc:chgData name="Nehme, Ali" userId="S::2195836@johnabbottcollege.net::829448a4-7adb-4c35-a26b-a5c7c6608aea" providerId="AD" clId="Web-{B63D66D6-4E10-4EFE-9C21-A933D6F5D040}" dt="2022-10-20T02:01:29.566" v="116" actId="20577"/>
        <pc:sldMkLst>
          <pc:docMk/>
          <pc:sldMk cId="1983291372" sldId="268"/>
        </pc:sldMkLst>
        <pc:spChg chg="mod">
          <ac:chgData name="Nehme, Ali" userId="S::2195836@johnabbottcollege.net::829448a4-7adb-4c35-a26b-a5c7c6608aea" providerId="AD" clId="Web-{B63D66D6-4E10-4EFE-9C21-A933D6F5D040}" dt="2022-10-20T02:01:29.566" v="116" actId="20577"/>
          <ac:spMkLst>
            <pc:docMk/>
            <pc:sldMk cId="1983291372" sldId="268"/>
            <ac:spMk id="2" creationId="{590711DA-BFD1-B436-74D8-6C4741492B50}"/>
          </ac:spMkLst>
        </pc:spChg>
      </pc:sldChg>
      <pc:sldChg chg="modSp new">
        <pc:chgData name="Nehme, Ali" userId="S::2195836@johnabbottcollege.net::829448a4-7adb-4c35-a26b-a5c7c6608aea" providerId="AD" clId="Web-{B63D66D6-4E10-4EFE-9C21-A933D6F5D040}" dt="2022-10-20T02:03:14.911" v="128" actId="20577"/>
        <pc:sldMkLst>
          <pc:docMk/>
          <pc:sldMk cId="3799288298" sldId="269"/>
        </pc:sldMkLst>
        <pc:spChg chg="mod">
          <ac:chgData name="Nehme, Ali" userId="S::2195836@johnabbottcollege.net::829448a4-7adb-4c35-a26b-a5c7c6608aea" providerId="AD" clId="Web-{B63D66D6-4E10-4EFE-9C21-A933D6F5D040}" dt="2022-10-20T02:03:14.911" v="128" actId="20577"/>
          <ac:spMkLst>
            <pc:docMk/>
            <pc:sldMk cId="3799288298" sldId="269"/>
            <ac:spMk id="2" creationId="{6B3A9BC3-A4BE-E011-8B1F-6C4321DB63CC}"/>
          </ac:spMkLst>
        </pc:spChg>
      </pc:sldChg>
    </pc:docChg>
  </pc:docChgLst>
  <pc:docChgLst>
    <pc:chgData name="Chaouki, Rami" userId="S::2195796@johnabbottcollege.net::400fb364-557c-4284-804b-313907375aa3" providerId="AD" clId="Web-{979FED91-20D3-47CD-BEBF-7A87443A1230}"/>
    <pc:docChg chg="modSld">
      <pc:chgData name="Chaouki, Rami" userId="S::2195796@johnabbottcollege.net::400fb364-557c-4284-804b-313907375aa3" providerId="AD" clId="Web-{979FED91-20D3-47CD-BEBF-7A87443A1230}" dt="2022-10-20T01:53:19.497" v="11" actId="20577"/>
      <pc:docMkLst>
        <pc:docMk/>
      </pc:docMkLst>
      <pc:sldChg chg="modSp">
        <pc:chgData name="Chaouki, Rami" userId="S::2195796@johnabbottcollege.net::400fb364-557c-4284-804b-313907375aa3" providerId="AD" clId="Web-{979FED91-20D3-47CD-BEBF-7A87443A1230}" dt="2022-10-20T01:52:35.793" v="1" actId="20577"/>
        <pc:sldMkLst>
          <pc:docMk/>
          <pc:sldMk cId="109857222" sldId="256"/>
        </pc:sldMkLst>
        <pc:spChg chg="mod">
          <ac:chgData name="Chaouki, Rami" userId="S::2195796@johnabbottcollege.net::400fb364-557c-4284-804b-313907375aa3" providerId="AD" clId="Web-{979FED91-20D3-47CD-BEBF-7A87443A1230}" dt="2022-10-20T01:52:35.793" v="1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Chaouki, Rami" userId="S::2195796@johnabbottcollege.net::400fb364-557c-4284-804b-313907375aa3" providerId="AD" clId="Web-{979FED91-20D3-47CD-BEBF-7A87443A1230}" dt="2022-10-20T01:53:19.497" v="11" actId="20577"/>
        <pc:sldMkLst>
          <pc:docMk/>
          <pc:sldMk cId="2551471430" sldId="257"/>
        </pc:sldMkLst>
        <pc:spChg chg="mod">
          <ac:chgData name="Chaouki, Rami" userId="S::2195796@johnabbottcollege.net::400fb364-557c-4284-804b-313907375aa3" providerId="AD" clId="Web-{979FED91-20D3-47CD-BEBF-7A87443A1230}" dt="2022-10-20T01:53:19.497" v="11" actId="20577"/>
          <ac:spMkLst>
            <pc:docMk/>
            <pc:sldMk cId="2551471430" sldId="257"/>
            <ac:spMk id="3" creationId="{696A6BA5-411D-FC9F-78E4-F30C704AE2D6}"/>
          </ac:spMkLst>
        </pc:spChg>
      </pc:sldChg>
    </pc:docChg>
  </pc:docChgLst>
  <pc:docChgLst>
    <pc:chgData name="Nehme, Ali" userId="S::2195836@johnabbottcollege.net::829448a4-7adb-4c35-a26b-a5c7c6608aea" providerId="AD" clId="Web-{966AE772-26D4-4751-A0F2-38EFEAE4F8FE}"/>
    <pc:docChg chg="modSld">
      <pc:chgData name="Nehme, Ali" userId="S::2195836@johnabbottcollege.net::829448a4-7adb-4c35-a26b-a5c7c6608aea" providerId="AD" clId="Web-{966AE772-26D4-4751-A0F2-38EFEAE4F8FE}" dt="2022-10-20T13:51:25.873" v="125" actId="1076"/>
      <pc:docMkLst>
        <pc:docMk/>
      </pc:docMkLst>
      <pc:sldChg chg="addSp delSp modSp">
        <pc:chgData name="Nehme, Ali" userId="S::2195836@johnabbottcollege.net::829448a4-7adb-4c35-a26b-a5c7c6608aea" providerId="AD" clId="Web-{966AE772-26D4-4751-A0F2-38EFEAE4F8FE}" dt="2022-10-20T13:40:14.438" v="77" actId="1076"/>
        <pc:sldMkLst>
          <pc:docMk/>
          <pc:sldMk cId="3483807440" sldId="262"/>
        </pc:sldMkLst>
        <pc:spChg chg="mod">
          <ac:chgData name="Nehme, Ali" userId="S::2195836@johnabbottcollege.net::829448a4-7adb-4c35-a26b-a5c7c6608aea" providerId="AD" clId="Web-{966AE772-26D4-4751-A0F2-38EFEAE4F8FE}" dt="2022-10-20T13:36:48.012" v="13" actId="20577"/>
          <ac:spMkLst>
            <pc:docMk/>
            <pc:sldMk cId="3483807440" sldId="262"/>
            <ac:spMk id="2" creationId="{586B8D7E-D705-600C-B6E7-A7A7EE1D8485}"/>
          </ac:spMkLst>
        </pc:spChg>
        <pc:spChg chg="del mod">
          <ac:chgData name="Nehme, Ali" userId="S::2195836@johnabbottcollege.net::829448a4-7adb-4c35-a26b-a5c7c6608aea" providerId="AD" clId="Web-{966AE772-26D4-4751-A0F2-38EFEAE4F8FE}" dt="2022-10-20T13:36:26.309" v="5"/>
          <ac:spMkLst>
            <pc:docMk/>
            <pc:sldMk cId="3483807440" sldId="262"/>
            <ac:spMk id="5" creationId="{B016CF76-A1E8-1F3D-E949-312CAB6D71C4}"/>
          </ac:spMkLst>
        </pc:spChg>
        <pc:spChg chg="add mod">
          <ac:chgData name="Nehme, Ali" userId="S::2195836@johnabbottcollege.net::829448a4-7adb-4c35-a26b-a5c7c6608aea" providerId="AD" clId="Web-{966AE772-26D4-4751-A0F2-38EFEAE4F8FE}" dt="2022-10-20T13:40:06.735" v="72" actId="1076"/>
          <ac:spMkLst>
            <pc:docMk/>
            <pc:sldMk cId="3483807440" sldId="262"/>
            <ac:spMk id="8" creationId="{CD5BA21B-63A5-857A-B019-4700CD4690B7}"/>
          </ac:spMkLst>
        </pc:spChg>
        <pc:spChg chg="add mod">
          <ac:chgData name="Nehme, Ali" userId="S::2195836@johnabbottcollege.net::829448a4-7adb-4c35-a26b-a5c7c6608aea" providerId="AD" clId="Web-{966AE772-26D4-4751-A0F2-38EFEAE4F8FE}" dt="2022-10-20T13:40:06.735" v="73" actId="1076"/>
          <ac:spMkLst>
            <pc:docMk/>
            <pc:sldMk cId="3483807440" sldId="262"/>
            <ac:spMk id="9" creationId="{AFEC801F-7C76-C4EA-753C-F4EA1E53BBB6}"/>
          </ac:spMkLst>
        </pc:spChg>
        <pc:spChg chg="add mod">
          <ac:chgData name="Nehme, Ali" userId="S::2195836@johnabbottcollege.net::829448a4-7adb-4c35-a26b-a5c7c6608aea" providerId="AD" clId="Web-{966AE772-26D4-4751-A0F2-38EFEAE4F8FE}" dt="2022-10-20T13:40:06.751" v="74" actId="1076"/>
          <ac:spMkLst>
            <pc:docMk/>
            <pc:sldMk cId="3483807440" sldId="262"/>
            <ac:spMk id="10" creationId="{9E607B06-243D-CECB-48F8-D4155DB513B6}"/>
          </ac:spMkLst>
        </pc:spChg>
        <pc:picChg chg="mod">
          <ac:chgData name="Nehme, Ali" userId="S::2195836@johnabbottcollege.net::829448a4-7adb-4c35-a26b-a5c7c6608aea" providerId="AD" clId="Web-{966AE772-26D4-4751-A0F2-38EFEAE4F8FE}" dt="2022-10-20T13:40:14.438" v="77" actId="1076"/>
          <ac:picMkLst>
            <pc:docMk/>
            <pc:sldMk cId="3483807440" sldId="262"/>
            <ac:picMk id="3" creationId="{B4C09745-4E90-9E18-CCB5-8137DFA5CEA9}"/>
          </ac:picMkLst>
        </pc:picChg>
        <pc:picChg chg="add mod">
          <ac:chgData name="Nehme, Ali" userId="S::2195836@johnabbottcollege.net::829448a4-7adb-4c35-a26b-a5c7c6608aea" providerId="AD" clId="Web-{966AE772-26D4-4751-A0F2-38EFEAE4F8FE}" dt="2022-10-20T13:40:14.282" v="75" actId="1076"/>
          <ac:picMkLst>
            <pc:docMk/>
            <pc:sldMk cId="3483807440" sldId="262"/>
            <ac:picMk id="4" creationId="{E38752BB-A9E9-0061-47D4-9A3CE2DB650E}"/>
          </ac:picMkLst>
        </pc:picChg>
        <pc:picChg chg="add mod">
          <ac:chgData name="Nehme, Ali" userId="S::2195836@johnabbottcollege.net::829448a4-7adb-4c35-a26b-a5c7c6608aea" providerId="AD" clId="Web-{966AE772-26D4-4751-A0F2-38EFEAE4F8FE}" dt="2022-10-20T13:40:14.329" v="76" actId="1076"/>
          <ac:picMkLst>
            <pc:docMk/>
            <pc:sldMk cId="3483807440" sldId="262"/>
            <ac:picMk id="6" creationId="{42AA8A51-94E4-274C-C230-FAE863B10E60}"/>
          </ac:picMkLst>
        </pc:picChg>
      </pc:sldChg>
      <pc:sldChg chg="addSp modSp">
        <pc:chgData name="Nehme, Ali" userId="S::2195836@johnabbottcollege.net::829448a4-7adb-4c35-a26b-a5c7c6608aea" providerId="AD" clId="Web-{966AE772-26D4-4751-A0F2-38EFEAE4F8FE}" dt="2022-10-20T13:51:25.873" v="125" actId="1076"/>
        <pc:sldMkLst>
          <pc:docMk/>
          <pc:sldMk cId="1131576452" sldId="270"/>
        </pc:sldMkLst>
        <pc:spChg chg="add mod">
          <ac:chgData name="Nehme, Ali" userId="S::2195836@johnabbottcollege.net::829448a4-7adb-4c35-a26b-a5c7c6608aea" providerId="AD" clId="Web-{966AE772-26D4-4751-A0F2-38EFEAE4F8FE}" dt="2022-10-20T13:51:25.873" v="125" actId="1076"/>
          <ac:spMkLst>
            <pc:docMk/>
            <pc:sldMk cId="1131576452" sldId="270"/>
            <ac:spMk id="6" creationId="{2C1B00B8-8059-468D-0D54-3D48C1525BEC}"/>
          </ac:spMkLst>
        </pc:spChg>
        <pc:spChg chg="add mod">
          <ac:chgData name="Nehme, Ali" userId="S::2195836@johnabbottcollege.net::829448a4-7adb-4c35-a26b-a5c7c6608aea" providerId="AD" clId="Web-{966AE772-26D4-4751-A0F2-38EFEAE4F8FE}" dt="2022-10-20T13:50:57.732" v="123" actId="20577"/>
          <ac:spMkLst>
            <pc:docMk/>
            <pc:sldMk cId="1131576452" sldId="270"/>
            <ac:spMk id="8" creationId="{55E61F77-3FF8-BD2C-CADC-A04B0BB17312}"/>
          </ac:spMkLst>
        </pc:spChg>
        <pc:picChg chg="add mod">
          <ac:chgData name="Nehme, Ali" userId="S::2195836@johnabbottcollege.net::829448a4-7adb-4c35-a26b-a5c7c6608aea" providerId="AD" clId="Web-{966AE772-26D4-4751-A0F2-38EFEAE4F8FE}" dt="2022-10-20T13:51:25.857" v="124" actId="1076"/>
          <ac:picMkLst>
            <pc:docMk/>
            <pc:sldMk cId="1131576452" sldId="270"/>
            <ac:picMk id="3" creationId="{2DF83A75-04A6-16CD-253A-2DB2358653DE}"/>
          </ac:picMkLst>
        </pc:picChg>
        <pc:picChg chg="mod">
          <ac:chgData name="Nehme, Ali" userId="S::2195836@johnabbottcollege.net::829448a4-7adb-4c35-a26b-a5c7c6608aea" providerId="AD" clId="Web-{966AE772-26D4-4751-A0F2-38EFEAE4F8FE}" dt="2022-10-20T13:45:03.709" v="79" actId="1076"/>
          <ac:picMkLst>
            <pc:docMk/>
            <pc:sldMk cId="1131576452" sldId="270"/>
            <ac:picMk id="4" creationId="{6602D5E0-15B9-09EC-B060-BEB16E3CF9EC}"/>
          </ac:picMkLst>
        </pc:picChg>
        <pc:picChg chg="add mod">
          <ac:chgData name="Nehme, Ali" userId="S::2195836@johnabbottcollege.net::829448a4-7adb-4c35-a26b-a5c7c6608aea" providerId="AD" clId="Web-{966AE772-26D4-4751-A0F2-38EFEAE4F8FE}" dt="2022-10-20T13:47:32.150" v="95" actId="1076"/>
          <ac:picMkLst>
            <pc:docMk/>
            <pc:sldMk cId="1131576452" sldId="270"/>
            <ac:picMk id="5" creationId="{444D2D1E-69E9-8609-D896-ADA7514E55F4}"/>
          </ac:picMkLst>
        </pc:picChg>
        <pc:picChg chg="mod">
          <ac:chgData name="Nehme, Ali" userId="S::2195836@johnabbottcollege.net::829448a4-7adb-4c35-a26b-a5c7c6608aea" providerId="AD" clId="Web-{966AE772-26D4-4751-A0F2-38EFEAE4F8FE}" dt="2022-10-20T13:45:17.147" v="83" actId="1076"/>
          <ac:picMkLst>
            <pc:docMk/>
            <pc:sldMk cId="1131576452" sldId="270"/>
            <ac:picMk id="10" creationId="{FFE2B565-6D67-D2A6-82DF-28A0003146D4}"/>
          </ac:picMkLst>
        </pc:picChg>
      </pc:sldChg>
    </pc:docChg>
  </pc:docChgLst>
  <pc:docChgLst>
    <pc:chgData name="Seto, Caelan Gabriel" userId="S::2195851@johnabbottcollege.net::694a95cf-bded-4f86-9a35-cf83ed443a00" providerId="AD" clId="Web-{578DC36D-F19D-4C06-B259-C8E481B0366F}"/>
    <pc:docChg chg="modSld">
      <pc:chgData name="Seto, Caelan Gabriel" userId="S::2195851@johnabbottcollege.net::694a95cf-bded-4f86-9a35-cf83ed443a00" providerId="AD" clId="Web-{578DC36D-F19D-4C06-B259-C8E481B0366F}" dt="2022-10-20T12:53:04.945" v="24" actId="1076"/>
      <pc:docMkLst>
        <pc:docMk/>
      </pc:docMkLst>
      <pc:sldChg chg="modSp">
        <pc:chgData name="Seto, Caelan Gabriel" userId="S::2195851@johnabbottcollege.net::694a95cf-bded-4f86-9a35-cf83ed443a00" providerId="AD" clId="Web-{578DC36D-F19D-4C06-B259-C8E481B0366F}" dt="2022-10-20T12:41:21.172" v="9" actId="20577"/>
        <pc:sldMkLst>
          <pc:docMk/>
          <pc:sldMk cId="2551471430" sldId="257"/>
        </pc:sldMkLst>
        <pc:spChg chg="mod">
          <ac:chgData name="Seto, Caelan Gabriel" userId="S::2195851@johnabbottcollege.net::694a95cf-bded-4f86-9a35-cf83ed443a00" providerId="AD" clId="Web-{578DC36D-F19D-4C06-B259-C8E481B0366F}" dt="2022-10-20T12:41:21.172" v="9" actId="20577"/>
          <ac:spMkLst>
            <pc:docMk/>
            <pc:sldMk cId="2551471430" sldId="257"/>
            <ac:spMk id="3" creationId="{696A6BA5-411D-FC9F-78E4-F30C704AE2D6}"/>
          </ac:spMkLst>
        </pc:spChg>
      </pc:sldChg>
      <pc:sldChg chg="addSp delSp modSp">
        <pc:chgData name="Seto, Caelan Gabriel" userId="S::2195851@johnabbottcollege.net::694a95cf-bded-4f86-9a35-cf83ed443a00" providerId="AD" clId="Web-{578DC36D-F19D-4C06-B259-C8E481B0366F}" dt="2022-10-20T12:53:04.945" v="24" actId="1076"/>
        <pc:sldMkLst>
          <pc:docMk/>
          <pc:sldMk cId="2282201306" sldId="261"/>
        </pc:sldMkLst>
        <pc:spChg chg="mod">
          <ac:chgData name="Seto, Caelan Gabriel" userId="S::2195851@johnabbottcollege.net::694a95cf-bded-4f86-9a35-cf83ed443a00" providerId="AD" clId="Web-{578DC36D-F19D-4C06-B259-C8E481B0366F}" dt="2022-10-20T12:53:04.945" v="24" actId="1076"/>
          <ac:spMkLst>
            <pc:docMk/>
            <pc:sldMk cId="2282201306" sldId="261"/>
            <ac:spMk id="7" creationId="{D805C01F-70E6-1BDD-0B08-BD1C8DC88856}"/>
          </ac:spMkLst>
        </pc:spChg>
        <pc:spChg chg="add del mod">
          <ac:chgData name="Seto, Caelan Gabriel" userId="S::2195851@johnabbottcollege.net::694a95cf-bded-4f86-9a35-cf83ed443a00" providerId="AD" clId="Web-{578DC36D-F19D-4C06-B259-C8E481B0366F}" dt="2022-10-20T12:52:49.352" v="14"/>
          <ac:spMkLst>
            <pc:docMk/>
            <pc:sldMk cId="2282201306" sldId="261"/>
            <ac:spMk id="9" creationId="{739DB149-CCCD-65B0-0019-8A0EB35AABBF}"/>
          </ac:spMkLst>
        </pc:spChg>
        <pc:picChg chg="del">
          <ac:chgData name="Seto, Caelan Gabriel" userId="S::2195851@johnabbottcollege.net::694a95cf-bded-4f86-9a35-cf83ed443a00" providerId="AD" clId="Web-{578DC36D-F19D-4C06-B259-C8E481B0366F}" dt="2022-10-20T12:52:15.915" v="11"/>
          <ac:picMkLst>
            <pc:docMk/>
            <pc:sldMk cId="2282201306" sldId="261"/>
            <ac:picMk id="3" creationId="{6223B87F-734D-6B57-5079-4CFD9684A3BC}"/>
          </ac:picMkLst>
        </pc:picChg>
        <pc:picChg chg="add mod">
          <ac:chgData name="Seto, Caelan Gabriel" userId="S::2195851@johnabbottcollege.net::694a95cf-bded-4f86-9a35-cf83ed443a00" providerId="AD" clId="Web-{578DC36D-F19D-4C06-B259-C8E481B0366F}" dt="2022-10-20T12:52:23.633" v="13" actId="14100"/>
          <ac:picMkLst>
            <pc:docMk/>
            <pc:sldMk cId="2282201306" sldId="261"/>
            <ac:picMk id="5" creationId="{A3582F14-A1C1-7DE6-AF74-4199879EBE02}"/>
          </ac:picMkLst>
        </pc:picChg>
      </pc:sldChg>
      <pc:sldChg chg="modSp">
        <pc:chgData name="Seto, Caelan Gabriel" userId="S::2195851@johnabbottcollege.net::694a95cf-bded-4f86-9a35-cf83ed443a00" providerId="AD" clId="Web-{578DC36D-F19D-4C06-B259-C8E481B0366F}" dt="2022-10-20T12:39:51.282" v="5" actId="20577"/>
        <pc:sldMkLst>
          <pc:docMk/>
          <pc:sldMk cId="3905552781" sldId="263"/>
        </pc:sldMkLst>
        <pc:spChg chg="mod">
          <ac:chgData name="Seto, Caelan Gabriel" userId="S::2195851@johnabbottcollege.net::694a95cf-bded-4f86-9a35-cf83ed443a00" providerId="AD" clId="Web-{578DC36D-F19D-4C06-B259-C8E481B0366F}" dt="2022-10-20T12:39:51.282" v="5" actId="20577"/>
          <ac:spMkLst>
            <pc:docMk/>
            <pc:sldMk cId="3905552781" sldId="263"/>
            <ac:spMk id="3" creationId="{2B167B61-CAD7-21E6-7894-118C5BF47D13}"/>
          </ac:spMkLst>
        </pc:spChg>
        <pc:picChg chg="mod">
          <ac:chgData name="Seto, Caelan Gabriel" userId="S::2195851@johnabbottcollege.net::694a95cf-bded-4f86-9a35-cf83ed443a00" providerId="AD" clId="Web-{578DC36D-F19D-4C06-B259-C8E481B0366F}" dt="2022-10-20T12:39:39.908" v="2" actId="1076"/>
          <ac:picMkLst>
            <pc:docMk/>
            <pc:sldMk cId="3905552781" sldId="263"/>
            <ac:picMk id="5" creationId="{CAF6B4E8-63A4-DA10-7491-E003BDFCB3B6}"/>
          </ac:picMkLst>
        </pc:picChg>
      </pc:sldChg>
    </pc:docChg>
  </pc:docChgLst>
  <pc:docChgLst>
    <pc:chgData name="Seto, Caelan Gabriel" userId="S::2195851@johnabbottcollege.net::694a95cf-bded-4f86-9a35-cf83ed443a00" providerId="AD" clId="Web-{811B2BE4-6CA5-4D11-8166-711EFDE7DD36}"/>
    <pc:docChg chg="modSld">
      <pc:chgData name="Seto, Caelan Gabriel" userId="S::2195851@johnabbottcollege.net::694a95cf-bded-4f86-9a35-cf83ed443a00" providerId="AD" clId="Web-{811B2BE4-6CA5-4D11-8166-711EFDE7DD36}" dt="2022-10-20T01:52:22.468" v="4" actId="20577"/>
      <pc:docMkLst>
        <pc:docMk/>
      </pc:docMkLst>
      <pc:sldChg chg="modSp">
        <pc:chgData name="Seto, Caelan Gabriel" userId="S::2195851@johnabbottcollege.net::694a95cf-bded-4f86-9a35-cf83ed443a00" providerId="AD" clId="Web-{811B2BE4-6CA5-4D11-8166-711EFDE7DD36}" dt="2022-10-20T01:52:22.468" v="4" actId="20577"/>
        <pc:sldMkLst>
          <pc:docMk/>
          <pc:sldMk cId="109857222" sldId="256"/>
        </pc:sldMkLst>
        <pc:spChg chg="mod">
          <ac:chgData name="Seto, Caelan Gabriel" userId="S::2195851@johnabbottcollege.net::694a95cf-bded-4f86-9a35-cf83ed443a00" providerId="AD" clId="Web-{811B2BE4-6CA5-4D11-8166-711EFDE7DD36}" dt="2022-10-20T01:52:22.468" v="4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Seto, Caelan Gabriel" userId="S::2195851@johnabbottcollege.net::694a95cf-bded-4f86-9a35-cf83ed443a00" providerId="AD" clId="Web-{83AA9DD0-C9D6-4EF2-9328-FA696EE6A0BF}"/>
    <pc:docChg chg="modSld">
      <pc:chgData name="Seto, Caelan Gabriel" userId="S::2195851@johnabbottcollege.net::694a95cf-bded-4f86-9a35-cf83ed443a00" providerId="AD" clId="Web-{83AA9DD0-C9D6-4EF2-9328-FA696EE6A0BF}" dt="2022-10-20T13:15:36.995" v="15" actId="1076"/>
      <pc:docMkLst>
        <pc:docMk/>
      </pc:docMkLst>
      <pc:sldChg chg="addSp delSp modSp">
        <pc:chgData name="Seto, Caelan Gabriel" userId="S::2195851@johnabbottcollege.net::694a95cf-bded-4f86-9a35-cf83ed443a00" providerId="AD" clId="Web-{83AA9DD0-C9D6-4EF2-9328-FA696EE6A0BF}" dt="2022-10-20T13:15:10.917" v="13" actId="1076"/>
        <pc:sldMkLst>
          <pc:docMk/>
          <pc:sldMk cId="2282201306" sldId="261"/>
        </pc:sldMkLst>
        <pc:spChg chg="mod">
          <ac:chgData name="Seto, Caelan Gabriel" userId="S::2195851@johnabbottcollege.net::694a95cf-bded-4f86-9a35-cf83ed443a00" providerId="AD" clId="Web-{83AA9DD0-C9D6-4EF2-9328-FA696EE6A0BF}" dt="2022-10-20T13:15:05.761" v="12" actId="1076"/>
          <ac:spMkLst>
            <pc:docMk/>
            <pc:sldMk cId="2282201306" sldId="261"/>
            <ac:spMk id="7" creationId="{D805C01F-70E6-1BDD-0B08-BD1C8DC88856}"/>
          </ac:spMkLst>
        </pc:spChg>
        <pc:picChg chg="add mod">
          <ac:chgData name="Seto, Caelan Gabriel" userId="S::2195851@johnabbottcollege.net::694a95cf-bded-4f86-9a35-cf83ed443a00" providerId="AD" clId="Web-{83AA9DD0-C9D6-4EF2-9328-FA696EE6A0BF}" dt="2022-10-20T13:15:10.917" v="13" actId="1076"/>
          <ac:picMkLst>
            <pc:docMk/>
            <pc:sldMk cId="2282201306" sldId="261"/>
            <ac:picMk id="3" creationId="{12BF0079-5BB0-DD53-6AF3-06859DFCEF91}"/>
          </ac:picMkLst>
        </pc:picChg>
        <pc:picChg chg="del mod">
          <ac:chgData name="Seto, Caelan Gabriel" userId="S::2195851@johnabbottcollege.net::694a95cf-bded-4f86-9a35-cf83ed443a00" providerId="AD" clId="Web-{83AA9DD0-C9D6-4EF2-9328-FA696EE6A0BF}" dt="2022-10-20T13:14:48.792" v="1"/>
          <ac:picMkLst>
            <pc:docMk/>
            <pc:sldMk cId="2282201306" sldId="261"/>
            <ac:picMk id="4" creationId="{5D42DC62-934D-5408-1F8A-7CC8B25B6AF6}"/>
          </ac:picMkLst>
        </pc:picChg>
      </pc:sldChg>
      <pc:sldChg chg="modSp">
        <pc:chgData name="Seto, Caelan Gabriel" userId="S::2195851@johnabbottcollege.net::694a95cf-bded-4f86-9a35-cf83ed443a00" providerId="AD" clId="Web-{83AA9DD0-C9D6-4EF2-9328-FA696EE6A0BF}" dt="2022-10-20T13:15:36.995" v="15" actId="1076"/>
        <pc:sldMkLst>
          <pc:docMk/>
          <pc:sldMk cId="1856568018" sldId="275"/>
        </pc:sldMkLst>
        <pc:picChg chg="mod">
          <ac:chgData name="Seto, Caelan Gabriel" userId="S::2195851@johnabbottcollege.net::694a95cf-bded-4f86-9a35-cf83ed443a00" providerId="AD" clId="Web-{83AA9DD0-C9D6-4EF2-9328-FA696EE6A0BF}" dt="2022-10-20T13:15:33.949" v="14" actId="1076"/>
          <ac:picMkLst>
            <pc:docMk/>
            <pc:sldMk cId="1856568018" sldId="275"/>
            <ac:picMk id="4" creationId="{F038A3F7-DF0B-A375-361B-790BA3BE5C4A}"/>
          </ac:picMkLst>
        </pc:picChg>
        <pc:picChg chg="mod">
          <ac:chgData name="Seto, Caelan Gabriel" userId="S::2195851@johnabbottcollege.net::694a95cf-bded-4f86-9a35-cf83ed443a00" providerId="AD" clId="Web-{83AA9DD0-C9D6-4EF2-9328-FA696EE6A0BF}" dt="2022-10-20T13:15:36.995" v="15" actId="1076"/>
          <ac:picMkLst>
            <pc:docMk/>
            <pc:sldMk cId="1856568018" sldId="275"/>
            <ac:picMk id="5" creationId="{1DF0426B-FF4B-22FE-34C5-B3DAC8905B93}"/>
          </ac:picMkLst>
        </pc:picChg>
      </pc:sldChg>
    </pc:docChg>
  </pc:docChgLst>
  <pc:docChgLst>
    <pc:chgData name="Nehme, Ali" userId="S::2195836@johnabbottcollege.net::829448a4-7adb-4c35-a26b-a5c7c6608aea" providerId="AD" clId="Web-{00EB14A1-1D3C-4B33-9C4A-67F9219A33F8}"/>
    <pc:docChg chg="modSld">
      <pc:chgData name="Nehme, Ali" userId="S::2195836@johnabbottcollege.net::829448a4-7adb-4c35-a26b-a5c7c6608aea" providerId="AD" clId="Web-{00EB14A1-1D3C-4B33-9C4A-67F9219A33F8}" dt="2022-10-20T13:57:17.380" v="11" actId="1076"/>
      <pc:docMkLst>
        <pc:docMk/>
      </pc:docMkLst>
      <pc:sldChg chg="addSp modSp">
        <pc:chgData name="Nehme, Ali" userId="S::2195836@johnabbottcollege.net::829448a4-7adb-4c35-a26b-a5c7c6608aea" providerId="AD" clId="Web-{00EB14A1-1D3C-4B33-9C4A-67F9219A33F8}" dt="2022-10-20T13:57:17.380" v="11" actId="1076"/>
        <pc:sldMkLst>
          <pc:docMk/>
          <pc:sldMk cId="3483807440" sldId="262"/>
        </pc:sldMkLst>
        <pc:spChg chg="mod">
          <ac:chgData name="Nehme, Ali" userId="S::2195836@johnabbottcollege.net::829448a4-7adb-4c35-a26b-a5c7c6608aea" providerId="AD" clId="Web-{00EB14A1-1D3C-4B33-9C4A-67F9219A33F8}" dt="2022-10-20T13:57:06.802" v="3" actId="1076"/>
          <ac:spMkLst>
            <pc:docMk/>
            <pc:sldMk cId="3483807440" sldId="262"/>
            <ac:spMk id="8" creationId="{CD5BA21B-63A5-857A-B019-4700CD4690B7}"/>
          </ac:spMkLst>
        </pc:spChg>
        <pc:spChg chg="mod">
          <ac:chgData name="Nehme, Ali" userId="S::2195836@johnabbottcollege.net::829448a4-7adb-4c35-a26b-a5c7c6608aea" providerId="AD" clId="Web-{00EB14A1-1D3C-4B33-9C4A-67F9219A33F8}" dt="2022-10-20T13:57:06.802" v="4" actId="1076"/>
          <ac:spMkLst>
            <pc:docMk/>
            <pc:sldMk cId="3483807440" sldId="262"/>
            <ac:spMk id="9" creationId="{AFEC801F-7C76-C4EA-753C-F4EA1E53BBB6}"/>
          </ac:spMkLst>
        </pc:spChg>
        <pc:spChg chg="mod">
          <ac:chgData name="Nehme, Ali" userId="S::2195836@johnabbottcollege.net::829448a4-7adb-4c35-a26b-a5c7c6608aea" providerId="AD" clId="Web-{00EB14A1-1D3C-4B33-9C4A-67F9219A33F8}" dt="2022-10-20T13:57:06.802" v="5" actId="1076"/>
          <ac:spMkLst>
            <pc:docMk/>
            <pc:sldMk cId="3483807440" sldId="262"/>
            <ac:spMk id="10" creationId="{9E607B06-243D-CECB-48F8-D4155DB513B6}"/>
          </ac:spMkLst>
        </pc:spChg>
        <pc:picChg chg="mod">
          <ac:chgData name="Nehme, Ali" userId="S::2195836@johnabbottcollege.net::829448a4-7adb-4c35-a26b-a5c7c6608aea" providerId="AD" clId="Web-{00EB14A1-1D3C-4B33-9C4A-67F9219A33F8}" dt="2022-10-20T13:57:06.677" v="0" actId="1076"/>
          <ac:picMkLst>
            <pc:docMk/>
            <pc:sldMk cId="3483807440" sldId="262"/>
            <ac:picMk id="3" creationId="{B4C09745-4E90-9E18-CCB5-8137DFA5CEA9}"/>
          </ac:picMkLst>
        </pc:picChg>
        <pc:picChg chg="mod">
          <ac:chgData name="Nehme, Ali" userId="S::2195836@johnabbottcollege.net::829448a4-7adb-4c35-a26b-a5c7c6608aea" providerId="AD" clId="Web-{00EB14A1-1D3C-4B33-9C4A-67F9219A33F8}" dt="2022-10-20T13:57:06.755" v="1" actId="1076"/>
          <ac:picMkLst>
            <pc:docMk/>
            <pc:sldMk cId="3483807440" sldId="262"/>
            <ac:picMk id="4" creationId="{E38752BB-A9E9-0061-47D4-9A3CE2DB650E}"/>
          </ac:picMkLst>
        </pc:picChg>
        <pc:picChg chg="mod">
          <ac:chgData name="Nehme, Ali" userId="S::2195836@johnabbottcollege.net::829448a4-7adb-4c35-a26b-a5c7c6608aea" providerId="AD" clId="Web-{00EB14A1-1D3C-4B33-9C4A-67F9219A33F8}" dt="2022-10-20T13:57:06.786" v="2" actId="1076"/>
          <ac:picMkLst>
            <pc:docMk/>
            <pc:sldMk cId="3483807440" sldId="262"/>
            <ac:picMk id="6" creationId="{42AA8A51-94E4-274C-C230-FAE863B10E60}"/>
          </ac:picMkLst>
        </pc:picChg>
        <pc:picChg chg="add mod">
          <ac:chgData name="Nehme, Ali" userId="S::2195836@johnabbottcollege.net::829448a4-7adb-4c35-a26b-a5c7c6608aea" providerId="AD" clId="Web-{00EB14A1-1D3C-4B33-9C4A-67F9219A33F8}" dt="2022-10-20T13:57:17.380" v="11" actId="1076"/>
          <ac:picMkLst>
            <pc:docMk/>
            <pc:sldMk cId="3483807440" sldId="262"/>
            <ac:picMk id="7" creationId="{2A2883FB-9247-6837-D6B2-0864ABDF769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B4CB405-BC11-414E-B0F4-9E1C4642FE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1A09E4-E76E-43B1-9270-846FE19D3E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A57E1-CEB3-4C96-B7C6-36B0FA3064E4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91962-6490-4685-B760-76A1628AD5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97A7F-1461-4B81-83F2-8C494CFB80B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D51C3-EABD-4553-9DC0-81CFC2A7F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61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1BBD7-2276-4DDA-BFFE-26CAACEE5E98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79F17-7BA4-49BC-BB37-7F646CF8D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740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This is actually a simplified database, the original was meant to have a many to many relationship between the decks and the cards, meaning that a card could find itself in different decks. This foreshadows some of the most challenging aspects of this project, most notably maintaining a good idea in our head how everything was meant to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79F17-7BA4-49BC-BB37-7F646CF8D2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46CE7D5-CF57-46EF-B807-FDD0502418D4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858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369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79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530739"/>
            <a:ext cx="4718304" cy="476250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116261"/>
            <a:ext cx="4718304" cy="2632605"/>
          </a:xfrm>
        </p:spPr>
        <p:txBody>
          <a:bodyPr anchor="t">
            <a:normAutofit/>
          </a:bodyPr>
          <a:lstStyle>
            <a:lvl1pPr>
              <a:buClr>
                <a:schemeClr val="accent3"/>
              </a:buClr>
              <a:defRPr/>
            </a:lvl1pPr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530739"/>
            <a:ext cx="4718304" cy="476250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116261"/>
            <a:ext cx="4718304" cy="2632605"/>
          </a:xfrm>
        </p:spPr>
        <p:txBody>
          <a:bodyPr anchor="t">
            <a:normAutofit/>
          </a:bodyPr>
          <a:lstStyle>
            <a:lvl1pPr>
              <a:buClr>
                <a:schemeClr val="accent2"/>
              </a:buClr>
              <a:defRPr/>
            </a:lvl1pPr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178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+ 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1295401" y="2421466"/>
            <a:ext cx="358038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3" y="982132"/>
            <a:ext cx="3580380" cy="130386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noProof="0" smtClean="0"/>
              <a:t>10/20/2022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9C4F6082-2952-43DC-9B9C-74C88B262CE9}"/>
              </a:ext>
            </a:extLst>
          </p:cNvPr>
          <p:cNvSpPr/>
          <p:nvPr userDrawn="1"/>
        </p:nvSpPr>
        <p:spPr>
          <a:xfrm rot="5400000">
            <a:off x="6801681" y="1316976"/>
            <a:ext cx="4037344" cy="5975391"/>
          </a:xfrm>
          <a:prstGeom prst="parallelogram">
            <a:avLst>
              <a:gd name="adj" fmla="val 12608"/>
            </a:avLst>
          </a:prstGeom>
          <a:gradFill>
            <a:gsLst>
              <a:gs pos="11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>
            <a:softEdge rad="317500"/>
          </a:effectLst>
          <a:scene3d>
            <a:camera prst="orthographicFront"/>
            <a:lightRig rig="threePt" dir="t">
              <a:rot lat="0" lon="0" rev="20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618976-780E-4131-85CD-66F013F5ACDE}"/>
              </a:ext>
            </a:extLst>
          </p:cNvPr>
          <p:cNvSpPr/>
          <p:nvPr userDrawn="1"/>
        </p:nvSpPr>
        <p:spPr>
          <a:xfrm rot="-120000">
            <a:off x="5372113" y="869568"/>
            <a:ext cx="5703690" cy="4902845"/>
          </a:xfrm>
          <a:prstGeom prst="roundRect">
            <a:avLst>
              <a:gd name="adj" fmla="val 454"/>
            </a:avLst>
          </a:prstGeom>
          <a:blipFill dpi="0"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4000"/>
                      </a14:imgEffect>
                      <a14:imgEffect>
                        <a14:saturation sat="0"/>
                      </a14:imgEffect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20000" sy="20000" flip="xy" algn="tl"/>
          </a:blipFill>
          <a:ln>
            <a:noFill/>
          </a:ln>
          <a:effectLst/>
          <a:scene3d>
            <a:camera prst="orthographicFront"/>
            <a:lightRig rig="threePt" dir="t">
              <a:rot lat="0" lon="0" rev="20400000"/>
            </a:lightRig>
          </a:scene3d>
          <a:sp3d>
            <a:bevelT w="1270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Picture Placeholder 17">
            <a:extLst>
              <a:ext uri="{FF2B5EF4-FFF2-40B4-BE49-F238E27FC236}">
                <a16:creationId xmlns:a16="http://schemas.microsoft.com/office/drawing/2014/main" id="{01E4A9BC-C863-435A-8A18-508AE86DCB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-120000" flipH="1">
            <a:off x="5584031" y="1077708"/>
            <a:ext cx="5279854" cy="4486565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Photo or Drag &amp; Drop your Photo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09CB875-1032-49F8-A74E-BD0BA58F9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400" y="2556934"/>
            <a:ext cx="3580381" cy="331205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2454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+ 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1295401" y="2421466"/>
            <a:ext cx="358038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3" y="982132"/>
            <a:ext cx="3580380" cy="130386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88294" y="895547"/>
            <a:ext cx="5871325" cy="49749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379CAAA9-085A-46C2-A892-DE935E67C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5400" y="2556934"/>
            <a:ext cx="3580381" cy="331205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7113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454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76C9E3-4E12-46D0-A58B-4B548A8EE6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88805" y="2442732"/>
            <a:ext cx="8814391" cy="3139547"/>
          </a:xfrm>
        </p:spPr>
        <p:txBody>
          <a:bodyPr anchor="ctr"/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16092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29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2351" y="1808991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625575"/>
            <a:ext cx="9601196" cy="1082454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909954"/>
            <a:ext cx="9601196" cy="3965914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7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98A5301E-AB93-4945-A0AA-2215B6872DB2}"/>
              </a:ext>
            </a:extLst>
          </p:cNvPr>
          <p:cNvSpPr>
            <a:spLocks noChangeAspect="1"/>
          </p:cNvSpPr>
          <p:nvPr userDrawn="1"/>
        </p:nvSpPr>
        <p:spPr>
          <a:xfrm>
            <a:off x="1871401" y="2602132"/>
            <a:ext cx="1801368" cy="180136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2FF1D57-3E5F-584B-94C2-629CD166831B}"/>
              </a:ext>
            </a:extLst>
          </p:cNvPr>
          <p:cNvSpPr>
            <a:spLocks noChangeAspect="1"/>
          </p:cNvSpPr>
          <p:nvPr userDrawn="1"/>
        </p:nvSpPr>
        <p:spPr>
          <a:xfrm>
            <a:off x="5194632" y="2602132"/>
            <a:ext cx="1801368" cy="180136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0A619F7-99B1-EB46-8946-F77C733C4D86}"/>
              </a:ext>
            </a:extLst>
          </p:cNvPr>
          <p:cNvSpPr>
            <a:spLocks noChangeAspect="1"/>
          </p:cNvSpPr>
          <p:nvPr userDrawn="1"/>
        </p:nvSpPr>
        <p:spPr>
          <a:xfrm>
            <a:off x="8519230" y="2602132"/>
            <a:ext cx="1801368" cy="180136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4804495"/>
            <a:ext cx="2952000" cy="110913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noProof="0" smtClean="0"/>
              <a:t>10/20/2022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2FC6D4A-DA65-4AB4-A214-ABFCCC77CE2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20000" y="4804495"/>
            <a:ext cx="2952000" cy="110913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4EDB116-654D-48D8-BED5-DCA5C06DA378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944598" y="4804495"/>
            <a:ext cx="2952000" cy="110913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E6232E7-9350-493B-BFD0-883015EB07CE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2191441" y="2922172"/>
            <a:ext cx="1161288" cy="1161288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Insert Icon or 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13A6892-C6C0-404F-96AD-993154ED8C7C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5514672" y="2922172"/>
            <a:ext cx="1161288" cy="1161288"/>
          </a:xfrm>
          <a:prstGeom prst="ellipse">
            <a:avLst/>
          </a:prstGeom>
          <a:solidFill>
            <a:schemeClr val="accent2"/>
          </a:solidFill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 sz="1400" i="1">
                <a:solidFill>
                  <a:schemeClr val="bg1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/>
            </a:pPr>
            <a:r>
              <a:rPr lang="en-US" noProof="0"/>
              <a:t>Insert Icon or Picture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0281C28-F044-4622-B651-CE20C022E72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838000" y="2920902"/>
            <a:ext cx="1163828" cy="1163828"/>
          </a:xfrm>
          <a:prstGeom prst="ellipse">
            <a:avLst/>
          </a:prstGeom>
          <a:noFill/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 sz="1400" b="0" i="1">
                <a:solidFill>
                  <a:schemeClr val="bg1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/>
            </a:pPr>
            <a:r>
              <a:rPr lang="en-US" noProof="0"/>
              <a:t>Insert Icon or Picture</a:t>
            </a:r>
          </a:p>
        </p:txBody>
      </p:sp>
    </p:spTree>
    <p:extLst>
      <p:ext uri="{BB962C8B-B14F-4D97-AF65-F5344CB8AC3E}">
        <p14:creationId xmlns:p14="http://schemas.microsoft.com/office/powerpoint/2010/main" val="1467037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3498694" y="2421466"/>
            <a:ext cx="740731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8694" y="982132"/>
            <a:ext cx="7397903" cy="1303867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98694" y="2560320"/>
            <a:ext cx="3580381" cy="3310128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6216" y="2560320"/>
            <a:ext cx="3580381" cy="3310128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noProof="0" smtClean="0"/>
              <a:t>10/20/2022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9C4F6082-2952-43DC-9B9C-74C88B262CE9}"/>
              </a:ext>
            </a:extLst>
          </p:cNvPr>
          <p:cNvSpPr/>
          <p:nvPr userDrawn="1"/>
        </p:nvSpPr>
        <p:spPr>
          <a:xfrm rot="5400000">
            <a:off x="388783" y="2483417"/>
            <a:ext cx="3220061" cy="3373452"/>
          </a:xfrm>
          <a:prstGeom prst="parallelogram">
            <a:avLst>
              <a:gd name="adj" fmla="val 12608"/>
            </a:avLst>
          </a:prstGeom>
          <a:gradFill>
            <a:gsLst>
              <a:gs pos="11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>
            <a:softEdge rad="317500"/>
          </a:effectLst>
          <a:scene3d>
            <a:camera prst="orthographicFront"/>
            <a:lightRig rig="threePt" dir="t">
              <a:rot lat="0" lon="0" rev="20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618976-780E-4131-85CD-66F013F5ACDE}"/>
              </a:ext>
            </a:extLst>
          </p:cNvPr>
          <p:cNvSpPr/>
          <p:nvPr userDrawn="1"/>
        </p:nvSpPr>
        <p:spPr>
          <a:xfrm rot="-120000">
            <a:off x="211380" y="1442831"/>
            <a:ext cx="3220061" cy="3910358"/>
          </a:xfrm>
          <a:prstGeom prst="roundRect">
            <a:avLst>
              <a:gd name="adj" fmla="val 454"/>
            </a:avLst>
          </a:prstGeom>
          <a:blipFill dpi="0"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4000"/>
                      </a14:imgEffect>
                      <a14:imgEffect>
                        <a14:saturation sat="0"/>
                      </a14:imgEffect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20000" sy="20000" flip="xy" algn="tl"/>
          </a:blipFill>
          <a:ln>
            <a:noFill/>
          </a:ln>
          <a:effectLst/>
          <a:scene3d>
            <a:camera prst="orthographicFront"/>
            <a:lightRig rig="threePt" dir="t">
              <a:rot lat="0" lon="0" rev="20400000"/>
            </a:lightRig>
          </a:scene3d>
          <a:sp3d>
            <a:bevelT w="1270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Picture Placeholder 17">
            <a:extLst>
              <a:ext uri="{FF2B5EF4-FFF2-40B4-BE49-F238E27FC236}">
                <a16:creationId xmlns:a16="http://schemas.microsoft.com/office/drawing/2014/main" id="{01E4A9BC-C863-435A-8A18-508AE86DCB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-120000" flipH="1">
            <a:off x="422103" y="1691853"/>
            <a:ext cx="2736000" cy="3367314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Photo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3762657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4F82F76-1F28-4871-AA44-ADE3B29E465F}"/>
              </a:ext>
            </a:extLst>
          </p:cNvPr>
          <p:cNvSpPr/>
          <p:nvPr userDrawn="1"/>
        </p:nvSpPr>
        <p:spPr>
          <a:xfrm>
            <a:off x="1066800" y="1009665"/>
            <a:ext cx="7056969" cy="4847145"/>
          </a:xfrm>
          <a:prstGeom prst="rect">
            <a:avLst/>
          </a:prstGeom>
          <a:solidFill>
            <a:schemeClr val="bg1"/>
          </a:solidFill>
          <a:ln w="82550" cmpd="thickThin">
            <a:solidFill>
              <a:schemeClr val="bg1">
                <a:lumMod val="6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16900" y="982132"/>
            <a:ext cx="2679698" cy="1412725"/>
          </a:xfrm>
        </p:spPr>
        <p:txBody>
          <a:bodyPr anchor="t"/>
          <a:lstStyle>
            <a:lvl1pPr algn="r">
              <a:defRPr/>
            </a:lvl1pPr>
          </a:lstStyle>
          <a:p>
            <a:r>
              <a:rPr lang="en-US" noProof="0"/>
              <a:t>Click to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noProof="0" smtClean="0"/>
              <a:t>10/20/2022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87D12F9-00B3-48A4-8EFB-78ACCA9F99D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82052" y="1318687"/>
            <a:ext cx="2338493" cy="288198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/>
              <a:t>Pictures of buildings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242B44F9-2E79-4910-8D1A-CE37EF05242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4222" y="3128436"/>
            <a:ext cx="3974629" cy="242463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 sz="1200" 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/>
            </a:pPr>
            <a:r>
              <a:rPr lang="en-US" noProof="0"/>
              <a:t> Pictures of jobs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68412D06-1A64-446B-8E3E-026437ADFB5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600451" y="1318687"/>
            <a:ext cx="1748400" cy="168017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 sz="1200" 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/>
            </a:pPr>
            <a:r>
              <a:rPr lang="en-US" noProof="0"/>
              <a:t>Pictures of transportation</a:t>
            </a:r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3152ED43-82C8-44B9-8B8E-2C0C9CEB1F1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374222" y="1318687"/>
            <a:ext cx="2093027" cy="168017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/>
            </a:lvl1pPr>
          </a:lstStyle>
          <a:p>
            <a:r>
              <a:rPr lang="en-US" noProof="0"/>
              <a:t>Pictures of clothing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0BCC3DC8-BDE4-4B07-A8CA-0321A364356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2052" y="4333875"/>
            <a:ext cx="2338493" cy="12192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 sz="1200" 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tabLst/>
              <a:defRPr/>
            </a:pPr>
            <a:r>
              <a:rPr lang="en-US" noProof="0"/>
              <a:t>Pictures of other items that capture the era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2E769B50-B286-4700-AFD4-EFDA8F2FBA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16900" y="2507046"/>
            <a:ext cx="2679698" cy="3349763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r">
              <a:buNone/>
              <a:defRPr/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noProof="0"/>
              <a:t>Subheader</a:t>
            </a:r>
          </a:p>
        </p:txBody>
      </p:sp>
    </p:spTree>
    <p:extLst>
      <p:ext uri="{BB962C8B-B14F-4D97-AF65-F5344CB8AC3E}">
        <p14:creationId xmlns:p14="http://schemas.microsoft.com/office/powerpoint/2010/main" val="4260075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3CE66FB-7564-43B1-9A0A-6594394A243B}"/>
              </a:ext>
            </a:extLst>
          </p:cNvPr>
          <p:cNvSpPr/>
          <p:nvPr userDrawn="1"/>
        </p:nvSpPr>
        <p:spPr>
          <a:xfrm>
            <a:off x="476250" y="476250"/>
            <a:ext cx="11239500" cy="59245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335E96D-A567-4898-B2BA-3B8C2F40BA6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2000" y="567000"/>
            <a:ext cx="11088000" cy="572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Insert an iconic picture from the era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692939"/>
            <a:ext cx="9601196" cy="75141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pic>
        <p:nvPicPr>
          <p:cNvPr id="7" name="Picture 6" descr="HD-PanelContent-GrommetsCombined.png">
            <a:extLst>
              <a:ext uri="{FF2B5EF4-FFF2-40B4-BE49-F238E27FC236}">
                <a16:creationId xmlns:a16="http://schemas.microsoft.com/office/drawing/2014/main" id="{EE5D561D-B993-4D57-A306-77777AD909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8661" y="631069"/>
            <a:ext cx="240481" cy="238041"/>
          </a:xfrm>
          <a:prstGeom prst="ellipse">
            <a:avLst/>
          </a:prstGeom>
          <a:effectLst>
            <a:outerShdw blurRad="12700" dir="2700000" sx="102000" sy="102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 descr="HD-PanelContent-GrommetsCombined.png">
            <a:extLst>
              <a:ext uri="{FF2B5EF4-FFF2-40B4-BE49-F238E27FC236}">
                <a16:creationId xmlns:a16="http://schemas.microsoft.com/office/drawing/2014/main" id="{56E46F13-579D-42C5-8CB9-411911275F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22858" y="631069"/>
            <a:ext cx="240481" cy="238041"/>
          </a:xfrm>
          <a:prstGeom prst="ellipse">
            <a:avLst/>
          </a:prstGeom>
          <a:effectLst>
            <a:outerShdw blurRad="12700" dir="2700000" sx="102000" sy="102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HD-PanelContent-GrommetsCombined.png">
            <a:extLst>
              <a:ext uri="{FF2B5EF4-FFF2-40B4-BE49-F238E27FC236}">
                <a16:creationId xmlns:a16="http://schemas.microsoft.com/office/drawing/2014/main" id="{E055F617-AE0E-412B-BD58-B6C6F1E57E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8661" y="5996029"/>
            <a:ext cx="240481" cy="238041"/>
          </a:xfrm>
          <a:prstGeom prst="ellipse">
            <a:avLst/>
          </a:prstGeom>
          <a:effectLst>
            <a:outerShdw blurRad="12700" dir="2700000" sx="102000" sy="102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HD-PanelContent-GrommetsCombined.png">
            <a:extLst>
              <a:ext uri="{FF2B5EF4-FFF2-40B4-BE49-F238E27FC236}">
                <a16:creationId xmlns:a16="http://schemas.microsoft.com/office/drawing/2014/main" id="{E6A3ABD2-1E11-490E-83ED-21CCB187892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22858" y="5996029"/>
            <a:ext cx="240481" cy="238041"/>
          </a:xfrm>
          <a:prstGeom prst="ellipse">
            <a:avLst/>
          </a:prstGeom>
          <a:effectLst>
            <a:outerShdw blurRad="12700" dir="2700000" sx="102000" sy="102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828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Righ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/>
        </p:nvCxnSpPr>
        <p:spPr>
          <a:xfrm>
            <a:off x="1295401" y="2421466"/>
            <a:ext cx="358038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3" y="982132"/>
            <a:ext cx="3580380" cy="130386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1" y="2560320"/>
            <a:ext cx="3580381" cy="3310128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noProof="0" smtClean="0"/>
              <a:t>10/20/2022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9C4F6082-2952-43DC-9B9C-74C88B262CE9}"/>
              </a:ext>
            </a:extLst>
          </p:cNvPr>
          <p:cNvSpPr/>
          <p:nvPr userDrawn="1"/>
        </p:nvSpPr>
        <p:spPr>
          <a:xfrm rot="5400000">
            <a:off x="6801681" y="1316976"/>
            <a:ext cx="4037344" cy="5975391"/>
          </a:xfrm>
          <a:prstGeom prst="parallelogram">
            <a:avLst>
              <a:gd name="adj" fmla="val 12608"/>
            </a:avLst>
          </a:prstGeom>
          <a:gradFill>
            <a:gsLst>
              <a:gs pos="11000">
                <a:schemeClr val="tx1">
                  <a:alpha val="0"/>
                </a:schemeClr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>
            <a:softEdge rad="317500"/>
          </a:effectLst>
          <a:scene3d>
            <a:camera prst="orthographicFront"/>
            <a:lightRig rig="threePt" dir="t">
              <a:rot lat="0" lon="0" rev="20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618976-780E-4131-85CD-66F013F5ACDE}"/>
              </a:ext>
            </a:extLst>
          </p:cNvPr>
          <p:cNvSpPr/>
          <p:nvPr userDrawn="1"/>
        </p:nvSpPr>
        <p:spPr>
          <a:xfrm rot="-120000">
            <a:off x="5372113" y="869568"/>
            <a:ext cx="5703690" cy="4902845"/>
          </a:xfrm>
          <a:prstGeom prst="roundRect">
            <a:avLst>
              <a:gd name="adj" fmla="val 454"/>
            </a:avLst>
          </a:prstGeom>
          <a:blipFill dpi="0" rotWithShape="1"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4000"/>
                      </a14:imgEffect>
                      <a14:imgEffect>
                        <a14:saturation sat="0"/>
                      </a14:imgEffect>
                      <a14:imgEffect>
                        <a14:brightnessContrast bright="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20000" sy="20000" flip="xy" algn="tl"/>
          </a:blipFill>
          <a:ln>
            <a:noFill/>
          </a:ln>
          <a:effectLst/>
          <a:scene3d>
            <a:camera prst="orthographicFront"/>
            <a:lightRig rig="threePt" dir="t">
              <a:rot lat="0" lon="0" rev="20400000"/>
            </a:lightRig>
          </a:scene3d>
          <a:sp3d>
            <a:bevelT w="1270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Picture Placeholder 17">
            <a:extLst>
              <a:ext uri="{FF2B5EF4-FFF2-40B4-BE49-F238E27FC236}">
                <a16:creationId xmlns:a16="http://schemas.microsoft.com/office/drawing/2014/main" id="{01E4A9BC-C863-435A-8A18-508AE86DCB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-120000" flipH="1">
            <a:off x="5584031" y="1077708"/>
            <a:ext cx="5279854" cy="4486565"/>
          </a:xfrm>
          <a:solidFill>
            <a:schemeClr val="tx1">
              <a:lumMod val="75000"/>
              <a:lumOff val="25000"/>
            </a:schemeClr>
          </a:solidFill>
          <a:effectLst>
            <a:innerShdw blurRad="25400" dist="12700" dir="13500000">
              <a:prstClr val="black">
                <a:alpha val="16000"/>
              </a:prstClr>
            </a:innerShdw>
          </a:effectLst>
        </p:spPr>
        <p:txBody>
          <a:bodyPr lIns="180000" rIns="180000"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Photo or Drag &amp; Drop your Photo</a:t>
            </a:r>
          </a:p>
        </p:txBody>
      </p:sp>
    </p:spTree>
    <p:extLst>
      <p:ext uri="{BB962C8B-B14F-4D97-AF65-F5344CB8AC3E}">
        <p14:creationId xmlns:p14="http://schemas.microsoft.com/office/powerpoint/2010/main" val="168386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Content-GrommetsCombined.png">
            <a:extLst>
              <a:ext uri="{FF2B5EF4-FFF2-40B4-BE49-F238E27FC236}">
                <a16:creationId xmlns:a16="http://schemas.microsoft.com/office/drawing/2014/main" id="{7BD0150C-9F76-4D95-80BF-675693B48F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cxnSp>
        <p:nvCxnSpPr>
          <p:cNvPr id="7" name="Straight Connector 6"/>
          <p:cNvCxnSpPr>
            <a:cxnSpLocks/>
          </p:cNvCxnSpPr>
          <p:nvPr/>
        </p:nvCxnSpPr>
        <p:spPr>
          <a:xfrm>
            <a:off x="1295401" y="2421466"/>
            <a:ext cx="46696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5402" y="982132"/>
            <a:ext cx="4669664" cy="1303867"/>
          </a:xfrm>
        </p:spPr>
        <p:txBody>
          <a:bodyPr/>
          <a:lstStyle/>
          <a:p>
            <a:r>
              <a:rPr lang="en-US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4669666" cy="33189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8FEA8B0-7C15-481C-885B-E54C78BC32E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26935" y="982132"/>
            <a:ext cx="4669666" cy="41265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DCEB7F9-6056-41AE-93D6-C5D4C94C8F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21043309">
            <a:off x="8122162" y="5338536"/>
            <a:ext cx="2746356" cy="425315"/>
          </a:xfrm>
        </p:spPr>
        <p:txBody>
          <a:bodyPr/>
          <a:lstStyle>
            <a:lvl1pPr marL="0" indent="0" algn="r">
              <a:buNone/>
              <a:defRPr i="0">
                <a:latin typeface="Lucida Handwriting" panose="03010101010101010101" pitchFamily="66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Generation XYZ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55771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979709"/>
            <a:ext cx="9601197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073155"/>
            <a:ext cx="9601197" cy="520392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2937688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202A890-9091-4399-80AF-8AF212A1ED4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1295401" y="3864479"/>
            <a:ext cx="2952000" cy="1109133"/>
          </a:xfrm>
          <a:ln w="44450" cap="sq" cmpd="thinThick">
            <a:solidFill>
              <a:schemeClr val="accent1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1661F6C-2BB1-41AF-BF4C-144E940F7B25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620000" y="3864479"/>
            <a:ext cx="2952000" cy="1109133"/>
          </a:xfrm>
          <a:ln w="44450" cap="sq" cmpd="thinThick">
            <a:solidFill>
              <a:schemeClr val="accent3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AFB258B-8362-4F6C-94EF-7C1F32CEBF2D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7944598" y="3864479"/>
            <a:ext cx="2952000" cy="1109133"/>
          </a:xfrm>
          <a:ln w="44450" cap="sq" cmpd="thinThick">
            <a:solidFill>
              <a:schemeClr val="accent2"/>
            </a:solidFill>
            <a:miter lim="800000"/>
          </a:ln>
        </p:spPr>
        <p:txBody>
          <a:bodyPr anchor="ctr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</a:lstStyle>
          <a:p>
            <a:pPr lvl="0"/>
            <a:r>
              <a:rPr lang="en-US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6728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6CE7D5-CF57-46EF-B807-FDD0502418D4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25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9" r:id="rId1"/>
    <p:sldLayoutId id="2147484170" r:id="rId2"/>
    <p:sldLayoutId id="2147484186" r:id="rId3"/>
    <p:sldLayoutId id="2147484187" r:id="rId4"/>
    <p:sldLayoutId id="2147484188" r:id="rId5"/>
    <p:sldLayoutId id="2147484189" r:id="rId6"/>
    <p:sldLayoutId id="2147484190" r:id="rId7"/>
    <p:sldLayoutId id="2147484191" r:id="rId8"/>
    <p:sldLayoutId id="2147484192" r:id="rId9"/>
    <p:sldLayoutId id="2147484171" r:id="rId10"/>
    <p:sldLayoutId id="2147484172" r:id="rId11"/>
    <p:sldLayoutId id="2147484173" r:id="rId12"/>
    <p:sldLayoutId id="2147484193" r:id="rId13"/>
    <p:sldLayoutId id="2147484194" r:id="rId14"/>
    <p:sldLayoutId id="2147484174" r:id="rId15"/>
    <p:sldLayoutId id="2147484195" r:id="rId16"/>
    <p:sldLayoutId id="214748417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1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Senkou</a:t>
            </a:r>
            <a:r>
              <a:rPr lang="en-US"/>
              <a:t> cards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552578"/>
          </a:xfrm>
        </p:spPr>
        <p:txBody>
          <a:bodyPr>
            <a:normAutofit fontScale="70000" lnSpcReduction="20000"/>
          </a:bodyPr>
          <a:lstStyle/>
          <a:p>
            <a:r>
              <a:rPr lang="en-US" b="0" i="0">
                <a:solidFill>
                  <a:srgbClr val="000000"/>
                </a:solidFill>
                <a:effectLst/>
                <a:latin typeface="WordVisi_MSFontService"/>
              </a:rPr>
              <a:t>Flashcards to memorize new topics</a:t>
            </a:r>
          </a:p>
          <a:p>
            <a:r>
              <a:rPr lang="en-US">
                <a:solidFill>
                  <a:srgbClr val="000000"/>
                </a:solidFill>
                <a:latin typeface="WordVisi_MSFontService"/>
              </a:rPr>
              <a:t>By</a:t>
            </a:r>
            <a:endParaRPr lang="en-US" b="0" i="0">
              <a:solidFill>
                <a:srgbClr val="000000"/>
              </a:solidFill>
              <a:effectLst/>
              <a:latin typeface="WordVisi_MSFontService"/>
            </a:endParaRPr>
          </a:p>
          <a:p>
            <a:r>
              <a:rPr lang="en-US" err="1">
                <a:solidFill>
                  <a:srgbClr val="000000"/>
                </a:solidFill>
                <a:latin typeface="WordVisi_MSFontService"/>
              </a:rPr>
              <a:t>Wps</a:t>
            </a:r>
            <a:r>
              <a:rPr lang="en-US">
                <a:solidFill>
                  <a:srgbClr val="000000"/>
                </a:solidFill>
                <a:latin typeface="WordVisi_MSFontService"/>
              </a:rPr>
              <a:t> Por-Favor (WPS)</a:t>
            </a:r>
          </a:p>
          <a:p>
            <a:endParaRPr lang="en-US">
              <a:solidFill>
                <a:srgbClr val="000000"/>
              </a:solidFill>
              <a:latin typeface="WordVisi_MSFontService"/>
            </a:endParaRPr>
          </a:p>
          <a:p>
            <a:r>
              <a:rPr lang="en-US" b="0" i="0">
                <a:solidFill>
                  <a:srgbClr val="000000"/>
                </a:solidFill>
                <a:effectLst/>
                <a:latin typeface="WordVisi_MSFontService"/>
              </a:rPr>
              <a:t>Rami </a:t>
            </a:r>
            <a:r>
              <a:rPr lang="en-US">
                <a:solidFill>
                  <a:srgbClr val="000000"/>
                </a:solidFill>
                <a:latin typeface="WordVisi_MSFontService"/>
              </a:rPr>
              <a:t>Chaouki</a:t>
            </a:r>
            <a:r>
              <a:rPr lang="en-US" b="0" i="0">
                <a:solidFill>
                  <a:srgbClr val="000000"/>
                </a:solidFill>
                <a:effectLst/>
                <a:latin typeface="WordVisi_MSFontService"/>
              </a:rPr>
              <a:t>, </a:t>
            </a:r>
            <a:r>
              <a:rPr lang="en-US">
                <a:solidFill>
                  <a:srgbClr val="000000"/>
                </a:solidFill>
                <a:latin typeface="WordVisi_MSFontService"/>
              </a:rPr>
              <a:t>Caelan Seto, </a:t>
            </a:r>
            <a:r>
              <a:rPr lang="en-US" b="0" i="0">
                <a:solidFill>
                  <a:srgbClr val="000000"/>
                </a:solidFill>
                <a:effectLst/>
                <a:latin typeface="WordVisi_MSFontService"/>
              </a:rPr>
              <a:t>Ali Nehme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F5969-8B9F-60BF-E262-E0E8D3C35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Quiz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B70E76-5520-230F-7CF9-A36D3D1AD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Buttons Randomized</a:t>
            </a:r>
          </a:p>
          <a:p>
            <a:pPr>
              <a:buSzPct val="114999"/>
            </a:pPr>
            <a:r>
              <a:rPr lang="en-US"/>
              <a:t>Oxford API  </a:t>
            </a:r>
          </a:p>
          <a:p>
            <a:pPr lvl="1">
              <a:buSzPct val="114999"/>
            </a:pPr>
            <a:r>
              <a:rPr lang="en-US"/>
              <a:t>Securely Storing Keys</a:t>
            </a:r>
          </a:p>
          <a:p>
            <a:pPr lvl="1">
              <a:buSzPct val="114999"/>
            </a:pPr>
            <a:r>
              <a:rPr lang="en-US"/>
              <a:t>HTTP client</a:t>
            </a:r>
          </a:p>
          <a:p>
            <a:pPr>
              <a:buSzPct val="114999"/>
            </a:pPr>
            <a:r>
              <a:rPr lang="en-US"/>
              <a:t>Weighted Scoring</a:t>
            </a:r>
          </a:p>
          <a:p>
            <a:pPr>
              <a:buSzPct val="114999"/>
            </a:pPr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6DFA9922-2954-1052-51F6-6675B4375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850" y="3871425"/>
            <a:ext cx="8623300" cy="198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46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CC69B-D3C5-3F06-82C4-42A75743E4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Challenges and solutions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C8450-9454-E3B3-2183-B6AF798B25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Things we have learned</a:t>
            </a:r>
          </a:p>
        </p:txBody>
      </p:sp>
    </p:spTree>
    <p:extLst>
      <p:ext uri="{BB962C8B-B14F-4D97-AF65-F5344CB8AC3E}">
        <p14:creationId xmlns:p14="http://schemas.microsoft.com/office/powerpoint/2010/main" val="2303683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48B4C-81E0-DD64-9605-65E8F6C8E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Environmental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8C8A2-0BBE-0AAD-09FD-1D7029DEB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AppSettings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B9E7A18A-86C1-620D-2CAA-78AEF8471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2540882"/>
            <a:ext cx="4457700" cy="658637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882F17AA-7540-D3F1-3A38-E3086956B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0" y="3385930"/>
            <a:ext cx="5892800" cy="73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98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64FBD-B48A-FF75-EC8F-A577413EB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Field Validation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6F66DD-5DE9-6B98-2263-6F602B32C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Database First Requires Partial Classes and Metadata</a:t>
            </a:r>
          </a:p>
        </p:txBody>
      </p:sp>
      <p:pic>
        <p:nvPicPr>
          <p:cNvPr id="3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F3B1B5C-8399-D9D4-5F8F-99E406CF6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468" y="2420921"/>
            <a:ext cx="4835471" cy="3759717"/>
          </a:xfrm>
          <a:prstGeom prst="rect">
            <a:avLst/>
          </a:prstGeom>
        </p:spPr>
      </p:pic>
      <p:pic>
        <p:nvPicPr>
          <p:cNvPr id="4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494C2D4-BD5F-594E-3B71-C657104C5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620" y="2468493"/>
            <a:ext cx="5255216" cy="237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069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64FBD-B48A-FF75-EC8F-A577413EB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Optional Parameters</a:t>
            </a:r>
          </a:p>
        </p:txBody>
      </p:sp>
      <p:pic>
        <p:nvPicPr>
          <p:cNvPr id="3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7EED950-C67C-7F86-E2DB-AA45E0525D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9151" y="2055124"/>
            <a:ext cx="9362264" cy="2271254"/>
          </a:xfrm>
        </p:spPr>
      </p:pic>
    </p:spTree>
    <p:extLst>
      <p:ext uri="{BB962C8B-B14F-4D97-AF65-F5344CB8AC3E}">
        <p14:creationId xmlns:p14="http://schemas.microsoft.com/office/powerpoint/2010/main" val="4278821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DFBF3-CBDD-5992-AA77-ECC949BCC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Optional Parameters</a:t>
            </a:r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87CFD93-47B6-F9DF-34FD-18DF0BF189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6678" y="1909954"/>
            <a:ext cx="9018641" cy="3965914"/>
          </a:xfrm>
        </p:spPr>
      </p:pic>
    </p:spTree>
    <p:extLst>
      <p:ext uri="{BB962C8B-B14F-4D97-AF65-F5344CB8AC3E}">
        <p14:creationId xmlns:p14="http://schemas.microsoft.com/office/powerpoint/2010/main" val="2395364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B8D7E-D705-600C-B6E7-A7A7EE1D8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Generic Methods: Add columns</a:t>
            </a:r>
            <a:br>
              <a:rPr lang="en-US"/>
            </a:br>
            <a:r>
              <a:rPr lang="en-US" sz="3200">
                <a:latin typeface="Trebuchet MS"/>
              </a:rPr>
              <a:t>&lt; T &gt; stands for "Type"</a:t>
            </a:r>
            <a:endParaRPr lang="en-US" sz="3200">
              <a:ea typeface="+mj-lt"/>
              <a:cs typeface="+mj-lt"/>
            </a:endParaRPr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B4C09745-4E90-9E18-CCB5-8137DFA5C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854" y="2204539"/>
            <a:ext cx="7854671" cy="2034942"/>
          </a:xfrm>
          <a:prstGeom prst="rect">
            <a:avLst/>
          </a:prstGeom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E38752BB-A9E9-0061-47D4-9A3CE2DB6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26" y="4604066"/>
            <a:ext cx="8476536" cy="644894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42AA8A51-94E4-274C-C230-FAE863B10E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126" y="5606059"/>
            <a:ext cx="8476536" cy="7435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5BA21B-63A5-857A-B019-4700CD4690B7}"/>
              </a:ext>
            </a:extLst>
          </p:cNvPr>
          <p:cNvSpPr txBox="1"/>
          <p:nvPr/>
        </p:nvSpPr>
        <p:spPr>
          <a:xfrm>
            <a:off x="2536196" y="1836082"/>
            <a:ext cx="509650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</a:rPr>
              <a:t>Method (Globals.ca)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EC801F-7C76-C4EA-753C-F4EA1E53BBB6}"/>
              </a:ext>
            </a:extLst>
          </p:cNvPr>
          <p:cNvSpPr txBox="1"/>
          <p:nvPr/>
        </p:nvSpPr>
        <p:spPr>
          <a:xfrm>
            <a:off x="2536196" y="4285077"/>
            <a:ext cx="509650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</a:rPr>
              <a:t>XAML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607B06-243D-CECB-48F8-D4155DB513B6}"/>
              </a:ext>
            </a:extLst>
          </p:cNvPr>
          <p:cNvSpPr txBox="1"/>
          <p:nvPr/>
        </p:nvSpPr>
        <p:spPr>
          <a:xfrm>
            <a:off x="2536196" y="5328242"/>
            <a:ext cx="509650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</a:rPr>
              <a:t>Code behind</a:t>
            </a:r>
            <a:endParaRPr lang="en-US"/>
          </a:p>
        </p:txBody>
      </p:sp>
      <p:pic>
        <p:nvPicPr>
          <p:cNvPr id="7" name="Picture 7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2A2883FB-9247-6837-D6B2-0864ABDF7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9522198" y="3667991"/>
            <a:ext cx="2103446" cy="2208597"/>
          </a:xfrm>
        </p:spPr>
      </p:pic>
    </p:spTree>
    <p:extLst>
      <p:ext uri="{BB962C8B-B14F-4D97-AF65-F5344CB8AC3E}">
        <p14:creationId xmlns:p14="http://schemas.microsoft.com/office/powerpoint/2010/main" val="3483807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56F93-A96A-76B6-758E-D5A452B45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Generic Methods: Export to CSV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6602D5E0-15B9-09EC-B060-BEB16E3CF9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01" b="49169"/>
          <a:stretch/>
        </p:blipFill>
        <p:spPr>
          <a:xfrm>
            <a:off x="1047742" y="2361464"/>
            <a:ext cx="4646208" cy="22061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76BD63-485D-A9DC-787B-28EB7B5A19C3}"/>
              </a:ext>
            </a:extLst>
          </p:cNvPr>
          <p:cNvSpPr txBox="1"/>
          <p:nvPr/>
        </p:nvSpPr>
        <p:spPr>
          <a:xfrm>
            <a:off x="665710" y="1962402"/>
            <a:ext cx="509650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</a:rPr>
              <a:t>Create header and lines (strings)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A9756A-675C-E534-F06A-CE22E0809BF4}"/>
              </a:ext>
            </a:extLst>
          </p:cNvPr>
          <p:cNvSpPr txBox="1"/>
          <p:nvPr/>
        </p:nvSpPr>
        <p:spPr>
          <a:xfrm>
            <a:off x="6253710" y="1962402"/>
            <a:ext cx="51642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</a:rPr>
              <a:t>write a list of elements into a </a:t>
            </a:r>
          </a:p>
        </p:txBody>
      </p:sp>
      <p:pic>
        <p:nvPicPr>
          <p:cNvPr id="10" name="Picture 10" descr="Text&#10;&#10;Description automatically generated">
            <a:extLst>
              <a:ext uri="{FF2B5EF4-FFF2-40B4-BE49-F238E27FC236}">
                <a16:creationId xmlns:a16="http://schemas.microsoft.com/office/drawing/2014/main" id="{FFE2B565-6D67-D2A6-82DF-28A000314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349" y="2327485"/>
            <a:ext cx="4553437" cy="2237984"/>
          </a:xfrm>
          <a:prstGeom prst="rect">
            <a:avLst/>
          </a:prstGeom>
        </p:spPr>
      </p:pic>
      <p:pic>
        <p:nvPicPr>
          <p:cNvPr id="3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DF83A75-04A6-16CD-253A-2DB235865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796" y="5056848"/>
            <a:ext cx="4638012" cy="872143"/>
          </a:xfrm>
          <a:prstGeom prst="rect">
            <a:avLst/>
          </a:prstGeom>
        </p:spPr>
      </p:pic>
      <p:pic>
        <p:nvPicPr>
          <p:cNvPr id="5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44D2D1E-69E9-8609-D896-ADA7514E55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9191" y="5169059"/>
            <a:ext cx="4552441" cy="6395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1B00B8-8059-468D-0D54-3D48C1525BEC}"/>
              </a:ext>
            </a:extLst>
          </p:cNvPr>
          <p:cNvSpPr txBox="1"/>
          <p:nvPr/>
        </p:nvSpPr>
        <p:spPr>
          <a:xfrm>
            <a:off x="1040597" y="4688487"/>
            <a:ext cx="46441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</a:rPr>
              <a:t>Exporting cards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E61F77-3FF8-BD2C-CADC-A04B0BB17312}"/>
              </a:ext>
            </a:extLst>
          </p:cNvPr>
          <p:cNvSpPr txBox="1"/>
          <p:nvPr/>
        </p:nvSpPr>
        <p:spPr>
          <a:xfrm>
            <a:off x="6509067" y="4802583"/>
            <a:ext cx="45545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</a:rPr>
              <a:t>Exporting responses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76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711DA-BFD1-B436-74D8-6C4741492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625575"/>
            <a:ext cx="9601196" cy="1082454"/>
          </a:xfrm>
        </p:spPr>
        <p:txBody>
          <a:bodyPr anchor="ctr">
            <a:normAutofit/>
          </a:bodyPr>
          <a:lstStyle/>
          <a:p>
            <a:r>
              <a:rPr lang="en-US"/>
              <a:t>Blobs handling</a:t>
            </a:r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8B80F1CE-4293-4B3D-16A6-8D665AD040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1574" y="1909954"/>
            <a:ext cx="8528849" cy="3965914"/>
          </a:xfrm>
          <a:noFill/>
        </p:spPr>
      </p:pic>
    </p:spTree>
    <p:extLst>
      <p:ext uri="{BB962C8B-B14F-4D97-AF65-F5344CB8AC3E}">
        <p14:creationId xmlns:p14="http://schemas.microsoft.com/office/powerpoint/2010/main" val="1983291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A9BC3-A4BE-E011-8B1F-6C4321DB6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625575"/>
            <a:ext cx="9601196" cy="1082454"/>
          </a:xfrm>
        </p:spPr>
        <p:txBody>
          <a:bodyPr anchor="ctr">
            <a:normAutofit/>
          </a:bodyPr>
          <a:lstStyle/>
          <a:p>
            <a:r>
              <a:rPr lang="en-US"/>
              <a:t>Rich text editor</a:t>
            </a:r>
          </a:p>
        </p:txBody>
      </p:sp>
      <p:pic>
        <p:nvPicPr>
          <p:cNvPr id="4" name="Picture 5" descr="Text&#10;&#10;Description automatically generated">
            <a:extLst>
              <a:ext uri="{FF2B5EF4-FFF2-40B4-BE49-F238E27FC236}">
                <a16:creationId xmlns:a16="http://schemas.microsoft.com/office/drawing/2014/main" id="{591E2CE4-63B5-F860-7A5F-3926DAAAE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2500738"/>
            <a:ext cx="9601196" cy="27843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99288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7F40E-BFA3-B9EE-CBC7-9D6495110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A6BA5-411D-FC9F-78E4-F30C704AE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Language learning App:</a:t>
            </a:r>
          </a:p>
          <a:p>
            <a:pPr lvl="1">
              <a:buSzPct val="114999"/>
            </a:pPr>
            <a:r>
              <a:rPr lang="en-US"/>
              <a:t>Top-Down: </a:t>
            </a:r>
            <a:r>
              <a:rPr lang="en-US" err="1"/>
              <a:t>Memrize</a:t>
            </a:r>
            <a:r>
              <a:rPr lang="en-US"/>
              <a:t>, </a:t>
            </a:r>
            <a:r>
              <a:rPr lang="en-US" err="1"/>
              <a:t>Duolinguo</a:t>
            </a:r>
            <a:endParaRPr lang="en-US"/>
          </a:p>
          <a:p>
            <a:pPr lvl="1">
              <a:buSzPct val="114999"/>
            </a:pPr>
            <a:r>
              <a:rPr lang="en-US"/>
              <a:t>Bottom-up: Anki </a:t>
            </a:r>
          </a:p>
          <a:p>
            <a:pPr>
              <a:buSzPct val="114999"/>
            </a:pPr>
            <a:endParaRPr lang="en-US"/>
          </a:p>
          <a:p>
            <a:pPr>
              <a:buSzPct val="114999"/>
            </a:pPr>
            <a:r>
              <a:rPr lang="en-US"/>
              <a:t>Cloud based vs. Locally Run</a:t>
            </a:r>
          </a:p>
          <a:p>
            <a:pPr>
              <a:buSzPct val="114999"/>
            </a:pPr>
            <a:endParaRPr lang="en-US"/>
          </a:p>
          <a:p>
            <a:pPr>
              <a:buSzPct val="114999"/>
            </a:pPr>
            <a:r>
              <a:rPr lang="en-US"/>
              <a:t>Origin of </a:t>
            </a:r>
            <a:r>
              <a:rPr lang="en-US" err="1"/>
              <a:t>Senkou</a:t>
            </a:r>
            <a:r>
              <a:rPr lang="en-US"/>
              <a:t> (</a:t>
            </a:r>
            <a:r>
              <a:rPr lang="ja" altLang="en-US">
                <a:ea typeface="+mn-lt"/>
                <a:cs typeface="+mn-lt"/>
              </a:rPr>
              <a:t>閃</a:t>
            </a:r>
            <a:r>
              <a:rPr lang="ja-JP" altLang="en-US">
                <a:ea typeface="+mn-lt"/>
                <a:cs typeface="+mn-lt"/>
              </a:rPr>
              <a:t>光</a:t>
            </a:r>
            <a:r>
              <a:rPr lang="ja-JP" altLang="en-US"/>
              <a:t>)</a:t>
            </a:r>
            <a:r>
              <a:rPr lang="en-US"/>
              <a:t> Cards</a:t>
            </a:r>
          </a:p>
        </p:txBody>
      </p:sp>
      <p:pic>
        <p:nvPicPr>
          <p:cNvPr id="4" name="Picture 4" descr="Icon&#10;&#10;Description automatically generated">
            <a:extLst>
              <a:ext uri="{FF2B5EF4-FFF2-40B4-BE49-F238E27FC236}">
                <a16:creationId xmlns:a16="http://schemas.microsoft.com/office/drawing/2014/main" id="{6F60D1BA-1746-D8ED-24C6-8413E7C3F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696" y="1983704"/>
            <a:ext cx="1458133" cy="1464590"/>
          </a:xfrm>
          <a:prstGeom prst="rect">
            <a:avLst/>
          </a:prstGeom>
        </p:spPr>
      </p:pic>
      <p:pic>
        <p:nvPicPr>
          <p:cNvPr id="5" name="Picture 5" descr="Graphical user interface, text, application, Word, email&#10;&#10;Description automatically generated">
            <a:extLst>
              <a:ext uri="{FF2B5EF4-FFF2-40B4-BE49-F238E27FC236}">
                <a16:creationId xmlns:a16="http://schemas.microsoft.com/office/drawing/2014/main" id="{4CF0D867-E089-E755-ABBB-AB6657538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3688" y="1962174"/>
            <a:ext cx="4047640" cy="406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4714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7139B-4FD3-63A1-B9B9-046A922EA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67B61-CAD7-21E6-7894-118C5BF47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909954"/>
            <a:ext cx="6378841" cy="3965914"/>
          </a:xfrm>
        </p:spPr>
        <p:txBody>
          <a:bodyPr/>
          <a:lstStyle/>
          <a:p>
            <a:r>
              <a:rPr lang="en-US"/>
              <a:t>Import deck and cards</a:t>
            </a:r>
          </a:p>
          <a:p>
            <a:r>
              <a:rPr lang="en-US"/>
              <a:t>Develop offline (unranked) test from imported decks</a:t>
            </a:r>
          </a:p>
          <a:p>
            <a:r>
              <a:rPr lang="en-US"/>
              <a:t>Image- and audio-based quiz</a:t>
            </a:r>
          </a:p>
          <a:p>
            <a:r>
              <a:rPr lang="en-US"/>
              <a:t>Show answer</a:t>
            </a:r>
          </a:p>
          <a:p>
            <a:pPr>
              <a:buSzPct val="114999"/>
            </a:pPr>
            <a:r>
              <a:rPr lang="en-US"/>
              <a:t>Deploy project</a:t>
            </a:r>
          </a:p>
          <a:p>
            <a:pPr>
              <a:buSzPct val="114999"/>
            </a:pPr>
            <a:r>
              <a:rPr lang="en-US"/>
              <a:t>Rearrange the firewall settings to allow for anyone with the app to access it</a:t>
            </a:r>
          </a:p>
          <a:p>
            <a:pPr>
              <a:buSzPct val="114999"/>
            </a:pPr>
            <a:r>
              <a:rPr lang="en-US"/>
              <a:t>Material Design</a:t>
            </a:r>
          </a:p>
        </p:txBody>
      </p:sp>
      <p:pic>
        <p:nvPicPr>
          <p:cNvPr id="4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4643380-0579-6F59-ABF9-D49D9AFB2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5722" y="1955412"/>
            <a:ext cx="3020877" cy="3870614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CAF6B4E8-63A4-DA10-7491-E003BDFCB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817" y="4689873"/>
            <a:ext cx="3798277" cy="113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552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628C8-D6A9-48E2-B3F2-A3E280FC1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Senkou</a:t>
            </a:r>
            <a:r>
              <a:rPr lang="en-US"/>
              <a:t> 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0D5FF-57E9-025C-5659-403F7E82A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Availability: All information stored in Azure Cloud Database</a:t>
            </a:r>
          </a:p>
          <a:p>
            <a:r>
              <a:rPr lang="en-US"/>
              <a:t>Decks = sets of cards</a:t>
            </a:r>
          </a:p>
          <a:p>
            <a:r>
              <a:rPr lang="en-US"/>
              <a:t>Card = front (question) + back (answer = card name) + points (weight)</a:t>
            </a:r>
          </a:p>
          <a:p>
            <a:pPr lvl="1"/>
            <a:r>
              <a:rPr lang="en-US"/>
              <a:t>Rich text</a:t>
            </a:r>
          </a:p>
          <a:p>
            <a:pPr lvl="1"/>
            <a:r>
              <a:rPr lang="en-US"/>
              <a:t>Audio and images</a:t>
            </a:r>
          </a:p>
          <a:p>
            <a:r>
              <a:rPr lang="en-US"/>
              <a:t>User login, registration and offline</a:t>
            </a:r>
          </a:p>
          <a:p>
            <a:r>
              <a:rPr lang="en-US"/>
              <a:t>User score</a:t>
            </a:r>
          </a:p>
          <a:p>
            <a:r>
              <a:rPr lang="en-US"/>
              <a:t>Penalty on multiple attempts</a:t>
            </a:r>
          </a:p>
          <a:p>
            <a:pPr lvl="1"/>
            <a:r>
              <a:rPr lang="en-US"/>
              <a:t>Avoids increasing score by reattempting same quiz multiple times</a:t>
            </a:r>
          </a:p>
        </p:txBody>
      </p:sp>
    </p:spTree>
    <p:extLst>
      <p:ext uri="{BB962C8B-B14F-4D97-AF65-F5344CB8AC3E}">
        <p14:creationId xmlns:p14="http://schemas.microsoft.com/office/powerpoint/2010/main" val="2668133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9723E-849A-B2FE-6B2F-D28807E5F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Database</a:t>
            </a: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BD6EFDE5-3812-14C6-3729-B4A28CF5C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2309" y="1896792"/>
            <a:ext cx="4945740" cy="427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094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F00B1-4CBA-0EE3-B79B-51EA57C27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BDA22DE-8CE8-BB88-014F-A42E5CDBC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Run of the mill login – registration</a:t>
            </a:r>
          </a:p>
          <a:p>
            <a:pPr>
              <a:buSzPct val="114999"/>
            </a:pPr>
            <a:r>
              <a:rPr lang="en-US"/>
              <a:t>Global user once logged-in</a:t>
            </a:r>
          </a:p>
          <a:p>
            <a:pPr>
              <a:buSzPct val="114999"/>
            </a:pPr>
            <a:r>
              <a:rPr lang="en-US"/>
              <a:t>Offline mode – currently rudimentary</a:t>
            </a:r>
          </a:p>
        </p:txBody>
      </p:sp>
      <p:pic>
        <p:nvPicPr>
          <p:cNvPr id="3" name="Picture 3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5923E11-071B-0A57-90F4-81DB04146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7044" y="2077227"/>
            <a:ext cx="2743200" cy="3181411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DB88B419-A216-8426-F82F-0543DE27D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333" y="3400430"/>
            <a:ext cx="6004302" cy="20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61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356A7-2370-B208-C7D3-395EF98F5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Decks</a:t>
            </a:r>
          </a:p>
        </p:txBody>
      </p:sp>
      <p:pic>
        <p:nvPicPr>
          <p:cNvPr id="7" name="Picture 7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297CAF07-9410-1141-D1DA-D09A2FE0CE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2027" y="2690023"/>
            <a:ext cx="2743200" cy="2872800"/>
          </a:xfrm>
        </p:spPr>
      </p:pic>
      <p:pic>
        <p:nvPicPr>
          <p:cNvPr id="8" name="Picture 8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CD3483FE-8C01-B754-DAA9-1EE571E0F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162" y="2710886"/>
            <a:ext cx="2743200" cy="2874125"/>
          </a:xfrm>
          <a:prstGeom prst="rect">
            <a:avLst/>
          </a:prstGeom>
        </p:spPr>
      </p:pic>
      <p:pic>
        <p:nvPicPr>
          <p:cNvPr id="9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CBF073E4-3F25-55D0-2C7E-A025358CD8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6061" y="2877410"/>
            <a:ext cx="3879742" cy="25367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F733523-1B38-6995-2617-BDB13C23A086}"/>
              </a:ext>
            </a:extLst>
          </p:cNvPr>
          <p:cNvSpPr txBox="1"/>
          <p:nvPr/>
        </p:nvSpPr>
        <p:spPr>
          <a:xfrm>
            <a:off x="1210231" y="2237640"/>
            <a:ext cx="22601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</a:rPr>
              <a:t>All Decks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E7DCCA-21BC-E89E-6DBC-BAAF53798FD8}"/>
              </a:ext>
            </a:extLst>
          </p:cNvPr>
          <p:cNvSpPr txBox="1"/>
          <p:nvPr/>
        </p:nvSpPr>
        <p:spPr>
          <a:xfrm>
            <a:off x="4342897" y="2279973"/>
            <a:ext cx="22601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</a:rPr>
              <a:t>User Attempts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A4D710-7213-B179-B056-F4CE9C9B2ADB}"/>
              </a:ext>
            </a:extLst>
          </p:cNvPr>
          <p:cNvSpPr txBox="1"/>
          <p:nvPr/>
        </p:nvSpPr>
        <p:spPr>
          <a:xfrm>
            <a:off x="8059763" y="2279973"/>
            <a:ext cx="22601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</a:rPr>
              <a:t>Attempt responses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69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67489-F761-AC34-8325-407C21446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Decks</a:t>
            </a:r>
          </a:p>
        </p:txBody>
      </p:sp>
      <p:pic>
        <p:nvPicPr>
          <p:cNvPr id="4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E4F8F03E-C95B-450D-0585-DB5E29CB3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580" y="2347989"/>
            <a:ext cx="3281335" cy="3410498"/>
          </a:xfrm>
          <a:prstGeom prst="rect">
            <a:avLst/>
          </a:prstGeom>
        </p:spPr>
      </p:pic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DE0B8A2-0851-8C5F-B37A-3C4A5F245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9417" y="2348429"/>
            <a:ext cx="3087606" cy="3418228"/>
          </a:xfrm>
          <a:prstGeom prst="rect">
            <a:avLst/>
          </a:prstGeom>
        </p:spPr>
      </p:pic>
      <p:pic>
        <p:nvPicPr>
          <p:cNvPr id="6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C9A8A06-8A50-9D7E-5226-1A75243EAD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7654" y="2349646"/>
            <a:ext cx="3018725" cy="34157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0FBB4E-80C3-478E-87F8-E22D6E62ED0B}"/>
              </a:ext>
            </a:extLst>
          </p:cNvPr>
          <p:cNvSpPr txBox="1"/>
          <p:nvPr/>
        </p:nvSpPr>
        <p:spPr>
          <a:xfrm>
            <a:off x="1558943" y="1979335"/>
            <a:ext cx="22601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</a:rPr>
              <a:t>Select a Deck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834560-F3BE-105C-79AA-117351127F43}"/>
              </a:ext>
            </a:extLst>
          </p:cNvPr>
          <p:cNvSpPr txBox="1"/>
          <p:nvPr/>
        </p:nvSpPr>
        <p:spPr>
          <a:xfrm>
            <a:off x="4964264" y="1979334"/>
            <a:ext cx="22601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</a:rPr>
              <a:t>Deck Info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8BCC0F-791A-3477-B053-606F6736F202}"/>
              </a:ext>
            </a:extLst>
          </p:cNvPr>
          <p:cNvSpPr txBox="1"/>
          <p:nvPr/>
        </p:nvSpPr>
        <p:spPr>
          <a:xfrm>
            <a:off x="7990738" y="1979333"/>
            <a:ext cx="30006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</a:rPr>
              <a:t>Deck-specific attempts</a:t>
            </a:r>
          </a:p>
        </p:txBody>
      </p:sp>
    </p:spTree>
    <p:extLst>
      <p:ext uri="{BB962C8B-B14F-4D97-AF65-F5344CB8AC3E}">
        <p14:creationId xmlns:p14="http://schemas.microsoft.com/office/powerpoint/2010/main" val="3985865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B6545-EA51-FDF4-998D-20DC6115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3377B5-982E-1D71-F3DE-0797F6C79988}"/>
              </a:ext>
            </a:extLst>
          </p:cNvPr>
          <p:cNvSpPr txBox="1"/>
          <p:nvPr/>
        </p:nvSpPr>
        <p:spPr>
          <a:xfrm>
            <a:off x="2598615" y="2530230"/>
            <a:ext cx="14653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Create Card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05C01F-70E6-1BDD-0B08-BD1C8DC88856}"/>
              </a:ext>
            </a:extLst>
          </p:cNvPr>
          <p:cNvSpPr txBox="1"/>
          <p:nvPr/>
        </p:nvSpPr>
        <p:spPr>
          <a:xfrm>
            <a:off x="7534867" y="2161789"/>
            <a:ext cx="26376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View All Cards</a:t>
            </a:r>
          </a:p>
        </p:txBody>
      </p:sp>
      <p:pic>
        <p:nvPicPr>
          <p:cNvPr id="5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3582F14-A1C1-7DE6-AF74-4199879EB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587" y="3044959"/>
            <a:ext cx="4166716" cy="2576783"/>
          </a:xfrm>
          <a:prstGeom prst="rect">
            <a:avLst/>
          </a:prstGeom>
        </p:spPr>
      </p:pic>
      <p:pic>
        <p:nvPicPr>
          <p:cNvPr id="3" name="Picture 7" descr="Graphical user interface, application, email&#10;&#10;Description automatically generated">
            <a:extLst>
              <a:ext uri="{FF2B5EF4-FFF2-40B4-BE49-F238E27FC236}">
                <a16:creationId xmlns:a16="http://schemas.microsoft.com/office/drawing/2014/main" id="{12BF0079-5BB0-DD53-6AF3-06859DFCE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5521" y="2592246"/>
            <a:ext cx="2743200" cy="303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201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BF7-E0A3-1B73-15C1-AB9C2F925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Rich Text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038A3F7-DF0B-A375-361B-790BA3BE5C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0835" y="2024074"/>
            <a:ext cx="5090327" cy="505453"/>
          </a:xfrm>
        </p:spPr>
      </p:pic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DF0426B-FF4B-22FE-34C5-B3DAC8905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092" y="2753708"/>
            <a:ext cx="5087815" cy="319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5680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Custom 162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CBAF62"/>
      </a:accent1>
      <a:accent2>
        <a:srgbClr val="4096B0"/>
      </a:accent2>
      <a:accent3>
        <a:srgbClr val="803348"/>
      </a:accent3>
      <a:accent4>
        <a:srgbClr val="8E684C"/>
      </a:accent4>
      <a:accent5>
        <a:srgbClr val="AB946B"/>
      </a:accent5>
      <a:accent6>
        <a:srgbClr val="803348"/>
      </a:accent6>
      <a:hlink>
        <a:srgbClr val="86724D"/>
      </a:hlink>
      <a:folHlink>
        <a:srgbClr val="CBAF62"/>
      </a:folHlink>
    </a:clrScheme>
    <a:fontScheme name="Custom 169">
      <a:majorFont>
        <a:latin typeface="Rockwell"/>
        <a:ea typeface=""/>
        <a:cs typeface=""/>
      </a:majorFont>
      <a:minorFont>
        <a:latin typeface="Trebuchet MS"/>
        <a:ea typeface=""/>
        <a:cs typeface="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931312_win32_fixed.potx" id="{9FDD49A5-B35B-4482-AF3E-47C01334A0C1}" vid="{A254DDE2-B2DB-4CB8-A45E-35E8833FD1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Digital time capsule</Template>
  <Application>Microsoft Office PowerPoint</Application>
  <PresentationFormat>Widescreen</PresentationFormat>
  <Slides>20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Organic</vt:lpstr>
      <vt:lpstr>Senkou cards</vt:lpstr>
      <vt:lpstr>Background</vt:lpstr>
      <vt:lpstr>Senkou Cards</vt:lpstr>
      <vt:lpstr>Database</vt:lpstr>
      <vt:lpstr>User</vt:lpstr>
      <vt:lpstr>Decks</vt:lpstr>
      <vt:lpstr>Decks</vt:lpstr>
      <vt:lpstr>Cards</vt:lpstr>
      <vt:lpstr>Rich Text</vt:lpstr>
      <vt:lpstr>Quiz</vt:lpstr>
      <vt:lpstr>Challenges and solutions</vt:lpstr>
      <vt:lpstr>Environmental Variables</vt:lpstr>
      <vt:lpstr>Field Validation</vt:lpstr>
      <vt:lpstr>Optional Parameters</vt:lpstr>
      <vt:lpstr>Optional Parameters</vt:lpstr>
      <vt:lpstr>Generic Methods: Add columns &lt; T &gt; stands for "Type"</vt:lpstr>
      <vt:lpstr>Generic Methods: Export to CSV</vt:lpstr>
      <vt:lpstr>Blobs handling</vt:lpstr>
      <vt:lpstr>Rich text editor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Senkou cards</dc:title>
  <dc:creator>Ali Nehme</dc:creator>
  <cp:revision>1</cp:revision>
  <dcterms:created xsi:type="dcterms:W3CDTF">2022-10-20T01:11:21Z</dcterms:created>
  <dcterms:modified xsi:type="dcterms:W3CDTF">2022-10-20T13:57:27Z</dcterms:modified>
</cp:coreProperties>
</file>