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3" r:id="rId5"/>
    <p:sldId id="281" r:id="rId6"/>
    <p:sldId id="277" r:id="rId7"/>
    <p:sldId id="279" r:id="rId8"/>
    <p:sldId id="280" r:id="rId9"/>
    <p:sldId id="285" r:id="rId10"/>
    <p:sldId id="283" r:id="rId11"/>
    <p:sldId id="286" r:id="rId12"/>
    <p:sldId id="284" r:id="rId13"/>
    <p:sldId id="282"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984245-1FA1-46FB-367A-652266BF2660}" v="48" dt="2024-01-23T15:44:38.2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e Stone" userId="S::jesse.stone@tenasys.com::2f90e92a-8582-440a-97f5-c4cc777b1651" providerId="AD" clId="Web-{28413E00-1C43-6C62-1D8A-46D818DC903D}"/>
    <pc:docChg chg="addSld delSld modSld sldOrd">
      <pc:chgData name="Jesse Stone" userId="S::jesse.stone@tenasys.com::2f90e92a-8582-440a-97f5-c4cc777b1651" providerId="AD" clId="Web-{28413E00-1C43-6C62-1D8A-46D818DC903D}" dt="2023-04-21T17:50:48.682" v="3547" actId="20577"/>
      <pc:docMkLst>
        <pc:docMk/>
      </pc:docMkLst>
      <pc:sldChg chg="del">
        <pc:chgData name="Jesse Stone" userId="S::jesse.stone@tenasys.com::2f90e92a-8582-440a-97f5-c4cc777b1651" providerId="AD" clId="Web-{28413E00-1C43-6C62-1D8A-46D818DC903D}" dt="2023-04-21T15:54:01.988" v="1106"/>
        <pc:sldMkLst>
          <pc:docMk/>
          <pc:sldMk cId="586888716" sldId="256"/>
        </pc:sldMkLst>
      </pc:sldChg>
      <pc:sldChg chg="modSp ord">
        <pc:chgData name="Jesse Stone" userId="S::jesse.stone@tenasys.com::2f90e92a-8582-440a-97f5-c4cc777b1651" providerId="AD" clId="Web-{28413E00-1C43-6C62-1D8A-46D818DC903D}" dt="2023-04-21T17:18:26.834" v="2738" actId="20577"/>
        <pc:sldMkLst>
          <pc:docMk/>
          <pc:sldMk cId="1487502908" sldId="257"/>
        </pc:sldMkLst>
        <pc:spChg chg="mod">
          <ac:chgData name="Jesse Stone" userId="S::jesse.stone@tenasys.com::2f90e92a-8582-440a-97f5-c4cc777b1651" providerId="AD" clId="Web-{28413E00-1C43-6C62-1D8A-46D818DC903D}" dt="2023-04-21T17:18:26.834" v="2738" actId="20577"/>
          <ac:spMkLst>
            <pc:docMk/>
            <pc:sldMk cId="1487502908" sldId="257"/>
            <ac:spMk id="3" creationId="{672CF5CC-5931-01A8-E2A7-A6D121949B69}"/>
          </ac:spMkLst>
        </pc:spChg>
      </pc:sldChg>
      <pc:sldChg chg="modSp ord">
        <pc:chgData name="Jesse Stone" userId="S::jesse.stone@tenasys.com::2f90e92a-8582-440a-97f5-c4cc777b1651" providerId="AD" clId="Web-{28413E00-1C43-6C62-1D8A-46D818DC903D}" dt="2023-04-21T17:19:03.007" v="2743" actId="20577"/>
        <pc:sldMkLst>
          <pc:docMk/>
          <pc:sldMk cId="3493595664" sldId="258"/>
        </pc:sldMkLst>
        <pc:spChg chg="mod">
          <ac:chgData name="Jesse Stone" userId="S::jesse.stone@tenasys.com::2f90e92a-8582-440a-97f5-c4cc777b1651" providerId="AD" clId="Web-{28413E00-1C43-6C62-1D8A-46D818DC903D}" dt="2023-04-20T21:51:52.529" v="573" actId="20577"/>
          <ac:spMkLst>
            <pc:docMk/>
            <pc:sldMk cId="3493595664" sldId="258"/>
            <ac:spMk id="2" creationId="{B1E234AC-37FE-9CB3-76EA-6526F6D64B30}"/>
          </ac:spMkLst>
        </pc:spChg>
        <pc:spChg chg="mod">
          <ac:chgData name="Jesse Stone" userId="S::jesse.stone@tenasys.com::2f90e92a-8582-440a-97f5-c4cc777b1651" providerId="AD" clId="Web-{28413E00-1C43-6C62-1D8A-46D818DC903D}" dt="2023-04-21T17:19:03.007" v="2743" actId="20577"/>
          <ac:spMkLst>
            <pc:docMk/>
            <pc:sldMk cId="3493595664" sldId="258"/>
            <ac:spMk id="3" creationId="{56C0F4BE-CCF8-7000-46BC-36524BCA10E6}"/>
          </ac:spMkLst>
        </pc:spChg>
      </pc:sldChg>
      <pc:sldChg chg="modSp">
        <pc:chgData name="Jesse Stone" userId="S::jesse.stone@tenasys.com::2f90e92a-8582-440a-97f5-c4cc777b1651" providerId="AD" clId="Web-{28413E00-1C43-6C62-1D8A-46D818DC903D}" dt="2023-04-21T15:59:57.203" v="1140" actId="20577"/>
        <pc:sldMkLst>
          <pc:docMk/>
          <pc:sldMk cId="3197558826" sldId="259"/>
        </pc:sldMkLst>
        <pc:spChg chg="mod">
          <ac:chgData name="Jesse Stone" userId="S::jesse.stone@tenasys.com::2f90e92a-8582-440a-97f5-c4cc777b1651" providerId="AD" clId="Web-{28413E00-1C43-6C62-1D8A-46D818DC903D}" dt="2023-04-21T15:59:57.203" v="1140" actId="20577"/>
          <ac:spMkLst>
            <pc:docMk/>
            <pc:sldMk cId="3197558826" sldId="259"/>
            <ac:spMk id="2" creationId="{5EA9891B-C8B2-F41C-540D-E26E9A0DA80D}"/>
          </ac:spMkLst>
        </pc:spChg>
        <pc:spChg chg="mod">
          <ac:chgData name="Jesse Stone" userId="S::jesse.stone@tenasys.com::2f90e92a-8582-440a-97f5-c4cc777b1651" providerId="AD" clId="Web-{28413E00-1C43-6C62-1D8A-46D818DC903D}" dt="2023-04-20T22:08:45.268" v="661" actId="20577"/>
          <ac:spMkLst>
            <pc:docMk/>
            <pc:sldMk cId="3197558826" sldId="259"/>
            <ac:spMk id="3" creationId="{9CE18668-4CB7-0E0D-D0E8-CC7C8D938CD9}"/>
          </ac:spMkLst>
        </pc:spChg>
      </pc:sldChg>
      <pc:sldChg chg="modSp">
        <pc:chgData name="Jesse Stone" userId="S::jesse.stone@tenasys.com::2f90e92a-8582-440a-97f5-c4cc777b1651" providerId="AD" clId="Web-{28413E00-1C43-6C62-1D8A-46D818DC903D}" dt="2023-04-21T17:20:52.792" v="2783" actId="20577"/>
        <pc:sldMkLst>
          <pc:docMk/>
          <pc:sldMk cId="1815887080" sldId="260"/>
        </pc:sldMkLst>
        <pc:spChg chg="mod">
          <ac:chgData name="Jesse Stone" userId="S::jesse.stone@tenasys.com::2f90e92a-8582-440a-97f5-c4cc777b1651" providerId="AD" clId="Web-{28413E00-1C43-6C62-1D8A-46D818DC903D}" dt="2023-04-21T17:20:52.792" v="2783" actId="20577"/>
          <ac:spMkLst>
            <pc:docMk/>
            <pc:sldMk cId="1815887080" sldId="260"/>
            <ac:spMk id="3" creationId="{661EDA79-A895-CC28-D766-CD8A0BE7CB68}"/>
          </ac:spMkLst>
        </pc:spChg>
      </pc:sldChg>
      <pc:sldChg chg="modSp">
        <pc:chgData name="Jesse Stone" userId="S::jesse.stone@tenasys.com::2f90e92a-8582-440a-97f5-c4cc777b1651" providerId="AD" clId="Web-{28413E00-1C43-6C62-1D8A-46D818DC903D}" dt="2023-04-21T17:25:24.661" v="2908" actId="20577"/>
        <pc:sldMkLst>
          <pc:docMk/>
          <pc:sldMk cId="2105384819" sldId="261"/>
        </pc:sldMkLst>
        <pc:spChg chg="mod">
          <ac:chgData name="Jesse Stone" userId="S::jesse.stone@tenasys.com::2f90e92a-8582-440a-97f5-c4cc777b1651" providerId="AD" clId="Web-{28413E00-1C43-6C62-1D8A-46D818DC903D}" dt="2023-04-21T16:46:14.674" v="2085" actId="20577"/>
          <ac:spMkLst>
            <pc:docMk/>
            <pc:sldMk cId="2105384819" sldId="261"/>
            <ac:spMk id="2" creationId="{0D81510C-F885-AF66-8959-B45489C7EA2D}"/>
          </ac:spMkLst>
        </pc:spChg>
        <pc:spChg chg="mod">
          <ac:chgData name="Jesse Stone" userId="S::jesse.stone@tenasys.com::2f90e92a-8582-440a-97f5-c4cc777b1651" providerId="AD" clId="Web-{28413E00-1C43-6C62-1D8A-46D818DC903D}" dt="2023-04-21T17:25:24.661" v="2908" actId="20577"/>
          <ac:spMkLst>
            <pc:docMk/>
            <pc:sldMk cId="2105384819" sldId="261"/>
            <ac:spMk id="3" creationId="{27A6BDA2-A141-30A9-F505-37AB7FA518CE}"/>
          </ac:spMkLst>
        </pc:spChg>
      </pc:sldChg>
      <pc:sldChg chg="delSp del">
        <pc:chgData name="Jesse Stone" userId="S::jesse.stone@tenasys.com::2f90e92a-8582-440a-97f5-c4cc777b1651" providerId="AD" clId="Web-{28413E00-1C43-6C62-1D8A-46D818DC903D}" dt="2023-04-20T19:00:51.885" v="1"/>
        <pc:sldMkLst>
          <pc:docMk/>
          <pc:sldMk cId="1195448017" sldId="262"/>
        </pc:sldMkLst>
        <pc:graphicFrameChg chg="del">
          <ac:chgData name="Jesse Stone" userId="S::jesse.stone@tenasys.com::2f90e92a-8582-440a-97f5-c4cc777b1651" providerId="AD" clId="Web-{28413E00-1C43-6C62-1D8A-46D818DC903D}" dt="2023-04-20T19:00:47.369" v="0"/>
          <ac:graphicFrameMkLst>
            <pc:docMk/>
            <pc:sldMk cId="1195448017" sldId="262"/>
            <ac:graphicFrameMk id="5" creationId="{E5DC3D3A-FA48-D95A-8EB3-C07498ED262B}"/>
          </ac:graphicFrameMkLst>
        </pc:graphicFrameChg>
      </pc:sldChg>
      <pc:sldChg chg="modSp new del">
        <pc:chgData name="Jesse Stone" userId="S::jesse.stone@tenasys.com::2f90e92a-8582-440a-97f5-c4cc777b1651" providerId="AD" clId="Web-{28413E00-1C43-6C62-1D8A-46D818DC903D}" dt="2023-04-21T17:29:51.905" v="3000"/>
        <pc:sldMkLst>
          <pc:docMk/>
          <pc:sldMk cId="3701193331" sldId="262"/>
        </pc:sldMkLst>
        <pc:spChg chg="mod">
          <ac:chgData name="Jesse Stone" userId="S::jesse.stone@tenasys.com::2f90e92a-8582-440a-97f5-c4cc777b1651" providerId="AD" clId="Web-{28413E00-1C43-6C62-1D8A-46D818DC903D}" dt="2023-04-21T17:26:04.225" v="2913" actId="20577"/>
          <ac:spMkLst>
            <pc:docMk/>
            <pc:sldMk cId="3701193331" sldId="262"/>
            <ac:spMk id="2" creationId="{11BD0D54-19E9-222B-53A8-E03C01DD378F}"/>
          </ac:spMkLst>
        </pc:spChg>
        <pc:spChg chg="mod">
          <ac:chgData name="Jesse Stone" userId="S::jesse.stone@tenasys.com::2f90e92a-8582-440a-97f5-c4cc777b1651" providerId="AD" clId="Web-{28413E00-1C43-6C62-1D8A-46D818DC903D}" dt="2023-04-21T17:25:51.865" v="2911" actId="20577"/>
          <ac:spMkLst>
            <pc:docMk/>
            <pc:sldMk cId="3701193331" sldId="262"/>
            <ac:spMk id="3" creationId="{40D813BF-E27A-F022-4153-C4AE341ED329}"/>
          </ac:spMkLst>
        </pc:spChg>
      </pc:sldChg>
      <pc:sldChg chg="modSp new ord">
        <pc:chgData name="Jesse Stone" userId="S::jesse.stone@tenasys.com::2f90e92a-8582-440a-97f5-c4cc777b1651" providerId="AD" clId="Web-{28413E00-1C43-6C62-1D8A-46D818DC903D}" dt="2023-04-21T17:25:35.083" v="2909" actId="20577"/>
        <pc:sldMkLst>
          <pc:docMk/>
          <pc:sldMk cId="1902268499" sldId="263"/>
        </pc:sldMkLst>
        <pc:spChg chg="mod">
          <ac:chgData name="Jesse Stone" userId="S::jesse.stone@tenasys.com::2f90e92a-8582-440a-97f5-c4cc777b1651" providerId="AD" clId="Web-{28413E00-1C43-6C62-1D8A-46D818DC903D}" dt="2023-04-21T15:45:31.033" v="1011" actId="20577"/>
          <ac:spMkLst>
            <pc:docMk/>
            <pc:sldMk cId="1902268499" sldId="263"/>
            <ac:spMk id="2" creationId="{239DA20A-292E-902D-EDA9-4D2216CE68C8}"/>
          </ac:spMkLst>
        </pc:spChg>
        <pc:spChg chg="mod">
          <ac:chgData name="Jesse Stone" userId="S::jesse.stone@tenasys.com::2f90e92a-8582-440a-97f5-c4cc777b1651" providerId="AD" clId="Web-{28413E00-1C43-6C62-1D8A-46D818DC903D}" dt="2023-04-21T17:25:35.083" v="2909" actId="20577"/>
          <ac:spMkLst>
            <pc:docMk/>
            <pc:sldMk cId="1902268499" sldId="263"/>
            <ac:spMk id="3" creationId="{5047F11A-EC53-DBA2-233D-EA19410512CC}"/>
          </ac:spMkLst>
        </pc:spChg>
      </pc:sldChg>
      <pc:sldChg chg="modSp new">
        <pc:chgData name="Jesse Stone" userId="S::jesse.stone@tenasys.com::2f90e92a-8582-440a-97f5-c4cc777b1651" providerId="AD" clId="Web-{28413E00-1C43-6C62-1D8A-46D818DC903D}" dt="2023-04-21T17:22:16.623" v="2804" actId="20577"/>
        <pc:sldMkLst>
          <pc:docMk/>
          <pc:sldMk cId="231386130" sldId="264"/>
        </pc:sldMkLst>
        <pc:spChg chg="mod">
          <ac:chgData name="Jesse Stone" userId="S::jesse.stone@tenasys.com::2f90e92a-8582-440a-97f5-c4cc777b1651" providerId="AD" clId="Web-{28413E00-1C43-6C62-1D8A-46D818DC903D}" dt="2023-04-21T17:22:16.623" v="2804" actId="20577"/>
          <ac:spMkLst>
            <pc:docMk/>
            <pc:sldMk cId="231386130" sldId="264"/>
            <ac:spMk id="2" creationId="{4FE3327B-F7DD-9B0E-6759-0E272DA81EF6}"/>
          </ac:spMkLst>
        </pc:spChg>
        <pc:spChg chg="mod">
          <ac:chgData name="Jesse Stone" userId="S::jesse.stone@tenasys.com::2f90e92a-8582-440a-97f5-c4cc777b1651" providerId="AD" clId="Web-{28413E00-1C43-6C62-1D8A-46D818DC903D}" dt="2023-04-21T17:21:55.248" v="2798" actId="20577"/>
          <ac:spMkLst>
            <pc:docMk/>
            <pc:sldMk cId="231386130" sldId="264"/>
            <ac:spMk id="3" creationId="{45FC9C6F-F49B-3DAE-2488-B687D2F35795}"/>
          </ac:spMkLst>
        </pc:spChg>
      </pc:sldChg>
      <pc:sldChg chg="modSp new ord">
        <pc:chgData name="Jesse Stone" userId="S::jesse.stone@tenasys.com::2f90e92a-8582-440a-97f5-c4cc777b1651" providerId="AD" clId="Web-{28413E00-1C43-6C62-1D8A-46D818DC903D}" dt="2023-04-21T17:18:12.506" v="2714" actId="20577"/>
        <pc:sldMkLst>
          <pc:docMk/>
          <pc:sldMk cId="1729346141" sldId="265"/>
        </pc:sldMkLst>
        <pc:spChg chg="mod">
          <ac:chgData name="Jesse Stone" userId="S::jesse.stone@tenasys.com::2f90e92a-8582-440a-97f5-c4cc777b1651" providerId="AD" clId="Web-{28413E00-1C43-6C62-1D8A-46D818DC903D}" dt="2023-04-21T17:17:23.473" v="2704" actId="20577"/>
          <ac:spMkLst>
            <pc:docMk/>
            <pc:sldMk cId="1729346141" sldId="265"/>
            <ac:spMk id="2" creationId="{7DE5577B-A018-6DA2-D8C1-02DBDF75A064}"/>
          </ac:spMkLst>
        </pc:spChg>
        <pc:spChg chg="mod">
          <ac:chgData name="Jesse Stone" userId="S::jesse.stone@tenasys.com::2f90e92a-8582-440a-97f5-c4cc777b1651" providerId="AD" clId="Web-{28413E00-1C43-6C62-1D8A-46D818DC903D}" dt="2023-04-21T17:18:12.506" v="2714" actId="20577"/>
          <ac:spMkLst>
            <pc:docMk/>
            <pc:sldMk cId="1729346141" sldId="265"/>
            <ac:spMk id="3" creationId="{35CAED6D-B90D-7F22-AB6F-1A26AC6CA59D}"/>
          </ac:spMkLst>
        </pc:spChg>
      </pc:sldChg>
      <pc:sldChg chg="modSp new">
        <pc:chgData name="Jesse Stone" userId="S::jesse.stone@tenasys.com::2f90e92a-8582-440a-97f5-c4cc777b1651" providerId="AD" clId="Web-{28413E00-1C43-6C62-1D8A-46D818DC903D}" dt="2023-04-21T16:44:06.576" v="2069" actId="20577"/>
        <pc:sldMkLst>
          <pc:docMk/>
          <pc:sldMk cId="4167518757" sldId="266"/>
        </pc:sldMkLst>
        <pc:spChg chg="mod">
          <ac:chgData name="Jesse Stone" userId="S::jesse.stone@tenasys.com::2f90e92a-8582-440a-97f5-c4cc777b1651" providerId="AD" clId="Web-{28413E00-1C43-6C62-1D8A-46D818DC903D}" dt="2023-04-21T16:34:56.760" v="1695" actId="20577"/>
          <ac:spMkLst>
            <pc:docMk/>
            <pc:sldMk cId="4167518757" sldId="266"/>
            <ac:spMk id="2" creationId="{239ED0AC-EA21-7C40-3294-CE345855DC10}"/>
          </ac:spMkLst>
        </pc:spChg>
        <pc:spChg chg="mod">
          <ac:chgData name="Jesse Stone" userId="S::jesse.stone@tenasys.com::2f90e92a-8582-440a-97f5-c4cc777b1651" providerId="AD" clId="Web-{28413E00-1C43-6C62-1D8A-46D818DC903D}" dt="2023-04-21T16:44:06.576" v="2069" actId="20577"/>
          <ac:spMkLst>
            <pc:docMk/>
            <pc:sldMk cId="4167518757" sldId="266"/>
            <ac:spMk id="3" creationId="{A4D4FEC7-ACD7-B566-6EBE-09FB50F74EE2}"/>
          </ac:spMkLst>
        </pc:spChg>
      </pc:sldChg>
      <pc:sldChg chg="addSp delSp modSp new mod ord setBg addAnim setClrOvrMap">
        <pc:chgData name="Jesse Stone" userId="S::jesse.stone@tenasys.com::2f90e92a-8582-440a-97f5-c4cc777b1651" providerId="AD" clId="Web-{28413E00-1C43-6C62-1D8A-46D818DC903D}" dt="2023-04-21T17:02:48.661" v="2458" actId="20577"/>
        <pc:sldMkLst>
          <pc:docMk/>
          <pc:sldMk cId="2354388776" sldId="267"/>
        </pc:sldMkLst>
        <pc:spChg chg="mod">
          <ac:chgData name="Jesse Stone" userId="S::jesse.stone@tenasys.com::2f90e92a-8582-440a-97f5-c4cc777b1651" providerId="AD" clId="Web-{28413E00-1C43-6C62-1D8A-46D818DC903D}" dt="2023-04-21T16:56:45.446" v="2288"/>
          <ac:spMkLst>
            <pc:docMk/>
            <pc:sldMk cId="2354388776" sldId="267"/>
            <ac:spMk id="2" creationId="{5CEB9525-B396-1804-90C8-99CFF29D8F27}"/>
          </ac:spMkLst>
        </pc:spChg>
        <pc:spChg chg="del">
          <ac:chgData name="Jesse Stone" userId="S::jesse.stone@tenasys.com::2f90e92a-8582-440a-97f5-c4cc777b1651" providerId="AD" clId="Web-{28413E00-1C43-6C62-1D8A-46D818DC903D}" dt="2023-04-21T16:54:32.035" v="2195"/>
          <ac:spMkLst>
            <pc:docMk/>
            <pc:sldMk cId="2354388776" sldId="267"/>
            <ac:spMk id="3" creationId="{5F71C1F8-7C5B-EB51-777F-0CE2B8633FCD}"/>
          </ac:spMkLst>
        </pc:spChg>
        <pc:spChg chg="add del mod">
          <ac:chgData name="Jesse Stone" userId="S::jesse.stone@tenasys.com::2f90e92a-8582-440a-97f5-c4cc777b1651" providerId="AD" clId="Web-{28413E00-1C43-6C62-1D8A-46D818DC903D}" dt="2023-04-21T16:54:47.488" v="2197"/>
          <ac:spMkLst>
            <pc:docMk/>
            <pc:sldMk cId="2354388776" sldId="267"/>
            <ac:spMk id="6" creationId="{DE4FD8BD-EBDD-C5F6-F260-7058385DE58A}"/>
          </ac:spMkLst>
        </pc:spChg>
        <pc:spChg chg="add mod">
          <ac:chgData name="Jesse Stone" userId="S::jesse.stone@tenasys.com::2f90e92a-8582-440a-97f5-c4cc777b1651" providerId="AD" clId="Web-{28413E00-1C43-6C62-1D8A-46D818DC903D}" dt="2023-04-21T17:02:48.661" v="2458" actId="20577"/>
          <ac:spMkLst>
            <pc:docMk/>
            <pc:sldMk cId="2354388776" sldId="267"/>
            <ac:spMk id="11" creationId="{A8E0AEA6-AB6F-5264-EE22-4A20D891D5BE}"/>
          </ac:spMkLst>
        </pc:spChg>
        <pc:spChg chg="add del">
          <ac:chgData name="Jesse Stone" userId="S::jesse.stone@tenasys.com::2f90e92a-8582-440a-97f5-c4cc777b1651" providerId="AD" clId="Web-{28413E00-1C43-6C62-1D8A-46D818DC903D}" dt="2023-04-21T16:56:45.446" v="2289"/>
          <ac:spMkLst>
            <pc:docMk/>
            <pc:sldMk cId="2354388776" sldId="267"/>
            <ac:spMk id="14" creationId="{F13C74B1-5B17-4795-BED0-7140497B445A}"/>
          </ac:spMkLst>
        </pc:spChg>
        <pc:spChg chg="add del">
          <ac:chgData name="Jesse Stone" userId="S::jesse.stone@tenasys.com::2f90e92a-8582-440a-97f5-c4cc777b1651" providerId="AD" clId="Web-{28413E00-1C43-6C62-1D8A-46D818DC903D}" dt="2023-04-21T16:56:45.446" v="2289"/>
          <ac:spMkLst>
            <pc:docMk/>
            <pc:sldMk cId="2354388776" sldId="267"/>
            <ac:spMk id="16" creationId="{D4974D33-8DC5-464E-8C6D-BE58F0669C17}"/>
          </ac:spMkLst>
        </pc:spChg>
        <pc:spChg chg="add del">
          <ac:chgData name="Jesse Stone" userId="S::jesse.stone@tenasys.com::2f90e92a-8582-440a-97f5-c4cc777b1651" providerId="AD" clId="Web-{28413E00-1C43-6C62-1D8A-46D818DC903D}" dt="2023-04-21T16:56:43.039" v="2286"/>
          <ac:spMkLst>
            <pc:docMk/>
            <pc:sldMk cId="2354388776" sldId="267"/>
            <ac:spMk id="21" creationId="{657F69E0-C4B0-4BEC-A689-4F8D877F05D4}"/>
          </ac:spMkLst>
        </pc:spChg>
        <pc:spChg chg="add del">
          <ac:chgData name="Jesse Stone" userId="S::jesse.stone@tenasys.com::2f90e92a-8582-440a-97f5-c4cc777b1651" providerId="AD" clId="Web-{28413E00-1C43-6C62-1D8A-46D818DC903D}" dt="2023-04-21T16:56:43.039" v="2286"/>
          <ac:spMkLst>
            <pc:docMk/>
            <pc:sldMk cId="2354388776" sldId="267"/>
            <ac:spMk id="23" creationId="{9F6380B4-6A1C-481E-8408-B4E6C75B9B81}"/>
          </ac:spMkLst>
        </pc:spChg>
        <pc:spChg chg="add del">
          <ac:chgData name="Jesse Stone" userId="S::jesse.stone@tenasys.com::2f90e92a-8582-440a-97f5-c4cc777b1651" providerId="AD" clId="Web-{28413E00-1C43-6C62-1D8A-46D818DC903D}" dt="2023-04-21T16:56:45.446" v="2288"/>
          <ac:spMkLst>
            <pc:docMk/>
            <pc:sldMk cId="2354388776" sldId="267"/>
            <ac:spMk id="25" creationId="{9B7AD9F6-8CE7-4299-8FC6-328F4DCD3FF9}"/>
          </ac:spMkLst>
        </pc:spChg>
        <pc:spChg chg="add del">
          <ac:chgData name="Jesse Stone" userId="S::jesse.stone@tenasys.com::2f90e92a-8582-440a-97f5-c4cc777b1651" providerId="AD" clId="Web-{28413E00-1C43-6C62-1D8A-46D818DC903D}" dt="2023-04-21T16:56:45.446" v="2288"/>
          <ac:spMkLst>
            <pc:docMk/>
            <pc:sldMk cId="2354388776" sldId="267"/>
            <ac:spMk id="26" creationId="{F49775AF-8896-43EE-92C6-83497D6DC56F}"/>
          </ac:spMkLst>
        </pc:spChg>
        <pc:spChg chg="add">
          <ac:chgData name="Jesse Stone" userId="S::jesse.stone@tenasys.com::2f90e92a-8582-440a-97f5-c4cc777b1651" providerId="AD" clId="Web-{28413E00-1C43-6C62-1D8A-46D818DC903D}" dt="2023-04-21T16:56:45.446" v="2289"/>
          <ac:spMkLst>
            <pc:docMk/>
            <pc:sldMk cId="2354388776" sldId="267"/>
            <ac:spMk id="28" creationId="{F13C74B1-5B17-4795-BED0-7140497B445A}"/>
          </ac:spMkLst>
        </pc:spChg>
        <pc:spChg chg="add">
          <ac:chgData name="Jesse Stone" userId="S::jesse.stone@tenasys.com::2f90e92a-8582-440a-97f5-c4cc777b1651" providerId="AD" clId="Web-{28413E00-1C43-6C62-1D8A-46D818DC903D}" dt="2023-04-21T16:56:45.446" v="2289"/>
          <ac:spMkLst>
            <pc:docMk/>
            <pc:sldMk cId="2354388776" sldId="267"/>
            <ac:spMk id="29" creationId="{D4974D33-8DC5-464E-8C6D-BE58F0669C17}"/>
          </ac:spMkLst>
        </pc:spChg>
        <pc:picChg chg="add del mod ord">
          <ac:chgData name="Jesse Stone" userId="S::jesse.stone@tenasys.com::2f90e92a-8582-440a-97f5-c4cc777b1651" providerId="AD" clId="Web-{28413E00-1C43-6C62-1D8A-46D818DC903D}" dt="2023-04-21T16:54:32.222" v="2196"/>
          <ac:picMkLst>
            <pc:docMk/>
            <pc:sldMk cId="2354388776" sldId="267"/>
            <ac:picMk id="4" creationId="{2D973868-ED5E-E0B4-9B29-5604DB763F97}"/>
          </ac:picMkLst>
        </pc:picChg>
        <pc:picChg chg="add mod ord">
          <ac:chgData name="Jesse Stone" userId="S::jesse.stone@tenasys.com::2f90e92a-8582-440a-97f5-c4cc777b1651" providerId="AD" clId="Web-{28413E00-1C43-6C62-1D8A-46D818DC903D}" dt="2023-04-21T16:56:43.039" v="2286"/>
          <ac:picMkLst>
            <pc:docMk/>
            <pc:sldMk cId="2354388776" sldId="267"/>
            <ac:picMk id="7" creationId="{A30E2818-A0F5-B471-5D82-5DED8A57243C}"/>
          </ac:picMkLst>
        </pc:picChg>
      </pc:sldChg>
      <pc:sldChg chg="addSp delSp modSp new">
        <pc:chgData name="Jesse Stone" userId="S::jesse.stone@tenasys.com::2f90e92a-8582-440a-97f5-c4cc777b1651" providerId="AD" clId="Web-{28413E00-1C43-6C62-1D8A-46D818DC903D}" dt="2023-04-21T17:35:16.322" v="3183" actId="20577"/>
        <pc:sldMkLst>
          <pc:docMk/>
          <pc:sldMk cId="497941505" sldId="268"/>
        </pc:sldMkLst>
        <pc:spChg chg="mod">
          <ac:chgData name="Jesse Stone" userId="S::jesse.stone@tenasys.com::2f90e92a-8582-440a-97f5-c4cc777b1651" providerId="AD" clId="Web-{28413E00-1C43-6C62-1D8A-46D818DC903D}" dt="2023-04-21T17:35:16.322" v="3183" actId="20577"/>
          <ac:spMkLst>
            <pc:docMk/>
            <pc:sldMk cId="497941505" sldId="268"/>
            <ac:spMk id="2" creationId="{4D1C70F4-528B-726B-F83B-C58917D5330E}"/>
          </ac:spMkLst>
        </pc:spChg>
        <pc:spChg chg="del">
          <ac:chgData name="Jesse Stone" userId="S::jesse.stone@tenasys.com::2f90e92a-8582-440a-97f5-c4cc777b1651" providerId="AD" clId="Web-{28413E00-1C43-6C62-1D8A-46D818DC903D}" dt="2023-04-21T17:01:35.534" v="2434"/>
          <ac:spMkLst>
            <pc:docMk/>
            <pc:sldMk cId="497941505" sldId="268"/>
            <ac:spMk id="3" creationId="{58471FE2-7B6B-F0E1-03E0-BF241F72C9FF}"/>
          </ac:spMkLst>
        </pc:spChg>
        <pc:picChg chg="add mod ord">
          <ac:chgData name="Jesse Stone" userId="S::jesse.stone@tenasys.com::2f90e92a-8582-440a-97f5-c4cc777b1651" providerId="AD" clId="Web-{28413E00-1C43-6C62-1D8A-46D818DC903D}" dt="2023-04-21T17:01:35.534" v="2434"/>
          <ac:picMkLst>
            <pc:docMk/>
            <pc:sldMk cId="497941505" sldId="268"/>
            <ac:picMk id="4" creationId="{E6C18086-2DC9-0558-8F5A-79FC4B21628B}"/>
          </ac:picMkLst>
        </pc:picChg>
      </pc:sldChg>
      <pc:sldChg chg="modSp new ord">
        <pc:chgData name="Jesse Stone" userId="S::jesse.stone@tenasys.com::2f90e92a-8582-440a-97f5-c4cc777b1651" providerId="AD" clId="Web-{28413E00-1C43-6C62-1D8A-46D818DC903D}" dt="2023-04-21T17:45:24.921" v="3413" actId="20577"/>
        <pc:sldMkLst>
          <pc:docMk/>
          <pc:sldMk cId="2888706343" sldId="269"/>
        </pc:sldMkLst>
        <pc:spChg chg="mod">
          <ac:chgData name="Jesse Stone" userId="S::jesse.stone@tenasys.com::2f90e92a-8582-440a-97f5-c4cc777b1651" providerId="AD" clId="Web-{28413E00-1C43-6C62-1D8A-46D818DC903D}" dt="2023-04-21T17:45:19.280" v="3409" actId="20577"/>
          <ac:spMkLst>
            <pc:docMk/>
            <pc:sldMk cId="2888706343" sldId="269"/>
            <ac:spMk id="2" creationId="{C4B9E197-BAAF-5696-93D0-032F8DB506FE}"/>
          </ac:spMkLst>
        </pc:spChg>
        <pc:spChg chg="mod">
          <ac:chgData name="Jesse Stone" userId="S::jesse.stone@tenasys.com::2f90e92a-8582-440a-97f5-c4cc777b1651" providerId="AD" clId="Web-{28413E00-1C43-6C62-1D8A-46D818DC903D}" dt="2023-04-21T17:45:24.921" v="3413" actId="20577"/>
          <ac:spMkLst>
            <pc:docMk/>
            <pc:sldMk cId="2888706343" sldId="269"/>
            <ac:spMk id="3" creationId="{DD4CE1E8-C160-E8A6-7BF3-628B18F8EF34}"/>
          </ac:spMkLst>
        </pc:spChg>
      </pc:sldChg>
      <pc:sldChg chg="modSp new ord">
        <pc:chgData name="Jesse Stone" userId="S::jesse.stone@tenasys.com::2f90e92a-8582-440a-97f5-c4cc777b1651" providerId="AD" clId="Web-{28413E00-1C43-6C62-1D8A-46D818DC903D}" dt="2023-04-21T17:46:21.548" v="3437" actId="20577"/>
        <pc:sldMkLst>
          <pc:docMk/>
          <pc:sldMk cId="790758235" sldId="270"/>
        </pc:sldMkLst>
        <pc:spChg chg="mod">
          <ac:chgData name="Jesse Stone" userId="S::jesse.stone@tenasys.com::2f90e92a-8582-440a-97f5-c4cc777b1651" providerId="AD" clId="Web-{28413E00-1C43-6C62-1D8A-46D818DC903D}" dt="2023-04-21T17:45:09.889" v="3407" actId="20577"/>
          <ac:spMkLst>
            <pc:docMk/>
            <pc:sldMk cId="790758235" sldId="270"/>
            <ac:spMk id="2" creationId="{33A4F7C4-87FD-0D3F-3067-D734CB33C476}"/>
          </ac:spMkLst>
        </pc:spChg>
        <pc:spChg chg="mod">
          <ac:chgData name="Jesse Stone" userId="S::jesse.stone@tenasys.com::2f90e92a-8582-440a-97f5-c4cc777b1651" providerId="AD" clId="Web-{28413E00-1C43-6C62-1D8A-46D818DC903D}" dt="2023-04-21T17:46:21.548" v="3437" actId="20577"/>
          <ac:spMkLst>
            <pc:docMk/>
            <pc:sldMk cId="790758235" sldId="270"/>
            <ac:spMk id="3" creationId="{9420413F-50A1-716A-E06F-4BF8A86710EC}"/>
          </ac:spMkLst>
        </pc:spChg>
      </pc:sldChg>
      <pc:sldChg chg="modSp new">
        <pc:chgData name="Jesse Stone" userId="S::jesse.stone@tenasys.com::2f90e92a-8582-440a-97f5-c4cc777b1651" providerId="AD" clId="Web-{28413E00-1C43-6C62-1D8A-46D818DC903D}" dt="2023-04-21T17:43:06.698" v="3345" actId="20577"/>
        <pc:sldMkLst>
          <pc:docMk/>
          <pc:sldMk cId="1786306728" sldId="271"/>
        </pc:sldMkLst>
        <pc:spChg chg="mod">
          <ac:chgData name="Jesse Stone" userId="S::jesse.stone@tenasys.com::2f90e92a-8582-440a-97f5-c4cc777b1651" providerId="AD" clId="Web-{28413E00-1C43-6C62-1D8A-46D818DC903D}" dt="2023-04-21T17:37:54.578" v="3251" actId="20577"/>
          <ac:spMkLst>
            <pc:docMk/>
            <pc:sldMk cId="1786306728" sldId="271"/>
            <ac:spMk id="2" creationId="{D12D30F3-AEEE-EC9C-FCEF-DD111A2A0D58}"/>
          </ac:spMkLst>
        </pc:spChg>
        <pc:spChg chg="mod">
          <ac:chgData name="Jesse Stone" userId="S::jesse.stone@tenasys.com::2f90e92a-8582-440a-97f5-c4cc777b1651" providerId="AD" clId="Web-{28413E00-1C43-6C62-1D8A-46D818DC903D}" dt="2023-04-21T17:43:06.698" v="3345" actId="20577"/>
          <ac:spMkLst>
            <pc:docMk/>
            <pc:sldMk cId="1786306728" sldId="271"/>
            <ac:spMk id="3" creationId="{1AA675A3-1889-7061-E9DF-80CC46350322}"/>
          </ac:spMkLst>
        </pc:spChg>
      </pc:sldChg>
      <pc:sldChg chg="modSp new">
        <pc:chgData name="Jesse Stone" userId="S::jesse.stone@tenasys.com::2f90e92a-8582-440a-97f5-c4cc777b1651" providerId="AD" clId="Web-{28413E00-1C43-6C62-1D8A-46D818DC903D}" dt="2023-04-21T17:50:48.682" v="3547" actId="20577"/>
        <pc:sldMkLst>
          <pc:docMk/>
          <pc:sldMk cId="1299537328" sldId="272"/>
        </pc:sldMkLst>
        <pc:spChg chg="mod">
          <ac:chgData name="Jesse Stone" userId="S::jesse.stone@tenasys.com::2f90e92a-8582-440a-97f5-c4cc777b1651" providerId="AD" clId="Web-{28413E00-1C43-6C62-1D8A-46D818DC903D}" dt="2023-04-21T17:46:51.112" v="3439" actId="20577"/>
          <ac:spMkLst>
            <pc:docMk/>
            <pc:sldMk cId="1299537328" sldId="272"/>
            <ac:spMk id="2" creationId="{F38B632F-59EE-78E0-FDEC-BE802BB319B6}"/>
          </ac:spMkLst>
        </pc:spChg>
        <pc:spChg chg="mod">
          <ac:chgData name="Jesse Stone" userId="S::jesse.stone@tenasys.com::2f90e92a-8582-440a-97f5-c4cc777b1651" providerId="AD" clId="Web-{28413E00-1C43-6C62-1D8A-46D818DC903D}" dt="2023-04-21T17:50:48.682" v="3547" actId="20577"/>
          <ac:spMkLst>
            <pc:docMk/>
            <pc:sldMk cId="1299537328" sldId="272"/>
            <ac:spMk id="3" creationId="{1B87E24F-F496-DAA3-E283-E0A7502F3EF7}"/>
          </ac:spMkLst>
        </pc:spChg>
      </pc:sldChg>
    </pc:docChg>
  </pc:docChgLst>
  <pc:docChgLst>
    <pc:chgData name="Jesse Stone" userId="S::jesse.stone@tenasys.com::2f90e92a-8582-440a-97f5-c4cc777b1651" providerId="AD" clId="Web-{4B5DD645-54CB-F340-51D6-B0C215F7F72A}"/>
    <pc:docChg chg="delSld modSld">
      <pc:chgData name="Jesse Stone" userId="S::jesse.stone@tenasys.com::2f90e92a-8582-440a-97f5-c4cc777b1651" providerId="AD" clId="Web-{4B5DD645-54CB-F340-51D6-B0C215F7F72A}" dt="2024-01-14T00:11:59.685" v="715" actId="20577"/>
      <pc:docMkLst>
        <pc:docMk/>
      </pc:docMkLst>
      <pc:sldChg chg="modSp">
        <pc:chgData name="Jesse Stone" userId="S::jesse.stone@tenasys.com::2f90e92a-8582-440a-97f5-c4cc777b1651" providerId="AD" clId="Web-{4B5DD645-54CB-F340-51D6-B0C215F7F72A}" dt="2024-01-14T00:09:03.967" v="669" actId="20577"/>
        <pc:sldMkLst>
          <pc:docMk/>
          <pc:sldMk cId="1902268499" sldId="263"/>
        </pc:sldMkLst>
        <pc:spChg chg="mod">
          <ac:chgData name="Jesse Stone" userId="S::jesse.stone@tenasys.com::2f90e92a-8582-440a-97f5-c4cc777b1651" providerId="AD" clId="Web-{4B5DD645-54CB-F340-51D6-B0C215F7F72A}" dt="2024-01-14T00:09:03.967" v="669" actId="20577"/>
          <ac:spMkLst>
            <pc:docMk/>
            <pc:sldMk cId="1902268499" sldId="263"/>
            <ac:spMk id="3" creationId="{5047F11A-EC53-DBA2-233D-EA19410512CC}"/>
          </ac:spMkLst>
        </pc:spChg>
      </pc:sldChg>
      <pc:sldChg chg="del">
        <pc:chgData name="Jesse Stone" userId="S::jesse.stone@tenasys.com::2f90e92a-8582-440a-97f5-c4cc777b1651" providerId="AD" clId="Web-{4B5DD645-54CB-F340-51D6-B0C215F7F72A}" dt="2024-01-13T23:50:44.036" v="34"/>
        <pc:sldMkLst>
          <pc:docMk/>
          <pc:sldMk cId="497941505" sldId="268"/>
        </pc:sldMkLst>
      </pc:sldChg>
      <pc:sldChg chg="modSp">
        <pc:chgData name="Jesse Stone" userId="S::jesse.stone@tenasys.com::2f90e92a-8582-440a-97f5-c4cc777b1651" providerId="AD" clId="Web-{4B5DD645-54CB-F340-51D6-B0C215F7F72A}" dt="2024-01-14T00:04:22.821" v="539" actId="20577"/>
        <pc:sldMkLst>
          <pc:docMk/>
          <pc:sldMk cId="1106200269" sldId="277"/>
        </pc:sldMkLst>
        <pc:spChg chg="mod">
          <ac:chgData name="Jesse Stone" userId="S::jesse.stone@tenasys.com::2f90e92a-8582-440a-97f5-c4cc777b1651" providerId="AD" clId="Web-{4B5DD645-54CB-F340-51D6-B0C215F7F72A}" dt="2024-01-14T00:04:22.821" v="539" actId="20577"/>
          <ac:spMkLst>
            <pc:docMk/>
            <pc:sldMk cId="1106200269" sldId="277"/>
            <ac:spMk id="3" creationId="{3C807201-A658-EB51-93E0-A88445926FCB}"/>
          </ac:spMkLst>
        </pc:spChg>
      </pc:sldChg>
      <pc:sldChg chg="modSp">
        <pc:chgData name="Jesse Stone" userId="S::jesse.stone@tenasys.com::2f90e92a-8582-440a-97f5-c4cc777b1651" providerId="AD" clId="Web-{4B5DD645-54CB-F340-51D6-B0C215F7F72A}" dt="2024-01-14T00:07:21.288" v="656" actId="20577"/>
        <pc:sldMkLst>
          <pc:docMk/>
          <pc:sldMk cId="3980541442" sldId="279"/>
        </pc:sldMkLst>
        <pc:spChg chg="mod">
          <ac:chgData name="Jesse Stone" userId="S::jesse.stone@tenasys.com::2f90e92a-8582-440a-97f5-c4cc777b1651" providerId="AD" clId="Web-{4B5DD645-54CB-F340-51D6-B0C215F7F72A}" dt="2024-01-14T00:07:21.288" v="656" actId="20577"/>
          <ac:spMkLst>
            <pc:docMk/>
            <pc:sldMk cId="3980541442" sldId="279"/>
            <ac:spMk id="3" creationId="{829ADD1B-53C7-ACDE-9C67-96730BB0B01E}"/>
          </ac:spMkLst>
        </pc:spChg>
      </pc:sldChg>
      <pc:sldChg chg="modSp">
        <pc:chgData name="Jesse Stone" userId="S::jesse.stone@tenasys.com::2f90e92a-8582-440a-97f5-c4cc777b1651" providerId="AD" clId="Web-{4B5DD645-54CB-F340-51D6-B0C215F7F72A}" dt="2024-01-14T00:11:59.685" v="715" actId="20577"/>
        <pc:sldMkLst>
          <pc:docMk/>
          <pc:sldMk cId="2838560093" sldId="281"/>
        </pc:sldMkLst>
        <pc:spChg chg="mod">
          <ac:chgData name="Jesse Stone" userId="S::jesse.stone@tenasys.com::2f90e92a-8582-440a-97f5-c4cc777b1651" providerId="AD" clId="Web-{4B5DD645-54CB-F340-51D6-B0C215F7F72A}" dt="2024-01-14T00:11:59.685" v="715" actId="20577"/>
          <ac:spMkLst>
            <pc:docMk/>
            <pc:sldMk cId="2838560093" sldId="281"/>
            <ac:spMk id="3" creationId="{3D8FFCAF-C5A7-6626-41E0-8F50B7AA1B8C}"/>
          </ac:spMkLst>
        </pc:spChg>
      </pc:sldChg>
      <pc:sldChg chg="addSp modSp">
        <pc:chgData name="Jesse Stone" userId="S::jesse.stone@tenasys.com::2f90e92a-8582-440a-97f5-c4cc777b1651" providerId="AD" clId="Web-{4B5DD645-54CB-F340-51D6-B0C215F7F72A}" dt="2024-01-14T00:11:00.320" v="711"/>
        <pc:sldMkLst>
          <pc:docMk/>
          <pc:sldMk cId="2468716116" sldId="282"/>
        </pc:sldMkLst>
        <pc:spChg chg="add mod">
          <ac:chgData name="Jesse Stone" userId="S::jesse.stone@tenasys.com::2f90e92a-8582-440a-97f5-c4cc777b1651" providerId="AD" clId="Web-{4B5DD645-54CB-F340-51D6-B0C215F7F72A}" dt="2024-01-14T00:00:27.959" v="476" actId="20577"/>
          <ac:spMkLst>
            <pc:docMk/>
            <pc:sldMk cId="2468716116" sldId="282"/>
            <ac:spMk id="5" creationId="{93347A6F-1E25-301C-559E-7664814281B2}"/>
          </ac:spMkLst>
        </pc:spChg>
        <pc:graphicFrameChg chg="mod modGraphic">
          <ac:chgData name="Jesse Stone" userId="S::jesse.stone@tenasys.com::2f90e92a-8582-440a-97f5-c4cc777b1651" providerId="AD" clId="Web-{4B5DD645-54CB-F340-51D6-B0C215F7F72A}" dt="2024-01-14T00:11:00.320" v="711"/>
          <ac:graphicFrameMkLst>
            <pc:docMk/>
            <pc:sldMk cId="2468716116" sldId="282"/>
            <ac:graphicFrameMk id="4" creationId="{5AE96299-BE89-9721-664D-9CA395C451C6}"/>
          </ac:graphicFrameMkLst>
        </pc:graphicFrameChg>
      </pc:sldChg>
      <pc:sldChg chg="modSp">
        <pc:chgData name="Jesse Stone" userId="S::jesse.stone@tenasys.com::2f90e92a-8582-440a-97f5-c4cc777b1651" providerId="AD" clId="Web-{4B5DD645-54CB-F340-51D6-B0C215F7F72A}" dt="2024-01-13T23:50:33.019" v="33"/>
        <pc:sldMkLst>
          <pc:docMk/>
          <pc:sldMk cId="2143833818" sldId="283"/>
        </pc:sldMkLst>
        <pc:graphicFrameChg chg="mod modGraphic">
          <ac:chgData name="Jesse Stone" userId="S::jesse.stone@tenasys.com::2f90e92a-8582-440a-97f5-c4cc777b1651" providerId="AD" clId="Web-{4B5DD645-54CB-F340-51D6-B0C215F7F72A}" dt="2024-01-13T23:50:33.019" v="33"/>
          <ac:graphicFrameMkLst>
            <pc:docMk/>
            <pc:sldMk cId="2143833818" sldId="283"/>
            <ac:graphicFrameMk id="4" creationId="{B6D129CB-016C-399C-9260-3156D1285756}"/>
          </ac:graphicFrameMkLst>
        </pc:graphicFrameChg>
      </pc:sldChg>
    </pc:docChg>
  </pc:docChgLst>
  <pc:docChgLst>
    <pc:chgData name="Jesse Stone" userId="S::jesse.stone@tenasys.com::2f90e92a-8582-440a-97f5-c4cc777b1651" providerId="AD" clId="Web-{08363EF3-E297-EC28-50DF-7C10ED1C006E}"/>
    <pc:docChg chg="sldOrd">
      <pc:chgData name="Jesse Stone" userId="S::jesse.stone@tenasys.com::2f90e92a-8582-440a-97f5-c4cc777b1651" providerId="AD" clId="Web-{08363EF3-E297-EC28-50DF-7C10ED1C006E}" dt="2024-01-18T20:07:35.996" v="0"/>
      <pc:docMkLst>
        <pc:docMk/>
      </pc:docMkLst>
      <pc:sldChg chg="ord">
        <pc:chgData name="Jesse Stone" userId="S::jesse.stone@tenasys.com::2f90e92a-8582-440a-97f5-c4cc777b1651" providerId="AD" clId="Web-{08363EF3-E297-EC28-50DF-7C10ED1C006E}" dt="2024-01-18T20:07:35.996" v="0"/>
        <pc:sldMkLst>
          <pc:docMk/>
          <pc:sldMk cId="2056423868" sldId="285"/>
        </pc:sldMkLst>
      </pc:sldChg>
    </pc:docChg>
  </pc:docChgLst>
  <pc:docChgLst>
    <pc:chgData name="Jesse Stone" userId="S::jesse.stone@tenasys.com::2f90e92a-8582-440a-97f5-c4cc777b1651" providerId="AD" clId="Web-{B3069DD5-EC2C-43F6-B1D7-BF922D9D35E7}"/>
    <pc:docChg chg="modSld">
      <pc:chgData name="Jesse Stone" userId="S::jesse.stone@tenasys.com::2f90e92a-8582-440a-97f5-c4cc777b1651" providerId="AD" clId="Web-{B3069DD5-EC2C-43F6-B1D7-BF922D9D35E7}" dt="2024-01-18T19:29:15.029" v="2" actId="20577"/>
      <pc:docMkLst>
        <pc:docMk/>
      </pc:docMkLst>
      <pc:sldChg chg="modSp">
        <pc:chgData name="Jesse Stone" userId="S::jesse.stone@tenasys.com::2f90e92a-8582-440a-97f5-c4cc777b1651" providerId="AD" clId="Web-{B3069DD5-EC2C-43F6-B1D7-BF922D9D35E7}" dt="2024-01-18T19:29:15.029" v="2" actId="20577"/>
        <pc:sldMkLst>
          <pc:docMk/>
          <pc:sldMk cId="2838560093" sldId="281"/>
        </pc:sldMkLst>
        <pc:spChg chg="mod">
          <ac:chgData name="Jesse Stone" userId="S::jesse.stone@tenasys.com::2f90e92a-8582-440a-97f5-c4cc777b1651" providerId="AD" clId="Web-{B3069DD5-EC2C-43F6-B1D7-BF922D9D35E7}" dt="2024-01-18T19:29:15.029" v="2" actId="20577"/>
          <ac:spMkLst>
            <pc:docMk/>
            <pc:sldMk cId="2838560093" sldId="281"/>
            <ac:spMk id="3" creationId="{3D8FFCAF-C5A7-6626-41E0-8F50B7AA1B8C}"/>
          </ac:spMkLst>
        </pc:spChg>
      </pc:sldChg>
    </pc:docChg>
  </pc:docChgLst>
  <pc:docChgLst>
    <pc:chgData name="Jesse Stone" userId="S::jesse.stone@tenasys.com::2f90e92a-8582-440a-97f5-c4cc777b1651" providerId="AD" clId="Web-{63E66D31-C229-DA34-2574-7AE93DCAA348}"/>
    <pc:docChg chg="addSld delSld modSld sldOrd">
      <pc:chgData name="Jesse Stone" userId="S::jesse.stone@tenasys.com::2f90e92a-8582-440a-97f5-c4cc777b1651" providerId="AD" clId="Web-{63E66D31-C229-DA34-2574-7AE93DCAA348}" dt="2024-01-15T06:43:33.612" v="174"/>
      <pc:docMkLst>
        <pc:docMk/>
      </pc:docMkLst>
      <pc:sldChg chg="modSp">
        <pc:chgData name="Jesse Stone" userId="S::jesse.stone@tenasys.com::2f90e92a-8582-440a-97f5-c4cc777b1651" providerId="AD" clId="Web-{63E66D31-C229-DA34-2574-7AE93DCAA348}" dt="2024-01-15T06:42:35.658" v="148" actId="20577"/>
        <pc:sldMkLst>
          <pc:docMk/>
          <pc:sldMk cId="1106200269" sldId="277"/>
        </pc:sldMkLst>
        <pc:spChg chg="mod">
          <ac:chgData name="Jesse Stone" userId="S::jesse.stone@tenasys.com::2f90e92a-8582-440a-97f5-c4cc777b1651" providerId="AD" clId="Web-{63E66D31-C229-DA34-2574-7AE93DCAA348}" dt="2024-01-15T06:42:35.658" v="148" actId="20577"/>
          <ac:spMkLst>
            <pc:docMk/>
            <pc:sldMk cId="1106200269" sldId="277"/>
            <ac:spMk id="3" creationId="{3C807201-A658-EB51-93E0-A88445926FCB}"/>
          </ac:spMkLst>
        </pc:spChg>
      </pc:sldChg>
      <pc:sldChg chg="modSp new del ord">
        <pc:chgData name="Jesse Stone" userId="S::jesse.stone@tenasys.com::2f90e92a-8582-440a-97f5-c4cc777b1651" providerId="AD" clId="Web-{63E66D31-C229-DA34-2574-7AE93DCAA348}" dt="2024-01-15T06:43:33.612" v="174"/>
        <pc:sldMkLst>
          <pc:docMk/>
          <pc:sldMk cId="1437207301" sldId="288"/>
        </pc:sldMkLst>
        <pc:spChg chg="mod">
          <ac:chgData name="Jesse Stone" userId="S::jesse.stone@tenasys.com::2f90e92a-8582-440a-97f5-c4cc777b1651" providerId="AD" clId="Web-{63E66D31-C229-DA34-2574-7AE93DCAA348}" dt="2024-01-15T06:43:28.628" v="173" actId="20577"/>
          <ac:spMkLst>
            <pc:docMk/>
            <pc:sldMk cId="1437207301" sldId="288"/>
            <ac:spMk id="2" creationId="{B4C97F65-2B99-C739-9C96-AFF382368FB5}"/>
          </ac:spMkLst>
        </pc:spChg>
        <pc:spChg chg="mod">
          <ac:chgData name="Jesse Stone" userId="S::jesse.stone@tenasys.com::2f90e92a-8582-440a-97f5-c4cc777b1651" providerId="AD" clId="Web-{63E66D31-C229-DA34-2574-7AE93DCAA348}" dt="2024-01-15T06:43:23.300" v="171" actId="20577"/>
          <ac:spMkLst>
            <pc:docMk/>
            <pc:sldMk cId="1437207301" sldId="288"/>
            <ac:spMk id="3" creationId="{33B0AB9A-8C33-4C10-62C9-53F8B5B00C20}"/>
          </ac:spMkLst>
        </pc:spChg>
      </pc:sldChg>
    </pc:docChg>
  </pc:docChgLst>
  <pc:docChgLst>
    <pc:chgData name="Jesse Stone" userId="S::jesse.stone@tenasys.com::2f90e92a-8582-440a-97f5-c4cc777b1651" providerId="AD" clId="Web-{5C21B269-6E2D-8B3D-1607-6344D8F43517}"/>
    <pc:docChg chg="addSld delSld modSld sldOrd">
      <pc:chgData name="Jesse Stone" userId="S::jesse.stone@tenasys.com::2f90e92a-8582-440a-97f5-c4cc777b1651" providerId="AD" clId="Web-{5C21B269-6E2D-8B3D-1607-6344D8F43517}" dt="2024-01-13T23:49:21.898" v="4294" actId="20577"/>
      <pc:docMkLst>
        <pc:docMk/>
      </pc:docMkLst>
      <pc:sldChg chg="del">
        <pc:chgData name="Jesse Stone" userId="S::jesse.stone@tenasys.com::2f90e92a-8582-440a-97f5-c4cc777b1651" providerId="AD" clId="Web-{5C21B269-6E2D-8B3D-1607-6344D8F43517}" dt="2024-01-13T22:31:45.243" v="378"/>
        <pc:sldMkLst>
          <pc:docMk/>
          <pc:sldMk cId="1487502908" sldId="257"/>
        </pc:sldMkLst>
      </pc:sldChg>
      <pc:sldChg chg="del">
        <pc:chgData name="Jesse Stone" userId="S::jesse.stone@tenasys.com::2f90e92a-8582-440a-97f5-c4cc777b1651" providerId="AD" clId="Web-{5C21B269-6E2D-8B3D-1607-6344D8F43517}" dt="2024-01-13T22:31:42.899" v="375"/>
        <pc:sldMkLst>
          <pc:docMk/>
          <pc:sldMk cId="3493595664" sldId="258"/>
        </pc:sldMkLst>
      </pc:sldChg>
      <pc:sldChg chg="del">
        <pc:chgData name="Jesse Stone" userId="S::jesse.stone@tenasys.com::2f90e92a-8582-440a-97f5-c4cc777b1651" providerId="AD" clId="Web-{5C21B269-6E2D-8B3D-1607-6344D8F43517}" dt="2024-01-13T22:31:42.493" v="374"/>
        <pc:sldMkLst>
          <pc:docMk/>
          <pc:sldMk cId="3197558826" sldId="259"/>
        </pc:sldMkLst>
      </pc:sldChg>
      <pc:sldChg chg="del">
        <pc:chgData name="Jesse Stone" userId="S::jesse.stone@tenasys.com::2f90e92a-8582-440a-97f5-c4cc777b1651" providerId="AD" clId="Web-{5C21B269-6E2D-8B3D-1607-6344D8F43517}" dt="2024-01-13T22:31:49.602" v="387"/>
        <pc:sldMkLst>
          <pc:docMk/>
          <pc:sldMk cId="1815887080" sldId="260"/>
        </pc:sldMkLst>
      </pc:sldChg>
      <pc:sldChg chg="addSp delSp modSp del">
        <pc:chgData name="Jesse Stone" userId="S::jesse.stone@tenasys.com::2f90e92a-8582-440a-97f5-c4cc777b1651" providerId="AD" clId="Web-{5C21B269-6E2D-8B3D-1607-6344D8F43517}" dt="2024-01-13T23:08:27.801" v="2346"/>
        <pc:sldMkLst>
          <pc:docMk/>
          <pc:sldMk cId="2105384819" sldId="261"/>
        </pc:sldMkLst>
        <pc:spChg chg="mod">
          <ac:chgData name="Jesse Stone" userId="S::jesse.stone@tenasys.com::2f90e92a-8582-440a-97f5-c4cc777b1651" providerId="AD" clId="Web-{5C21B269-6E2D-8B3D-1607-6344D8F43517}" dt="2024-01-13T23:07:55.144" v="2343" actId="20577"/>
          <ac:spMkLst>
            <pc:docMk/>
            <pc:sldMk cId="2105384819" sldId="261"/>
            <ac:spMk id="2" creationId="{0D81510C-F885-AF66-8959-B45489C7EA2D}"/>
          </ac:spMkLst>
        </pc:spChg>
        <pc:spChg chg="del mod">
          <ac:chgData name="Jesse Stone" userId="S::jesse.stone@tenasys.com::2f90e92a-8582-440a-97f5-c4cc777b1651" providerId="AD" clId="Web-{5C21B269-6E2D-8B3D-1607-6344D8F43517}" dt="2024-01-13T23:06:29.157" v="2326"/>
          <ac:spMkLst>
            <pc:docMk/>
            <pc:sldMk cId="2105384819" sldId="261"/>
            <ac:spMk id="3" creationId="{27A6BDA2-A141-30A9-F505-37AB7FA518CE}"/>
          </ac:spMkLst>
        </pc:spChg>
        <pc:graphicFrameChg chg="add modGraphic">
          <ac:chgData name="Jesse Stone" userId="S::jesse.stone@tenasys.com::2f90e92a-8582-440a-97f5-c4cc777b1651" providerId="AD" clId="Web-{5C21B269-6E2D-8B3D-1607-6344D8F43517}" dt="2024-01-13T23:07:07.486" v="2329" actId="20577"/>
          <ac:graphicFrameMkLst>
            <pc:docMk/>
            <pc:sldMk cId="2105384819" sldId="261"/>
            <ac:graphicFrameMk id="5" creationId="{84F770BA-F34B-570E-3BA2-F41DF37FAAEF}"/>
          </ac:graphicFrameMkLst>
        </pc:graphicFrameChg>
        <pc:graphicFrameChg chg="add del">
          <ac:chgData name="Jesse Stone" userId="S::jesse.stone@tenasys.com::2f90e92a-8582-440a-97f5-c4cc777b1651" providerId="AD" clId="Web-{5C21B269-6E2D-8B3D-1607-6344D8F43517}" dt="2024-01-13T23:08:02.988" v="2345"/>
          <ac:graphicFrameMkLst>
            <pc:docMk/>
            <pc:sldMk cId="2105384819" sldId="261"/>
            <ac:graphicFrameMk id="40" creationId="{511A0252-EDFF-C69C-B901-6D6030FF3E0E}"/>
          </ac:graphicFrameMkLst>
        </pc:graphicFrameChg>
      </pc:sldChg>
      <pc:sldChg chg="addSp modSp mod setBg">
        <pc:chgData name="Jesse Stone" userId="S::jesse.stone@tenasys.com::2f90e92a-8582-440a-97f5-c4cc777b1651" providerId="AD" clId="Web-{5C21B269-6E2D-8B3D-1607-6344D8F43517}" dt="2024-01-13T23:35:55.793" v="4167" actId="20577"/>
        <pc:sldMkLst>
          <pc:docMk/>
          <pc:sldMk cId="1902268499" sldId="263"/>
        </pc:sldMkLst>
        <pc:spChg chg="mod">
          <ac:chgData name="Jesse Stone" userId="S::jesse.stone@tenasys.com::2f90e92a-8582-440a-97f5-c4cc777b1651" providerId="AD" clId="Web-{5C21B269-6E2D-8B3D-1607-6344D8F43517}" dt="2024-01-13T23:35:51.184" v="4166" actId="20577"/>
          <ac:spMkLst>
            <pc:docMk/>
            <pc:sldMk cId="1902268499" sldId="263"/>
            <ac:spMk id="2" creationId="{239DA20A-292E-902D-EDA9-4D2216CE68C8}"/>
          </ac:spMkLst>
        </pc:spChg>
        <pc:spChg chg="mod">
          <ac:chgData name="Jesse Stone" userId="S::jesse.stone@tenasys.com::2f90e92a-8582-440a-97f5-c4cc777b1651" providerId="AD" clId="Web-{5C21B269-6E2D-8B3D-1607-6344D8F43517}" dt="2024-01-13T23:35:55.793" v="4167" actId="20577"/>
          <ac:spMkLst>
            <pc:docMk/>
            <pc:sldMk cId="1902268499" sldId="263"/>
            <ac:spMk id="3" creationId="{5047F11A-EC53-DBA2-233D-EA19410512CC}"/>
          </ac:spMkLst>
        </pc:spChg>
        <pc:spChg chg="add mod">
          <ac:chgData name="Jesse Stone" userId="S::jesse.stone@tenasys.com::2f90e92a-8582-440a-97f5-c4cc777b1651" providerId="AD" clId="Web-{5C21B269-6E2D-8B3D-1607-6344D8F43517}" dt="2024-01-13T23:09:25.241" v="2384" actId="20577"/>
          <ac:spMkLst>
            <pc:docMk/>
            <pc:sldMk cId="1902268499" sldId="263"/>
            <ac:spMk id="8" creationId="{09588DA8-065E-4F6F-8EFD-43104AB2E0CF}"/>
          </ac:spMkLst>
        </pc:spChg>
        <pc:spChg chg="add">
          <ac:chgData name="Jesse Stone" userId="S::jesse.stone@tenasys.com::2f90e92a-8582-440a-97f5-c4cc777b1651" providerId="AD" clId="Web-{5C21B269-6E2D-8B3D-1607-6344D8F43517}" dt="2024-01-13T23:06:16.563" v="2325"/>
          <ac:spMkLst>
            <pc:docMk/>
            <pc:sldMk cId="1902268499" sldId="263"/>
            <ac:spMk id="10" creationId="{C4285719-470E-454C-AF62-8323075F1F5B}"/>
          </ac:spMkLst>
        </pc:spChg>
        <pc:spChg chg="add">
          <ac:chgData name="Jesse Stone" userId="S::jesse.stone@tenasys.com::2f90e92a-8582-440a-97f5-c4cc777b1651" providerId="AD" clId="Web-{5C21B269-6E2D-8B3D-1607-6344D8F43517}" dt="2024-01-13T23:06:16.563" v="2325"/>
          <ac:spMkLst>
            <pc:docMk/>
            <pc:sldMk cId="1902268499" sldId="263"/>
            <ac:spMk id="12" creationId="{CD9FE4EF-C4D8-49A0-B2FF-81D8DB7D8A24}"/>
          </ac:spMkLst>
        </pc:spChg>
        <pc:spChg chg="add">
          <ac:chgData name="Jesse Stone" userId="S::jesse.stone@tenasys.com::2f90e92a-8582-440a-97f5-c4cc777b1651" providerId="AD" clId="Web-{5C21B269-6E2D-8B3D-1607-6344D8F43517}" dt="2024-01-13T23:06:16.563" v="2325"/>
          <ac:spMkLst>
            <pc:docMk/>
            <pc:sldMk cId="1902268499" sldId="263"/>
            <ac:spMk id="14" creationId="{4300840D-0A0B-4512-BACA-B439D5B9C57C}"/>
          </ac:spMkLst>
        </pc:spChg>
        <pc:spChg chg="add">
          <ac:chgData name="Jesse Stone" userId="S::jesse.stone@tenasys.com::2f90e92a-8582-440a-97f5-c4cc777b1651" providerId="AD" clId="Web-{5C21B269-6E2D-8B3D-1607-6344D8F43517}" dt="2024-01-13T23:06:16.563" v="2325"/>
          <ac:spMkLst>
            <pc:docMk/>
            <pc:sldMk cId="1902268499" sldId="263"/>
            <ac:spMk id="16" creationId="{D2B78728-A580-49A7-84F9-6EF6F583ADE0}"/>
          </ac:spMkLst>
        </pc:spChg>
        <pc:spChg chg="add">
          <ac:chgData name="Jesse Stone" userId="S::jesse.stone@tenasys.com::2f90e92a-8582-440a-97f5-c4cc777b1651" providerId="AD" clId="Web-{5C21B269-6E2D-8B3D-1607-6344D8F43517}" dt="2024-01-13T23:06:16.563" v="2325"/>
          <ac:spMkLst>
            <pc:docMk/>
            <pc:sldMk cId="1902268499" sldId="263"/>
            <ac:spMk id="18" creationId="{38FAA1A1-D861-433F-88FA-1E9D6FD31D11}"/>
          </ac:spMkLst>
        </pc:spChg>
        <pc:spChg chg="add">
          <ac:chgData name="Jesse Stone" userId="S::jesse.stone@tenasys.com::2f90e92a-8582-440a-97f5-c4cc777b1651" providerId="AD" clId="Web-{5C21B269-6E2D-8B3D-1607-6344D8F43517}" dt="2024-01-13T23:06:16.563" v="2325"/>
          <ac:spMkLst>
            <pc:docMk/>
            <pc:sldMk cId="1902268499" sldId="263"/>
            <ac:spMk id="20" creationId="{8D71EDA1-87BF-4D5D-AB79-F346FD19278A}"/>
          </ac:spMkLst>
        </pc:spChg>
      </pc:sldChg>
      <pc:sldChg chg="del">
        <pc:chgData name="Jesse Stone" userId="S::jesse.stone@tenasys.com::2f90e92a-8582-440a-97f5-c4cc777b1651" providerId="AD" clId="Web-{5C21B269-6E2D-8B3D-1607-6344D8F43517}" dt="2024-01-13T22:31:43.305" v="376"/>
        <pc:sldMkLst>
          <pc:docMk/>
          <pc:sldMk cId="231386130" sldId="264"/>
        </pc:sldMkLst>
      </pc:sldChg>
      <pc:sldChg chg="del">
        <pc:chgData name="Jesse Stone" userId="S::jesse.stone@tenasys.com::2f90e92a-8582-440a-97f5-c4cc777b1651" providerId="AD" clId="Web-{5C21B269-6E2D-8B3D-1607-6344D8F43517}" dt="2024-01-13T22:31:45.774" v="379"/>
        <pc:sldMkLst>
          <pc:docMk/>
          <pc:sldMk cId="1729346141" sldId="265"/>
        </pc:sldMkLst>
      </pc:sldChg>
      <pc:sldChg chg="del">
        <pc:chgData name="Jesse Stone" userId="S::jesse.stone@tenasys.com::2f90e92a-8582-440a-97f5-c4cc777b1651" providerId="AD" clId="Web-{5C21B269-6E2D-8B3D-1607-6344D8F43517}" dt="2024-01-13T22:31:48.259" v="384"/>
        <pc:sldMkLst>
          <pc:docMk/>
          <pc:sldMk cId="4167518757" sldId="266"/>
        </pc:sldMkLst>
      </pc:sldChg>
      <pc:sldChg chg="del">
        <pc:chgData name="Jesse Stone" userId="S::jesse.stone@tenasys.com::2f90e92a-8582-440a-97f5-c4cc777b1651" providerId="AD" clId="Web-{5C21B269-6E2D-8B3D-1607-6344D8F43517}" dt="2024-01-13T22:31:41.368" v="373"/>
        <pc:sldMkLst>
          <pc:docMk/>
          <pc:sldMk cId="2354388776" sldId="267"/>
        </pc:sldMkLst>
      </pc:sldChg>
      <pc:sldChg chg="del">
        <pc:chgData name="Jesse Stone" userId="S::jesse.stone@tenasys.com::2f90e92a-8582-440a-97f5-c4cc777b1651" providerId="AD" clId="Web-{5C21B269-6E2D-8B3D-1607-6344D8F43517}" dt="2024-01-13T22:31:49.165" v="386"/>
        <pc:sldMkLst>
          <pc:docMk/>
          <pc:sldMk cId="2888706343" sldId="269"/>
        </pc:sldMkLst>
      </pc:sldChg>
      <pc:sldChg chg="del">
        <pc:chgData name="Jesse Stone" userId="S::jesse.stone@tenasys.com::2f90e92a-8582-440a-97f5-c4cc777b1651" providerId="AD" clId="Web-{5C21B269-6E2D-8B3D-1607-6344D8F43517}" dt="2024-01-13T22:31:47.368" v="382"/>
        <pc:sldMkLst>
          <pc:docMk/>
          <pc:sldMk cId="790758235" sldId="270"/>
        </pc:sldMkLst>
      </pc:sldChg>
      <pc:sldChg chg="del">
        <pc:chgData name="Jesse Stone" userId="S::jesse.stone@tenasys.com::2f90e92a-8582-440a-97f5-c4cc777b1651" providerId="AD" clId="Web-{5C21B269-6E2D-8B3D-1607-6344D8F43517}" dt="2024-01-13T22:31:50.259" v="388"/>
        <pc:sldMkLst>
          <pc:docMk/>
          <pc:sldMk cId="1786306728" sldId="271"/>
        </pc:sldMkLst>
      </pc:sldChg>
      <pc:sldChg chg="del">
        <pc:chgData name="Jesse Stone" userId="S::jesse.stone@tenasys.com::2f90e92a-8582-440a-97f5-c4cc777b1651" providerId="AD" clId="Web-{5C21B269-6E2D-8B3D-1607-6344D8F43517}" dt="2024-01-13T22:31:47.743" v="383"/>
        <pc:sldMkLst>
          <pc:docMk/>
          <pc:sldMk cId="1299537328" sldId="272"/>
        </pc:sldMkLst>
      </pc:sldChg>
      <pc:sldChg chg="del">
        <pc:chgData name="Jesse Stone" userId="S::jesse.stone@tenasys.com::2f90e92a-8582-440a-97f5-c4cc777b1651" providerId="AD" clId="Web-{5C21B269-6E2D-8B3D-1607-6344D8F43517}" dt="2024-01-13T22:31:46.837" v="381"/>
        <pc:sldMkLst>
          <pc:docMk/>
          <pc:sldMk cId="3439821283" sldId="273"/>
        </pc:sldMkLst>
      </pc:sldChg>
      <pc:sldChg chg="del">
        <pc:chgData name="Jesse Stone" userId="S::jesse.stone@tenasys.com::2f90e92a-8582-440a-97f5-c4cc777b1651" providerId="AD" clId="Web-{5C21B269-6E2D-8B3D-1607-6344D8F43517}" dt="2024-01-13T22:31:48.696" v="385"/>
        <pc:sldMkLst>
          <pc:docMk/>
          <pc:sldMk cId="2702036557" sldId="274"/>
        </pc:sldMkLst>
      </pc:sldChg>
      <pc:sldChg chg="del">
        <pc:chgData name="Jesse Stone" userId="S::jesse.stone@tenasys.com::2f90e92a-8582-440a-97f5-c4cc777b1651" providerId="AD" clId="Web-{5C21B269-6E2D-8B3D-1607-6344D8F43517}" dt="2024-01-13T22:31:44.649" v="377"/>
        <pc:sldMkLst>
          <pc:docMk/>
          <pc:sldMk cId="2435692755" sldId="276"/>
        </pc:sldMkLst>
      </pc:sldChg>
      <pc:sldChg chg="modSp">
        <pc:chgData name="Jesse Stone" userId="S::jesse.stone@tenasys.com::2f90e92a-8582-440a-97f5-c4cc777b1651" providerId="AD" clId="Web-{5C21B269-6E2D-8B3D-1607-6344D8F43517}" dt="2024-01-13T23:47:17.034" v="4257" actId="20577"/>
        <pc:sldMkLst>
          <pc:docMk/>
          <pc:sldMk cId="1106200269" sldId="277"/>
        </pc:sldMkLst>
        <pc:spChg chg="mod">
          <ac:chgData name="Jesse Stone" userId="S::jesse.stone@tenasys.com::2f90e92a-8582-440a-97f5-c4cc777b1651" providerId="AD" clId="Web-{5C21B269-6E2D-8B3D-1607-6344D8F43517}" dt="2024-01-13T23:36:30.888" v="4183" actId="20577"/>
          <ac:spMkLst>
            <pc:docMk/>
            <pc:sldMk cId="1106200269" sldId="277"/>
            <ac:spMk id="2" creationId="{35985FD6-E470-B72F-AE1A-0CC2AEB09FFE}"/>
          </ac:spMkLst>
        </pc:spChg>
        <pc:spChg chg="mod">
          <ac:chgData name="Jesse Stone" userId="S::jesse.stone@tenasys.com::2f90e92a-8582-440a-97f5-c4cc777b1651" providerId="AD" clId="Web-{5C21B269-6E2D-8B3D-1607-6344D8F43517}" dt="2024-01-13T23:47:17.034" v="4257" actId="20577"/>
          <ac:spMkLst>
            <pc:docMk/>
            <pc:sldMk cId="1106200269" sldId="277"/>
            <ac:spMk id="3" creationId="{3C807201-A658-EB51-93E0-A88445926FCB}"/>
          </ac:spMkLst>
        </pc:spChg>
      </pc:sldChg>
      <pc:sldChg chg="modSp new del ord">
        <pc:chgData name="Jesse Stone" userId="S::jesse.stone@tenasys.com::2f90e92a-8582-440a-97f5-c4cc777b1651" providerId="AD" clId="Web-{5C21B269-6E2D-8B3D-1607-6344D8F43517}" dt="2024-01-13T22:42:27.421" v="837"/>
        <pc:sldMkLst>
          <pc:docMk/>
          <pc:sldMk cId="3536619930" sldId="278"/>
        </pc:sldMkLst>
        <pc:spChg chg="mod">
          <ac:chgData name="Jesse Stone" userId="S::jesse.stone@tenasys.com::2f90e92a-8582-440a-97f5-c4cc777b1651" providerId="AD" clId="Web-{5C21B269-6E2D-8B3D-1607-6344D8F43517}" dt="2024-01-13T22:42:23.640" v="836" actId="20577"/>
          <ac:spMkLst>
            <pc:docMk/>
            <pc:sldMk cId="3536619930" sldId="278"/>
            <ac:spMk id="2" creationId="{81271BBE-2A47-F270-ADCD-BE0795FA6308}"/>
          </ac:spMkLst>
        </pc:spChg>
        <pc:spChg chg="mod">
          <ac:chgData name="Jesse Stone" userId="S::jesse.stone@tenasys.com::2f90e92a-8582-440a-97f5-c4cc777b1651" providerId="AD" clId="Web-{5C21B269-6E2D-8B3D-1607-6344D8F43517}" dt="2024-01-13T22:38:51.476" v="694" actId="20577"/>
          <ac:spMkLst>
            <pc:docMk/>
            <pc:sldMk cId="3536619930" sldId="278"/>
            <ac:spMk id="3" creationId="{DE30466A-3C40-2A57-96DC-1C03D3D8010A}"/>
          </ac:spMkLst>
        </pc:spChg>
      </pc:sldChg>
      <pc:sldChg chg="del">
        <pc:chgData name="Jesse Stone" userId="S::jesse.stone@tenasys.com::2f90e92a-8582-440a-97f5-c4cc777b1651" providerId="AD" clId="Web-{5C21B269-6E2D-8B3D-1607-6344D8F43517}" dt="2024-01-13T22:31:46.305" v="380"/>
        <pc:sldMkLst>
          <pc:docMk/>
          <pc:sldMk cId="3705413875" sldId="278"/>
        </pc:sldMkLst>
      </pc:sldChg>
      <pc:sldChg chg="modSp new ord">
        <pc:chgData name="Jesse Stone" userId="S::jesse.stone@tenasys.com::2f90e92a-8582-440a-97f5-c4cc777b1651" providerId="AD" clId="Web-{5C21B269-6E2D-8B3D-1607-6344D8F43517}" dt="2024-01-13T23:49:21.898" v="4294" actId="20577"/>
        <pc:sldMkLst>
          <pc:docMk/>
          <pc:sldMk cId="3980541442" sldId="279"/>
        </pc:sldMkLst>
        <pc:spChg chg="mod">
          <ac:chgData name="Jesse Stone" userId="S::jesse.stone@tenasys.com::2f90e92a-8582-440a-97f5-c4cc777b1651" providerId="AD" clId="Web-{5C21B269-6E2D-8B3D-1607-6344D8F43517}" dt="2024-01-13T22:42:35.937" v="841" actId="20577"/>
          <ac:spMkLst>
            <pc:docMk/>
            <pc:sldMk cId="3980541442" sldId="279"/>
            <ac:spMk id="2" creationId="{9BAAE91F-6725-85EE-39F2-AEE1A1FAE79D}"/>
          </ac:spMkLst>
        </pc:spChg>
        <pc:spChg chg="mod">
          <ac:chgData name="Jesse Stone" userId="S::jesse.stone@tenasys.com::2f90e92a-8582-440a-97f5-c4cc777b1651" providerId="AD" clId="Web-{5C21B269-6E2D-8B3D-1607-6344D8F43517}" dt="2024-01-13T23:49:21.898" v="4294" actId="20577"/>
          <ac:spMkLst>
            <pc:docMk/>
            <pc:sldMk cId="3980541442" sldId="279"/>
            <ac:spMk id="3" creationId="{829ADD1B-53C7-ACDE-9C67-96730BB0B01E}"/>
          </ac:spMkLst>
        </pc:spChg>
      </pc:sldChg>
      <pc:sldChg chg="modSp new">
        <pc:chgData name="Jesse Stone" userId="S::jesse.stone@tenasys.com::2f90e92a-8582-440a-97f5-c4cc777b1651" providerId="AD" clId="Web-{5C21B269-6E2D-8B3D-1607-6344D8F43517}" dt="2024-01-13T23:19:21.385" v="3057" actId="20577"/>
        <pc:sldMkLst>
          <pc:docMk/>
          <pc:sldMk cId="2913180151" sldId="280"/>
        </pc:sldMkLst>
        <pc:spChg chg="mod">
          <ac:chgData name="Jesse Stone" userId="S::jesse.stone@tenasys.com::2f90e92a-8582-440a-97f5-c4cc777b1651" providerId="AD" clId="Web-{5C21B269-6E2D-8B3D-1607-6344D8F43517}" dt="2024-01-13T23:00:42.036" v="2000" actId="20577"/>
          <ac:spMkLst>
            <pc:docMk/>
            <pc:sldMk cId="2913180151" sldId="280"/>
            <ac:spMk id="2" creationId="{35BFA760-EC69-1405-8CD1-F5BC45C03EE2}"/>
          </ac:spMkLst>
        </pc:spChg>
        <pc:spChg chg="mod">
          <ac:chgData name="Jesse Stone" userId="S::jesse.stone@tenasys.com::2f90e92a-8582-440a-97f5-c4cc777b1651" providerId="AD" clId="Web-{5C21B269-6E2D-8B3D-1607-6344D8F43517}" dt="2024-01-13T23:19:21.385" v="3057" actId="20577"/>
          <ac:spMkLst>
            <pc:docMk/>
            <pc:sldMk cId="2913180151" sldId="280"/>
            <ac:spMk id="3" creationId="{912A9372-4FE9-9281-FC9B-31E4B696051E}"/>
          </ac:spMkLst>
        </pc:spChg>
      </pc:sldChg>
      <pc:sldChg chg="modSp new del ord">
        <pc:chgData name="Jesse Stone" userId="S::jesse.stone@tenasys.com::2f90e92a-8582-440a-97f5-c4cc777b1651" providerId="AD" clId="Web-{5C21B269-6E2D-8B3D-1607-6344D8F43517}" dt="2024-01-13T22:38:46.475" v="693"/>
        <pc:sldMkLst>
          <pc:docMk/>
          <pc:sldMk cId="3198205019" sldId="280"/>
        </pc:sldMkLst>
        <pc:spChg chg="mod">
          <ac:chgData name="Jesse Stone" userId="S::jesse.stone@tenasys.com::2f90e92a-8582-440a-97f5-c4cc777b1651" providerId="AD" clId="Web-{5C21B269-6E2D-8B3D-1607-6344D8F43517}" dt="2024-01-13T22:38:02.240" v="663" actId="20577"/>
          <ac:spMkLst>
            <pc:docMk/>
            <pc:sldMk cId="3198205019" sldId="280"/>
            <ac:spMk id="2" creationId="{7D2D6335-A418-D5A2-978A-FE1540FF5DAA}"/>
          </ac:spMkLst>
        </pc:spChg>
        <pc:spChg chg="mod">
          <ac:chgData name="Jesse Stone" userId="S::jesse.stone@tenasys.com::2f90e92a-8582-440a-97f5-c4cc777b1651" providerId="AD" clId="Web-{5C21B269-6E2D-8B3D-1607-6344D8F43517}" dt="2024-01-13T22:38:38.616" v="692" actId="20577"/>
          <ac:spMkLst>
            <pc:docMk/>
            <pc:sldMk cId="3198205019" sldId="280"/>
            <ac:spMk id="3" creationId="{CBF9EFBB-56A2-8391-D6B1-0EEC29DCEC50}"/>
          </ac:spMkLst>
        </pc:spChg>
      </pc:sldChg>
      <pc:sldChg chg="modSp new">
        <pc:chgData name="Jesse Stone" userId="S::jesse.stone@tenasys.com::2f90e92a-8582-440a-97f5-c4cc777b1651" providerId="AD" clId="Web-{5C21B269-6E2D-8B3D-1607-6344D8F43517}" dt="2024-01-13T23:45:15.859" v="4205" actId="20577"/>
        <pc:sldMkLst>
          <pc:docMk/>
          <pc:sldMk cId="2838560093" sldId="281"/>
        </pc:sldMkLst>
        <pc:spChg chg="mod">
          <ac:chgData name="Jesse Stone" userId="S::jesse.stone@tenasys.com::2f90e92a-8582-440a-97f5-c4cc777b1651" providerId="AD" clId="Web-{5C21B269-6E2D-8B3D-1607-6344D8F43517}" dt="2024-01-13T23:07:28.956" v="2333" actId="20577"/>
          <ac:spMkLst>
            <pc:docMk/>
            <pc:sldMk cId="2838560093" sldId="281"/>
            <ac:spMk id="2" creationId="{C61300B0-7C3A-F98E-BCC0-F77B2DE6DD23}"/>
          </ac:spMkLst>
        </pc:spChg>
        <pc:spChg chg="mod">
          <ac:chgData name="Jesse Stone" userId="S::jesse.stone@tenasys.com::2f90e92a-8582-440a-97f5-c4cc777b1651" providerId="AD" clId="Web-{5C21B269-6E2D-8B3D-1607-6344D8F43517}" dt="2024-01-13T23:45:15.859" v="4205" actId="20577"/>
          <ac:spMkLst>
            <pc:docMk/>
            <pc:sldMk cId="2838560093" sldId="281"/>
            <ac:spMk id="3" creationId="{3D8FFCAF-C5A7-6626-41E0-8F50B7AA1B8C}"/>
          </ac:spMkLst>
        </pc:spChg>
      </pc:sldChg>
      <pc:sldChg chg="addSp modSp new ord">
        <pc:chgData name="Jesse Stone" userId="S::jesse.stone@tenasys.com::2f90e92a-8582-440a-97f5-c4cc777b1651" providerId="AD" clId="Web-{5C21B269-6E2D-8B3D-1607-6344D8F43517}" dt="2024-01-13T23:17:24.522" v="3011"/>
        <pc:sldMkLst>
          <pc:docMk/>
          <pc:sldMk cId="2468716116" sldId="282"/>
        </pc:sldMkLst>
        <pc:spChg chg="mod">
          <ac:chgData name="Jesse Stone" userId="S::jesse.stone@tenasys.com::2f90e92a-8582-440a-97f5-c4cc777b1651" providerId="AD" clId="Web-{5C21B269-6E2D-8B3D-1607-6344D8F43517}" dt="2024-01-13T23:17:02.787" v="3006" actId="20577"/>
          <ac:spMkLst>
            <pc:docMk/>
            <pc:sldMk cId="2468716116" sldId="282"/>
            <ac:spMk id="2" creationId="{420C1B5A-876F-861E-78F7-B54979D5222C}"/>
          </ac:spMkLst>
        </pc:spChg>
        <pc:spChg chg="mod">
          <ac:chgData name="Jesse Stone" userId="S::jesse.stone@tenasys.com::2f90e92a-8582-440a-97f5-c4cc777b1651" providerId="AD" clId="Web-{5C21B269-6E2D-8B3D-1607-6344D8F43517}" dt="2024-01-13T23:12:03.121" v="2441" actId="20577"/>
          <ac:spMkLst>
            <pc:docMk/>
            <pc:sldMk cId="2468716116" sldId="282"/>
            <ac:spMk id="3" creationId="{D33585E7-6E36-9321-AC19-DEE031EC8C08}"/>
          </ac:spMkLst>
        </pc:spChg>
        <pc:graphicFrameChg chg="add mod modGraphic">
          <ac:chgData name="Jesse Stone" userId="S::jesse.stone@tenasys.com::2f90e92a-8582-440a-97f5-c4cc777b1651" providerId="AD" clId="Web-{5C21B269-6E2D-8B3D-1607-6344D8F43517}" dt="2024-01-13T23:17:24.522" v="3011"/>
          <ac:graphicFrameMkLst>
            <pc:docMk/>
            <pc:sldMk cId="2468716116" sldId="282"/>
            <ac:graphicFrameMk id="4" creationId="{5AE96299-BE89-9721-664D-9CA395C451C6}"/>
          </ac:graphicFrameMkLst>
        </pc:graphicFrameChg>
      </pc:sldChg>
      <pc:sldChg chg="modSp new del ord">
        <pc:chgData name="Jesse Stone" userId="S::jesse.stone@tenasys.com::2f90e92a-8582-440a-97f5-c4cc777b1651" providerId="AD" clId="Web-{5C21B269-6E2D-8B3D-1607-6344D8F43517}" dt="2024-01-13T23:19:02.807" v="3055"/>
        <pc:sldMkLst>
          <pc:docMk/>
          <pc:sldMk cId="1313328358" sldId="283"/>
        </pc:sldMkLst>
        <pc:spChg chg="mod">
          <ac:chgData name="Jesse Stone" userId="S::jesse.stone@tenasys.com::2f90e92a-8582-440a-97f5-c4cc777b1651" providerId="AD" clId="Web-{5C21B269-6E2D-8B3D-1607-6344D8F43517}" dt="2024-01-13T23:18:53.650" v="3050" actId="20577"/>
          <ac:spMkLst>
            <pc:docMk/>
            <pc:sldMk cId="1313328358" sldId="283"/>
            <ac:spMk id="2" creationId="{7FCCD12F-C22A-20BC-014A-B639DE72D743}"/>
          </ac:spMkLst>
        </pc:spChg>
        <pc:spChg chg="mod">
          <ac:chgData name="Jesse Stone" userId="S::jesse.stone@tenasys.com::2f90e92a-8582-440a-97f5-c4cc777b1651" providerId="AD" clId="Web-{5C21B269-6E2D-8B3D-1607-6344D8F43517}" dt="2024-01-13T23:18:57.494" v="3051" actId="20577"/>
          <ac:spMkLst>
            <pc:docMk/>
            <pc:sldMk cId="1313328358" sldId="283"/>
            <ac:spMk id="3" creationId="{BA52424D-2638-5520-B9EA-E0223DE358FA}"/>
          </ac:spMkLst>
        </pc:spChg>
      </pc:sldChg>
      <pc:sldChg chg="addSp delSp modSp new ord">
        <pc:chgData name="Jesse Stone" userId="S::jesse.stone@tenasys.com::2f90e92a-8582-440a-97f5-c4cc777b1651" providerId="AD" clId="Web-{5C21B269-6E2D-8B3D-1607-6344D8F43517}" dt="2024-01-13T23:34:00.242" v="4081"/>
        <pc:sldMkLst>
          <pc:docMk/>
          <pc:sldMk cId="2143833818" sldId="283"/>
        </pc:sldMkLst>
        <pc:spChg chg="mod">
          <ac:chgData name="Jesse Stone" userId="S::jesse.stone@tenasys.com::2f90e92a-8582-440a-97f5-c4cc777b1651" providerId="AD" clId="Web-{5C21B269-6E2D-8B3D-1607-6344D8F43517}" dt="2024-01-13T23:32:46.896" v="4007" actId="20577"/>
          <ac:spMkLst>
            <pc:docMk/>
            <pc:sldMk cId="2143833818" sldId="283"/>
            <ac:spMk id="2" creationId="{971D46E7-CEAE-C1FC-C5CB-5CD2D0ACAAC8}"/>
          </ac:spMkLst>
        </pc:spChg>
        <pc:spChg chg="del mod">
          <ac:chgData name="Jesse Stone" userId="S::jesse.stone@tenasys.com::2f90e92a-8582-440a-97f5-c4cc777b1651" providerId="AD" clId="Web-{5C21B269-6E2D-8B3D-1607-6344D8F43517}" dt="2024-01-13T23:32:49.396" v="4008"/>
          <ac:spMkLst>
            <pc:docMk/>
            <pc:sldMk cId="2143833818" sldId="283"/>
            <ac:spMk id="3" creationId="{60427EAE-8BCC-46D1-333E-BE7CC24A0A9E}"/>
          </ac:spMkLst>
        </pc:spChg>
        <pc:graphicFrameChg chg="add mod modGraphic">
          <ac:chgData name="Jesse Stone" userId="S::jesse.stone@tenasys.com::2f90e92a-8582-440a-97f5-c4cc777b1651" providerId="AD" clId="Web-{5C21B269-6E2D-8B3D-1607-6344D8F43517}" dt="2024-01-13T23:34:00.242" v="4081"/>
          <ac:graphicFrameMkLst>
            <pc:docMk/>
            <pc:sldMk cId="2143833818" sldId="283"/>
            <ac:graphicFrameMk id="4" creationId="{B6D129CB-016C-399C-9260-3156D1285756}"/>
          </ac:graphicFrameMkLst>
        </pc:graphicFrameChg>
      </pc:sldChg>
    </pc:docChg>
  </pc:docChgLst>
  <pc:docChgLst>
    <pc:chgData name="Jesse Stone" userId="S::jesse.stone@tenasys.com::2f90e92a-8582-440a-97f5-c4cc777b1651" providerId="AD" clId="Web-{2045CA8D-5F2D-DF66-2F18-606D7765DFDB}"/>
    <pc:docChg chg="addSld delSld modSld sldOrd">
      <pc:chgData name="Jesse Stone" userId="S::jesse.stone@tenasys.com::2f90e92a-8582-440a-97f5-c4cc777b1651" providerId="AD" clId="Web-{2045CA8D-5F2D-DF66-2F18-606D7765DFDB}" dt="2023-04-25T14:39:21.822" v="3307" actId="20577"/>
      <pc:docMkLst>
        <pc:docMk/>
      </pc:docMkLst>
      <pc:sldChg chg="modSp">
        <pc:chgData name="Jesse Stone" userId="S::jesse.stone@tenasys.com::2f90e92a-8582-440a-97f5-c4cc777b1651" providerId="AD" clId="Web-{2045CA8D-5F2D-DF66-2F18-606D7765DFDB}" dt="2023-04-25T13:48:38.311" v="3069" actId="20577"/>
        <pc:sldMkLst>
          <pc:docMk/>
          <pc:sldMk cId="1487502908" sldId="257"/>
        </pc:sldMkLst>
        <pc:spChg chg="mod">
          <ac:chgData name="Jesse Stone" userId="S::jesse.stone@tenasys.com::2f90e92a-8582-440a-97f5-c4cc777b1651" providerId="AD" clId="Web-{2045CA8D-5F2D-DF66-2F18-606D7765DFDB}" dt="2023-04-25T13:40:36.753" v="3066" actId="20577"/>
          <ac:spMkLst>
            <pc:docMk/>
            <pc:sldMk cId="1487502908" sldId="257"/>
            <ac:spMk id="2" creationId="{CF7951B8-2B29-CC89-0AA8-BFAD4832689F}"/>
          </ac:spMkLst>
        </pc:spChg>
        <pc:spChg chg="mod">
          <ac:chgData name="Jesse Stone" userId="S::jesse.stone@tenasys.com::2f90e92a-8582-440a-97f5-c4cc777b1651" providerId="AD" clId="Web-{2045CA8D-5F2D-DF66-2F18-606D7765DFDB}" dt="2023-04-25T13:48:38.311" v="3069" actId="20577"/>
          <ac:spMkLst>
            <pc:docMk/>
            <pc:sldMk cId="1487502908" sldId="257"/>
            <ac:spMk id="3" creationId="{672CF5CC-5931-01A8-E2A7-A6D121949B69}"/>
          </ac:spMkLst>
        </pc:spChg>
      </pc:sldChg>
      <pc:sldChg chg="modSp mod modShow">
        <pc:chgData name="Jesse Stone" userId="S::jesse.stone@tenasys.com::2f90e92a-8582-440a-97f5-c4cc777b1651" providerId="AD" clId="Web-{2045CA8D-5F2D-DF66-2F18-606D7765DFDB}" dt="2023-04-24T20:23:50.143" v="2898" actId="20577"/>
        <pc:sldMkLst>
          <pc:docMk/>
          <pc:sldMk cId="3197558826" sldId="259"/>
        </pc:sldMkLst>
        <pc:spChg chg="mod">
          <ac:chgData name="Jesse Stone" userId="S::jesse.stone@tenasys.com::2f90e92a-8582-440a-97f5-c4cc777b1651" providerId="AD" clId="Web-{2045CA8D-5F2D-DF66-2F18-606D7765DFDB}" dt="2023-04-24T20:23:50.143" v="2898" actId="20577"/>
          <ac:spMkLst>
            <pc:docMk/>
            <pc:sldMk cId="3197558826" sldId="259"/>
            <ac:spMk id="3" creationId="{9CE18668-4CB7-0E0D-D0E8-CC7C8D938CD9}"/>
          </ac:spMkLst>
        </pc:spChg>
      </pc:sldChg>
      <pc:sldChg chg="modSp ord">
        <pc:chgData name="Jesse Stone" userId="S::jesse.stone@tenasys.com::2f90e92a-8582-440a-97f5-c4cc777b1651" providerId="AD" clId="Web-{2045CA8D-5F2D-DF66-2F18-606D7765DFDB}" dt="2023-04-25T14:19:38.512" v="3074" actId="20577"/>
        <pc:sldMkLst>
          <pc:docMk/>
          <pc:sldMk cId="1815887080" sldId="260"/>
        </pc:sldMkLst>
        <pc:spChg chg="mod">
          <ac:chgData name="Jesse Stone" userId="S::jesse.stone@tenasys.com::2f90e92a-8582-440a-97f5-c4cc777b1651" providerId="AD" clId="Web-{2045CA8D-5F2D-DF66-2F18-606D7765DFDB}" dt="2023-04-25T14:19:38.512" v="3074" actId="20577"/>
          <ac:spMkLst>
            <pc:docMk/>
            <pc:sldMk cId="1815887080" sldId="260"/>
            <ac:spMk id="2" creationId="{B70F4801-2D54-007B-8BBE-D0775711577E}"/>
          </ac:spMkLst>
        </pc:spChg>
        <pc:spChg chg="mod">
          <ac:chgData name="Jesse Stone" userId="S::jesse.stone@tenasys.com::2f90e92a-8582-440a-97f5-c4cc777b1651" providerId="AD" clId="Web-{2045CA8D-5F2D-DF66-2F18-606D7765DFDB}" dt="2023-04-25T14:19:35.699" v="3072" actId="20577"/>
          <ac:spMkLst>
            <pc:docMk/>
            <pc:sldMk cId="1815887080" sldId="260"/>
            <ac:spMk id="3" creationId="{661EDA79-A895-CC28-D766-CD8A0BE7CB68}"/>
          </ac:spMkLst>
        </pc:spChg>
      </pc:sldChg>
      <pc:sldChg chg="modSp">
        <pc:chgData name="Jesse Stone" userId="S::jesse.stone@tenasys.com::2f90e92a-8582-440a-97f5-c4cc777b1651" providerId="AD" clId="Web-{2045CA8D-5F2D-DF66-2F18-606D7765DFDB}" dt="2023-04-24T16:54:07.162" v="2149" actId="20577"/>
        <pc:sldMkLst>
          <pc:docMk/>
          <pc:sldMk cId="2105384819" sldId="261"/>
        </pc:sldMkLst>
        <pc:spChg chg="mod">
          <ac:chgData name="Jesse Stone" userId="S::jesse.stone@tenasys.com::2f90e92a-8582-440a-97f5-c4cc777b1651" providerId="AD" clId="Web-{2045CA8D-5F2D-DF66-2F18-606D7765DFDB}" dt="2023-04-24T16:54:07.162" v="2149" actId="20577"/>
          <ac:spMkLst>
            <pc:docMk/>
            <pc:sldMk cId="2105384819" sldId="261"/>
            <ac:spMk id="3" creationId="{27A6BDA2-A141-30A9-F505-37AB7FA518CE}"/>
          </ac:spMkLst>
        </pc:spChg>
      </pc:sldChg>
      <pc:sldChg chg="modSp">
        <pc:chgData name="Jesse Stone" userId="S::jesse.stone@tenasys.com::2f90e92a-8582-440a-97f5-c4cc777b1651" providerId="AD" clId="Web-{2045CA8D-5F2D-DF66-2F18-606D7765DFDB}" dt="2023-04-25T14:34:26.018" v="3199" actId="20577"/>
        <pc:sldMkLst>
          <pc:docMk/>
          <pc:sldMk cId="1902268499" sldId="263"/>
        </pc:sldMkLst>
        <pc:spChg chg="mod">
          <ac:chgData name="Jesse Stone" userId="S::jesse.stone@tenasys.com::2f90e92a-8582-440a-97f5-c4cc777b1651" providerId="AD" clId="Web-{2045CA8D-5F2D-DF66-2F18-606D7765DFDB}" dt="2023-04-25T14:34:26.018" v="3199" actId="20577"/>
          <ac:spMkLst>
            <pc:docMk/>
            <pc:sldMk cId="1902268499" sldId="263"/>
            <ac:spMk id="3" creationId="{5047F11A-EC53-DBA2-233D-EA19410512CC}"/>
          </ac:spMkLst>
        </pc:spChg>
      </pc:sldChg>
      <pc:sldChg chg="modSp">
        <pc:chgData name="Jesse Stone" userId="S::jesse.stone@tenasys.com::2f90e92a-8582-440a-97f5-c4cc777b1651" providerId="AD" clId="Web-{2045CA8D-5F2D-DF66-2F18-606D7765DFDB}" dt="2023-04-24T17:00:12.373" v="2259" actId="20577"/>
        <pc:sldMkLst>
          <pc:docMk/>
          <pc:sldMk cId="231386130" sldId="264"/>
        </pc:sldMkLst>
        <pc:spChg chg="mod">
          <ac:chgData name="Jesse Stone" userId="S::jesse.stone@tenasys.com::2f90e92a-8582-440a-97f5-c4cc777b1651" providerId="AD" clId="Web-{2045CA8D-5F2D-DF66-2F18-606D7765DFDB}" dt="2023-04-24T17:00:12.373" v="2259" actId="20577"/>
          <ac:spMkLst>
            <pc:docMk/>
            <pc:sldMk cId="231386130" sldId="264"/>
            <ac:spMk id="2" creationId="{4FE3327B-F7DD-9B0E-6759-0E272DA81EF6}"/>
          </ac:spMkLst>
        </pc:spChg>
      </pc:sldChg>
      <pc:sldChg chg="modSp">
        <pc:chgData name="Jesse Stone" userId="S::jesse.stone@tenasys.com::2f90e92a-8582-440a-97f5-c4cc777b1651" providerId="AD" clId="Web-{2045CA8D-5F2D-DF66-2F18-606D7765DFDB}" dt="2023-04-24T20:25:47.614" v="2935" actId="20577"/>
        <pc:sldMkLst>
          <pc:docMk/>
          <pc:sldMk cId="1729346141" sldId="265"/>
        </pc:sldMkLst>
        <pc:spChg chg="mod">
          <ac:chgData name="Jesse Stone" userId="S::jesse.stone@tenasys.com::2f90e92a-8582-440a-97f5-c4cc777b1651" providerId="AD" clId="Web-{2045CA8D-5F2D-DF66-2F18-606D7765DFDB}" dt="2023-04-24T20:25:47.614" v="2935" actId="20577"/>
          <ac:spMkLst>
            <pc:docMk/>
            <pc:sldMk cId="1729346141" sldId="265"/>
            <ac:spMk id="3" creationId="{35CAED6D-B90D-7F22-AB6F-1A26AC6CA59D}"/>
          </ac:spMkLst>
        </pc:spChg>
      </pc:sldChg>
      <pc:sldChg chg="modSp ord">
        <pc:chgData name="Jesse Stone" userId="S::jesse.stone@tenasys.com::2f90e92a-8582-440a-97f5-c4cc777b1651" providerId="AD" clId="Web-{2045CA8D-5F2D-DF66-2F18-606D7765DFDB}" dt="2023-04-25T14:39:21.822" v="3307" actId="20577"/>
        <pc:sldMkLst>
          <pc:docMk/>
          <pc:sldMk cId="4167518757" sldId="266"/>
        </pc:sldMkLst>
        <pc:spChg chg="mod">
          <ac:chgData name="Jesse Stone" userId="S::jesse.stone@tenasys.com::2f90e92a-8582-440a-97f5-c4cc777b1651" providerId="AD" clId="Web-{2045CA8D-5F2D-DF66-2F18-606D7765DFDB}" dt="2023-04-25T14:37:49.038" v="3263" actId="20577"/>
          <ac:spMkLst>
            <pc:docMk/>
            <pc:sldMk cId="4167518757" sldId="266"/>
            <ac:spMk id="2" creationId="{239ED0AC-EA21-7C40-3294-CE345855DC10}"/>
          </ac:spMkLst>
        </pc:spChg>
        <pc:spChg chg="mod">
          <ac:chgData name="Jesse Stone" userId="S::jesse.stone@tenasys.com::2f90e92a-8582-440a-97f5-c4cc777b1651" providerId="AD" clId="Web-{2045CA8D-5F2D-DF66-2F18-606D7765DFDB}" dt="2023-04-25T14:39:21.822" v="3307" actId="20577"/>
          <ac:spMkLst>
            <pc:docMk/>
            <pc:sldMk cId="4167518757" sldId="266"/>
            <ac:spMk id="3" creationId="{A4D4FEC7-ACD7-B566-6EBE-09FB50F74EE2}"/>
          </ac:spMkLst>
        </pc:spChg>
      </pc:sldChg>
      <pc:sldChg chg="modSp ord">
        <pc:chgData name="Jesse Stone" userId="S::jesse.stone@tenasys.com::2f90e92a-8582-440a-97f5-c4cc777b1651" providerId="AD" clId="Web-{2045CA8D-5F2D-DF66-2F18-606D7765DFDB}" dt="2023-04-24T16:59:43.951" v="2257"/>
        <pc:sldMkLst>
          <pc:docMk/>
          <pc:sldMk cId="2354388776" sldId="267"/>
        </pc:sldMkLst>
        <pc:spChg chg="mod">
          <ac:chgData name="Jesse Stone" userId="S::jesse.stone@tenasys.com::2f90e92a-8582-440a-97f5-c4cc777b1651" providerId="AD" clId="Web-{2045CA8D-5F2D-DF66-2F18-606D7765DFDB}" dt="2023-04-24T15:48:47.863" v="1039" actId="20577"/>
          <ac:spMkLst>
            <pc:docMk/>
            <pc:sldMk cId="2354388776" sldId="267"/>
            <ac:spMk id="11" creationId="{A8E0AEA6-AB6F-5264-EE22-4A20D891D5BE}"/>
          </ac:spMkLst>
        </pc:spChg>
      </pc:sldChg>
      <pc:sldChg chg="addSp delSp modSp mod setBg">
        <pc:chgData name="Jesse Stone" userId="S::jesse.stone@tenasys.com::2f90e92a-8582-440a-97f5-c4cc777b1651" providerId="AD" clId="Web-{2045CA8D-5F2D-DF66-2F18-606D7765DFDB}" dt="2023-04-25T14:37:01.771" v="3253" actId="20577"/>
        <pc:sldMkLst>
          <pc:docMk/>
          <pc:sldMk cId="497941505" sldId="268"/>
        </pc:sldMkLst>
        <pc:spChg chg="mod ord">
          <ac:chgData name="Jesse Stone" userId="S::jesse.stone@tenasys.com::2f90e92a-8582-440a-97f5-c4cc777b1651" providerId="AD" clId="Web-{2045CA8D-5F2D-DF66-2F18-606D7765DFDB}" dt="2023-04-25T14:36:11.942" v="3243"/>
          <ac:spMkLst>
            <pc:docMk/>
            <pc:sldMk cId="497941505" sldId="268"/>
            <ac:spMk id="2" creationId="{4D1C70F4-528B-726B-F83B-C58917D5330E}"/>
          </ac:spMkLst>
        </pc:spChg>
        <pc:spChg chg="add del">
          <ac:chgData name="Jesse Stone" userId="S::jesse.stone@tenasys.com::2f90e92a-8582-440a-97f5-c4cc777b1651" providerId="AD" clId="Web-{2045CA8D-5F2D-DF66-2F18-606D7765DFDB}" dt="2023-04-25T14:35:20.003" v="3205"/>
          <ac:spMkLst>
            <pc:docMk/>
            <pc:sldMk cId="497941505" sldId="268"/>
            <ac:spMk id="8" creationId="{9E26B8C7-C9DB-BCA8-E9FF-CA6ABB446651}"/>
          </ac:spMkLst>
        </pc:spChg>
        <pc:spChg chg="add del">
          <ac:chgData name="Jesse Stone" userId="S::jesse.stone@tenasys.com::2f90e92a-8582-440a-97f5-c4cc777b1651" providerId="AD" clId="Web-{2045CA8D-5F2D-DF66-2F18-606D7765DFDB}" dt="2023-04-25T14:35:20.003" v="3205"/>
          <ac:spMkLst>
            <pc:docMk/>
            <pc:sldMk cId="497941505" sldId="268"/>
            <ac:spMk id="11" creationId="{12609869-9E80-471B-A487-A53288E0E791}"/>
          </ac:spMkLst>
        </pc:spChg>
        <pc:spChg chg="add del">
          <ac:chgData name="Jesse Stone" userId="S::jesse.stone@tenasys.com::2f90e92a-8582-440a-97f5-c4cc777b1651" providerId="AD" clId="Web-{2045CA8D-5F2D-DF66-2F18-606D7765DFDB}" dt="2023-04-25T14:35:20.003" v="3205"/>
          <ac:spMkLst>
            <pc:docMk/>
            <pc:sldMk cId="497941505" sldId="268"/>
            <ac:spMk id="13" creationId="{7004738A-9D34-43E8-97D2-CA0EED4F8BE0}"/>
          </ac:spMkLst>
        </pc:spChg>
        <pc:spChg chg="add del">
          <ac:chgData name="Jesse Stone" userId="S::jesse.stone@tenasys.com::2f90e92a-8582-440a-97f5-c4cc777b1651" providerId="AD" clId="Web-{2045CA8D-5F2D-DF66-2F18-606D7765DFDB}" dt="2023-04-25T14:35:20.003" v="3205"/>
          <ac:spMkLst>
            <pc:docMk/>
            <pc:sldMk cId="497941505" sldId="268"/>
            <ac:spMk id="15" creationId="{B8B8D07F-F13E-443E-BA68-2D26672D76B9}"/>
          </ac:spMkLst>
        </pc:spChg>
        <pc:spChg chg="add del">
          <ac:chgData name="Jesse Stone" userId="S::jesse.stone@tenasys.com::2f90e92a-8582-440a-97f5-c4cc777b1651" providerId="AD" clId="Web-{2045CA8D-5F2D-DF66-2F18-606D7765DFDB}" dt="2023-04-25T14:35:20.003" v="3205"/>
          <ac:spMkLst>
            <pc:docMk/>
            <pc:sldMk cId="497941505" sldId="268"/>
            <ac:spMk id="17" creationId="{2813A4FA-24A5-41ED-A534-3807D1B2F344}"/>
          </ac:spMkLst>
        </pc:spChg>
        <pc:spChg chg="add del">
          <ac:chgData name="Jesse Stone" userId="S::jesse.stone@tenasys.com::2f90e92a-8582-440a-97f5-c4cc777b1651" providerId="AD" clId="Web-{2045CA8D-5F2D-DF66-2F18-606D7765DFDB}" dt="2023-04-25T14:35:20.003" v="3205"/>
          <ac:spMkLst>
            <pc:docMk/>
            <pc:sldMk cId="497941505" sldId="268"/>
            <ac:spMk id="19" creationId="{C3944F27-CA70-4E84-A51A-E6BF89558979}"/>
          </ac:spMkLst>
        </pc:spChg>
        <pc:spChg chg="add del">
          <ac:chgData name="Jesse Stone" userId="S::jesse.stone@tenasys.com::2f90e92a-8582-440a-97f5-c4cc777b1651" providerId="AD" clId="Web-{2045CA8D-5F2D-DF66-2F18-606D7765DFDB}" dt="2023-04-25T14:36:11.942" v="3243"/>
          <ac:spMkLst>
            <pc:docMk/>
            <pc:sldMk cId="497941505" sldId="268"/>
            <ac:spMk id="21" creationId="{04812C46-200A-4DEB-A05E-3ED6C68C2387}"/>
          </ac:spMkLst>
        </pc:spChg>
        <pc:spChg chg="add mod">
          <ac:chgData name="Jesse Stone" userId="S::jesse.stone@tenasys.com::2f90e92a-8582-440a-97f5-c4cc777b1651" providerId="AD" clId="Web-{2045CA8D-5F2D-DF66-2F18-606D7765DFDB}" dt="2023-04-25T14:37:01.771" v="3253" actId="20577"/>
          <ac:spMkLst>
            <pc:docMk/>
            <pc:sldMk cId="497941505" sldId="268"/>
            <ac:spMk id="22" creationId="{2ED0C917-AE99-D179-BE2B-579661E215BC}"/>
          </ac:spMkLst>
        </pc:spChg>
        <pc:spChg chg="add del">
          <ac:chgData name="Jesse Stone" userId="S::jesse.stone@tenasys.com::2f90e92a-8582-440a-97f5-c4cc777b1651" providerId="AD" clId="Web-{2045CA8D-5F2D-DF66-2F18-606D7765DFDB}" dt="2023-04-25T14:36:11.942" v="3242"/>
          <ac:spMkLst>
            <pc:docMk/>
            <pc:sldMk cId="497941505" sldId="268"/>
            <ac:spMk id="27" creationId="{327D73B4-9F5C-4A64-A179-51B9500CB8B5}"/>
          </ac:spMkLst>
        </pc:spChg>
        <pc:spChg chg="add del">
          <ac:chgData name="Jesse Stone" userId="S::jesse.stone@tenasys.com::2f90e92a-8582-440a-97f5-c4cc777b1651" providerId="AD" clId="Web-{2045CA8D-5F2D-DF66-2F18-606D7765DFDB}" dt="2023-04-25T14:36:11.942" v="3242"/>
          <ac:spMkLst>
            <pc:docMk/>
            <pc:sldMk cId="497941505" sldId="268"/>
            <ac:spMk id="29" creationId="{C1F06963-6374-4B48-844F-071A9BAAAE02}"/>
          </ac:spMkLst>
        </pc:spChg>
        <pc:spChg chg="add del">
          <ac:chgData name="Jesse Stone" userId="S::jesse.stone@tenasys.com::2f90e92a-8582-440a-97f5-c4cc777b1651" providerId="AD" clId="Web-{2045CA8D-5F2D-DF66-2F18-606D7765DFDB}" dt="2023-04-25T14:36:11.942" v="3242"/>
          <ac:spMkLst>
            <pc:docMk/>
            <pc:sldMk cId="497941505" sldId="268"/>
            <ac:spMk id="31" creationId="{6CB927A4-E432-4310-9CD5-E89FF5063179}"/>
          </ac:spMkLst>
        </pc:spChg>
        <pc:spChg chg="add del">
          <ac:chgData name="Jesse Stone" userId="S::jesse.stone@tenasys.com::2f90e92a-8582-440a-97f5-c4cc777b1651" providerId="AD" clId="Web-{2045CA8D-5F2D-DF66-2F18-606D7765DFDB}" dt="2023-04-25T14:36:11.942" v="3242"/>
          <ac:spMkLst>
            <pc:docMk/>
            <pc:sldMk cId="497941505" sldId="268"/>
            <ac:spMk id="33" creationId="{1453BF6C-B012-48B7-B4E8-6D7AC7C27D02}"/>
          </ac:spMkLst>
        </pc:spChg>
        <pc:spChg chg="add del">
          <ac:chgData name="Jesse Stone" userId="S::jesse.stone@tenasys.com::2f90e92a-8582-440a-97f5-c4cc777b1651" providerId="AD" clId="Web-{2045CA8D-5F2D-DF66-2F18-606D7765DFDB}" dt="2023-04-25T14:36:11.942" v="3242"/>
          <ac:spMkLst>
            <pc:docMk/>
            <pc:sldMk cId="497941505" sldId="268"/>
            <ac:spMk id="35" creationId="{E3020543-B24B-4EC4-8FFC-8DD88EEA91A8}"/>
          </ac:spMkLst>
        </pc:spChg>
        <pc:spChg chg="add">
          <ac:chgData name="Jesse Stone" userId="S::jesse.stone@tenasys.com::2f90e92a-8582-440a-97f5-c4cc777b1651" providerId="AD" clId="Web-{2045CA8D-5F2D-DF66-2F18-606D7765DFDB}" dt="2023-04-25T14:36:11.942" v="3243"/>
          <ac:spMkLst>
            <pc:docMk/>
            <pc:sldMk cId="497941505" sldId="268"/>
            <ac:spMk id="39" creationId="{04812C46-200A-4DEB-A05E-3ED6C68C2387}"/>
          </ac:spMkLst>
        </pc:spChg>
        <pc:spChg chg="add">
          <ac:chgData name="Jesse Stone" userId="S::jesse.stone@tenasys.com::2f90e92a-8582-440a-97f5-c4cc777b1651" providerId="AD" clId="Web-{2045CA8D-5F2D-DF66-2F18-606D7765DFDB}" dt="2023-04-25T14:36:11.942" v="3243"/>
          <ac:spMkLst>
            <pc:docMk/>
            <pc:sldMk cId="497941505" sldId="268"/>
            <ac:spMk id="40" creationId="{D1EA859B-E555-4109-94F3-6700E046E008}"/>
          </ac:spMkLst>
        </pc:spChg>
        <pc:picChg chg="mod">
          <ac:chgData name="Jesse Stone" userId="S::jesse.stone@tenasys.com::2f90e92a-8582-440a-97f5-c4cc777b1651" providerId="AD" clId="Web-{2045CA8D-5F2D-DF66-2F18-606D7765DFDB}" dt="2023-04-25T14:36:11.942" v="3243"/>
          <ac:picMkLst>
            <pc:docMk/>
            <pc:sldMk cId="497941505" sldId="268"/>
            <ac:picMk id="4" creationId="{E6C18086-2DC9-0558-8F5A-79FC4B21628B}"/>
          </ac:picMkLst>
        </pc:picChg>
        <pc:cxnChg chg="add del">
          <ac:chgData name="Jesse Stone" userId="S::jesse.stone@tenasys.com::2f90e92a-8582-440a-97f5-c4cc777b1651" providerId="AD" clId="Web-{2045CA8D-5F2D-DF66-2F18-606D7765DFDB}" dt="2023-04-25T14:36:11.942" v="3242"/>
          <ac:cxnSpMkLst>
            <pc:docMk/>
            <pc:sldMk cId="497941505" sldId="268"/>
            <ac:cxnSpMk id="37" creationId="{C49DA8F6-BCC1-4447-B54C-57856834B94B}"/>
          </ac:cxnSpMkLst>
        </pc:cxnChg>
      </pc:sldChg>
      <pc:sldChg chg="modSp">
        <pc:chgData name="Jesse Stone" userId="S::jesse.stone@tenasys.com::2f90e92a-8582-440a-97f5-c4cc777b1651" providerId="AD" clId="Web-{2045CA8D-5F2D-DF66-2F18-606D7765DFDB}" dt="2023-04-25T14:30:43.419" v="3178" actId="20577"/>
        <pc:sldMkLst>
          <pc:docMk/>
          <pc:sldMk cId="2888706343" sldId="269"/>
        </pc:sldMkLst>
        <pc:spChg chg="mod">
          <ac:chgData name="Jesse Stone" userId="S::jesse.stone@tenasys.com::2f90e92a-8582-440a-97f5-c4cc777b1651" providerId="AD" clId="Web-{2045CA8D-5F2D-DF66-2F18-606D7765DFDB}" dt="2023-04-24T15:21:46.636" v="33" actId="20577"/>
          <ac:spMkLst>
            <pc:docMk/>
            <pc:sldMk cId="2888706343" sldId="269"/>
            <ac:spMk id="2" creationId="{C4B9E197-BAAF-5696-93D0-032F8DB506FE}"/>
          </ac:spMkLst>
        </pc:spChg>
        <pc:spChg chg="mod">
          <ac:chgData name="Jesse Stone" userId="S::jesse.stone@tenasys.com::2f90e92a-8582-440a-97f5-c4cc777b1651" providerId="AD" clId="Web-{2045CA8D-5F2D-DF66-2F18-606D7765DFDB}" dt="2023-04-25T14:30:43.419" v="3178" actId="20577"/>
          <ac:spMkLst>
            <pc:docMk/>
            <pc:sldMk cId="2888706343" sldId="269"/>
            <ac:spMk id="3" creationId="{DD4CE1E8-C160-E8A6-7BF3-628B18F8EF34}"/>
          </ac:spMkLst>
        </pc:spChg>
      </pc:sldChg>
      <pc:sldChg chg="modSp">
        <pc:chgData name="Jesse Stone" userId="S::jesse.stone@tenasys.com::2f90e92a-8582-440a-97f5-c4cc777b1651" providerId="AD" clId="Web-{2045CA8D-5F2D-DF66-2F18-606D7765DFDB}" dt="2023-04-24T20:36:01.253" v="3056" actId="20577"/>
        <pc:sldMkLst>
          <pc:docMk/>
          <pc:sldMk cId="790758235" sldId="270"/>
        </pc:sldMkLst>
        <pc:spChg chg="mod">
          <ac:chgData name="Jesse Stone" userId="S::jesse.stone@tenasys.com::2f90e92a-8582-440a-97f5-c4cc777b1651" providerId="AD" clId="Web-{2045CA8D-5F2D-DF66-2F18-606D7765DFDB}" dt="2023-04-24T15:39:26.562" v="692" actId="20577"/>
          <ac:spMkLst>
            <pc:docMk/>
            <pc:sldMk cId="790758235" sldId="270"/>
            <ac:spMk id="2" creationId="{33A4F7C4-87FD-0D3F-3067-D734CB33C476}"/>
          </ac:spMkLst>
        </pc:spChg>
        <pc:spChg chg="mod">
          <ac:chgData name="Jesse Stone" userId="S::jesse.stone@tenasys.com::2f90e92a-8582-440a-97f5-c4cc777b1651" providerId="AD" clId="Web-{2045CA8D-5F2D-DF66-2F18-606D7765DFDB}" dt="2023-04-24T20:36:01.253" v="3056" actId="20577"/>
          <ac:spMkLst>
            <pc:docMk/>
            <pc:sldMk cId="790758235" sldId="270"/>
            <ac:spMk id="3" creationId="{9420413F-50A1-716A-E06F-4BF8A86710EC}"/>
          </ac:spMkLst>
        </pc:spChg>
      </pc:sldChg>
      <pc:sldChg chg="modSp ord">
        <pc:chgData name="Jesse Stone" userId="S::jesse.stone@tenasys.com::2f90e92a-8582-440a-97f5-c4cc777b1651" providerId="AD" clId="Web-{2045CA8D-5F2D-DF66-2F18-606D7765DFDB}" dt="2023-04-25T14:31:22.123" v="3193" actId="20577"/>
        <pc:sldMkLst>
          <pc:docMk/>
          <pc:sldMk cId="1299537328" sldId="272"/>
        </pc:sldMkLst>
        <pc:spChg chg="mod">
          <ac:chgData name="Jesse Stone" userId="S::jesse.stone@tenasys.com::2f90e92a-8582-440a-97f5-c4cc777b1651" providerId="AD" clId="Web-{2045CA8D-5F2D-DF66-2F18-606D7765DFDB}" dt="2023-04-25T14:31:22.123" v="3193" actId="20577"/>
          <ac:spMkLst>
            <pc:docMk/>
            <pc:sldMk cId="1299537328" sldId="272"/>
            <ac:spMk id="3" creationId="{1B87E24F-F496-DAA3-E283-E0A7502F3EF7}"/>
          </ac:spMkLst>
        </pc:spChg>
      </pc:sldChg>
      <pc:sldChg chg="modSp new ord">
        <pc:chgData name="Jesse Stone" userId="S::jesse.stone@tenasys.com::2f90e92a-8582-440a-97f5-c4cc777b1651" providerId="AD" clId="Web-{2045CA8D-5F2D-DF66-2F18-606D7765DFDB}" dt="2023-04-24T20:35:41.893" v="3055" actId="20577"/>
        <pc:sldMkLst>
          <pc:docMk/>
          <pc:sldMk cId="3439821283" sldId="273"/>
        </pc:sldMkLst>
        <pc:spChg chg="mod">
          <ac:chgData name="Jesse Stone" userId="S::jesse.stone@tenasys.com::2f90e92a-8582-440a-97f5-c4cc777b1651" providerId="AD" clId="Web-{2045CA8D-5F2D-DF66-2F18-606D7765DFDB}" dt="2023-04-24T15:20:21.258" v="19" actId="20577"/>
          <ac:spMkLst>
            <pc:docMk/>
            <pc:sldMk cId="3439821283" sldId="273"/>
            <ac:spMk id="2" creationId="{21E5C8BE-C940-9340-E831-ACF8FC4D1F5A}"/>
          </ac:spMkLst>
        </pc:spChg>
        <pc:spChg chg="mod">
          <ac:chgData name="Jesse Stone" userId="S::jesse.stone@tenasys.com::2f90e92a-8582-440a-97f5-c4cc777b1651" providerId="AD" clId="Web-{2045CA8D-5F2D-DF66-2F18-606D7765DFDB}" dt="2023-04-24T20:35:41.893" v="3055" actId="20577"/>
          <ac:spMkLst>
            <pc:docMk/>
            <pc:sldMk cId="3439821283" sldId="273"/>
            <ac:spMk id="3" creationId="{C88F17F6-A56A-F79D-676C-2865500A5EBB}"/>
          </ac:spMkLst>
        </pc:spChg>
      </pc:sldChg>
      <pc:sldChg chg="modSp new ord">
        <pc:chgData name="Jesse Stone" userId="S::jesse.stone@tenasys.com::2f90e92a-8582-440a-97f5-c4cc777b1651" providerId="AD" clId="Web-{2045CA8D-5F2D-DF66-2F18-606D7765DFDB}" dt="2023-04-24T15:26:28.442" v="159" actId="20577"/>
        <pc:sldMkLst>
          <pc:docMk/>
          <pc:sldMk cId="2702036557" sldId="274"/>
        </pc:sldMkLst>
        <pc:spChg chg="mod">
          <ac:chgData name="Jesse Stone" userId="S::jesse.stone@tenasys.com::2f90e92a-8582-440a-97f5-c4cc777b1651" providerId="AD" clId="Web-{2045CA8D-5F2D-DF66-2F18-606D7765DFDB}" dt="2023-04-24T15:26:28.442" v="159" actId="20577"/>
          <ac:spMkLst>
            <pc:docMk/>
            <pc:sldMk cId="2702036557" sldId="274"/>
            <ac:spMk id="2" creationId="{6275A570-9C04-8B04-3B8C-FD3726B6942A}"/>
          </ac:spMkLst>
        </pc:spChg>
        <pc:spChg chg="mod">
          <ac:chgData name="Jesse Stone" userId="S::jesse.stone@tenasys.com::2f90e92a-8582-440a-97f5-c4cc777b1651" providerId="AD" clId="Web-{2045CA8D-5F2D-DF66-2F18-606D7765DFDB}" dt="2023-04-24T15:25:44.863" v="149" actId="20577"/>
          <ac:spMkLst>
            <pc:docMk/>
            <pc:sldMk cId="2702036557" sldId="274"/>
            <ac:spMk id="3" creationId="{FEF54EDD-AE05-CBE5-70F3-C71C08B5ADB1}"/>
          </ac:spMkLst>
        </pc:spChg>
      </pc:sldChg>
      <pc:sldChg chg="modSp new del ord">
        <pc:chgData name="Jesse Stone" userId="S::jesse.stone@tenasys.com::2f90e92a-8582-440a-97f5-c4cc777b1651" providerId="AD" clId="Web-{2045CA8D-5F2D-DF66-2F18-606D7765DFDB}" dt="2023-04-24T20:32:23.326" v="3040"/>
        <pc:sldMkLst>
          <pc:docMk/>
          <pc:sldMk cId="2801361381" sldId="275"/>
        </pc:sldMkLst>
        <pc:spChg chg="mod">
          <ac:chgData name="Jesse Stone" userId="S::jesse.stone@tenasys.com::2f90e92a-8582-440a-97f5-c4cc777b1651" providerId="AD" clId="Web-{2045CA8D-5F2D-DF66-2F18-606D7765DFDB}" dt="2023-04-24T15:34:54.350" v="576" actId="20577"/>
          <ac:spMkLst>
            <pc:docMk/>
            <pc:sldMk cId="2801361381" sldId="275"/>
            <ac:spMk id="2" creationId="{A7FC3BE4-99EB-DB0E-9ABC-7C339B0B7D62}"/>
          </ac:spMkLst>
        </pc:spChg>
        <pc:spChg chg="mod">
          <ac:chgData name="Jesse Stone" userId="S::jesse.stone@tenasys.com::2f90e92a-8582-440a-97f5-c4cc777b1651" providerId="AD" clId="Web-{2045CA8D-5F2D-DF66-2F18-606D7765DFDB}" dt="2023-04-24T20:25:06.879" v="2916" actId="20577"/>
          <ac:spMkLst>
            <pc:docMk/>
            <pc:sldMk cId="2801361381" sldId="275"/>
            <ac:spMk id="3" creationId="{07FD83A2-5871-2479-9900-F5D7BF38DF3D}"/>
          </ac:spMkLst>
        </pc:spChg>
      </pc:sldChg>
      <pc:sldChg chg="modSp new ord">
        <pc:chgData name="Jesse Stone" userId="S::jesse.stone@tenasys.com::2f90e92a-8582-440a-97f5-c4cc777b1651" providerId="AD" clId="Web-{2045CA8D-5F2D-DF66-2F18-606D7765DFDB}" dt="2023-04-24T17:00:03.780" v="2258"/>
        <pc:sldMkLst>
          <pc:docMk/>
          <pc:sldMk cId="2435692755" sldId="276"/>
        </pc:sldMkLst>
        <pc:spChg chg="mod">
          <ac:chgData name="Jesse Stone" userId="S::jesse.stone@tenasys.com::2f90e92a-8582-440a-97f5-c4cc777b1651" providerId="AD" clId="Web-{2045CA8D-5F2D-DF66-2F18-606D7765DFDB}" dt="2023-04-24T16:36:24.404" v="1921" actId="20577"/>
          <ac:spMkLst>
            <pc:docMk/>
            <pc:sldMk cId="2435692755" sldId="276"/>
            <ac:spMk id="2" creationId="{C2E23E8A-2A88-7F4D-0F56-D266C31CE4BA}"/>
          </ac:spMkLst>
        </pc:spChg>
        <pc:spChg chg="mod">
          <ac:chgData name="Jesse Stone" userId="S::jesse.stone@tenasys.com::2f90e92a-8582-440a-97f5-c4cc777b1651" providerId="AD" clId="Web-{2045CA8D-5F2D-DF66-2F18-606D7765DFDB}" dt="2023-04-24T16:49:50.828" v="2028" actId="20577"/>
          <ac:spMkLst>
            <pc:docMk/>
            <pc:sldMk cId="2435692755" sldId="276"/>
            <ac:spMk id="3" creationId="{455C425D-AF1C-2A98-3289-283FEDDF2EF8}"/>
          </ac:spMkLst>
        </pc:spChg>
      </pc:sldChg>
      <pc:sldChg chg="modSp new ord">
        <pc:chgData name="Jesse Stone" userId="S::jesse.stone@tenasys.com::2f90e92a-8582-440a-97f5-c4cc777b1651" providerId="AD" clId="Web-{2045CA8D-5F2D-DF66-2F18-606D7765DFDB}" dt="2023-04-24T16:58:24.465" v="2256" actId="20577"/>
        <pc:sldMkLst>
          <pc:docMk/>
          <pc:sldMk cId="1106200269" sldId="277"/>
        </pc:sldMkLst>
        <pc:spChg chg="mod">
          <ac:chgData name="Jesse Stone" userId="S::jesse.stone@tenasys.com::2f90e92a-8582-440a-97f5-c4cc777b1651" providerId="AD" clId="Web-{2045CA8D-5F2D-DF66-2F18-606D7765DFDB}" dt="2023-04-24T16:55:06.492" v="2188" actId="20577"/>
          <ac:spMkLst>
            <pc:docMk/>
            <pc:sldMk cId="1106200269" sldId="277"/>
            <ac:spMk id="2" creationId="{35985FD6-E470-B72F-AE1A-0CC2AEB09FFE}"/>
          </ac:spMkLst>
        </pc:spChg>
        <pc:spChg chg="mod">
          <ac:chgData name="Jesse Stone" userId="S::jesse.stone@tenasys.com::2f90e92a-8582-440a-97f5-c4cc777b1651" providerId="AD" clId="Web-{2045CA8D-5F2D-DF66-2F18-606D7765DFDB}" dt="2023-04-24T16:58:24.465" v="2256" actId="20577"/>
          <ac:spMkLst>
            <pc:docMk/>
            <pc:sldMk cId="1106200269" sldId="277"/>
            <ac:spMk id="3" creationId="{3C807201-A658-EB51-93E0-A88445926FCB}"/>
          </ac:spMkLst>
        </pc:spChg>
      </pc:sldChg>
      <pc:sldChg chg="modSp new ord">
        <pc:chgData name="Jesse Stone" userId="S::jesse.stone@tenasys.com::2f90e92a-8582-440a-97f5-c4cc777b1651" providerId="AD" clId="Web-{2045CA8D-5F2D-DF66-2F18-606D7765DFDB}" dt="2023-04-24T20:27:35.101" v="2963" actId="20577"/>
        <pc:sldMkLst>
          <pc:docMk/>
          <pc:sldMk cId="3705413875" sldId="278"/>
        </pc:sldMkLst>
        <pc:spChg chg="mod">
          <ac:chgData name="Jesse Stone" userId="S::jesse.stone@tenasys.com::2f90e92a-8582-440a-97f5-c4cc777b1651" providerId="AD" clId="Web-{2045CA8D-5F2D-DF66-2F18-606D7765DFDB}" dt="2023-04-24T20:25:34.911" v="2929" actId="20577"/>
          <ac:spMkLst>
            <pc:docMk/>
            <pc:sldMk cId="3705413875" sldId="278"/>
            <ac:spMk id="2" creationId="{F9382BAD-6A72-4C79-4C07-11124F822878}"/>
          </ac:spMkLst>
        </pc:spChg>
        <pc:spChg chg="mod">
          <ac:chgData name="Jesse Stone" userId="S::jesse.stone@tenasys.com::2f90e92a-8582-440a-97f5-c4cc777b1651" providerId="AD" clId="Web-{2045CA8D-5F2D-DF66-2F18-606D7765DFDB}" dt="2023-04-24T20:27:35.101" v="2963" actId="20577"/>
          <ac:spMkLst>
            <pc:docMk/>
            <pc:sldMk cId="3705413875" sldId="278"/>
            <ac:spMk id="3" creationId="{231F0A47-1D4F-B670-CA59-6AECCA6CB83A}"/>
          </ac:spMkLst>
        </pc:spChg>
      </pc:sldChg>
    </pc:docChg>
  </pc:docChgLst>
  <pc:docChgLst>
    <pc:chgData name="Jesse Stone" userId="S::jesse.stone@tenasys.com::2f90e92a-8582-440a-97f5-c4cc777b1651" providerId="AD" clId="Web-{FA99E6B9-ABED-24DE-7D47-117C17107CFD}"/>
    <pc:docChg chg="addSld modSld">
      <pc:chgData name="Jesse Stone" userId="S::jesse.stone@tenasys.com::2f90e92a-8582-440a-97f5-c4cc777b1651" providerId="AD" clId="Web-{FA99E6B9-ABED-24DE-7D47-117C17107CFD}" dt="2024-01-16T19:04:41.765" v="603" actId="20577"/>
      <pc:docMkLst>
        <pc:docMk/>
      </pc:docMkLst>
      <pc:sldChg chg="modSp new">
        <pc:chgData name="Jesse Stone" userId="S::jesse.stone@tenasys.com::2f90e92a-8582-440a-97f5-c4cc777b1651" providerId="AD" clId="Web-{FA99E6B9-ABED-24DE-7D47-117C17107CFD}" dt="2024-01-16T19:04:41.765" v="603" actId="20577"/>
        <pc:sldMkLst>
          <pc:docMk/>
          <pc:sldMk cId="2590160546" sldId="288"/>
        </pc:sldMkLst>
        <pc:spChg chg="mod">
          <ac:chgData name="Jesse Stone" userId="S::jesse.stone@tenasys.com::2f90e92a-8582-440a-97f5-c4cc777b1651" providerId="AD" clId="Web-{FA99E6B9-ABED-24DE-7D47-117C17107CFD}" dt="2024-01-16T18:56:22.732" v="7" actId="20577"/>
          <ac:spMkLst>
            <pc:docMk/>
            <pc:sldMk cId="2590160546" sldId="288"/>
            <ac:spMk id="2" creationId="{43C65555-AEFA-0D51-93DB-A56E4A26A159}"/>
          </ac:spMkLst>
        </pc:spChg>
        <pc:spChg chg="mod">
          <ac:chgData name="Jesse Stone" userId="S::jesse.stone@tenasys.com::2f90e92a-8582-440a-97f5-c4cc777b1651" providerId="AD" clId="Web-{FA99E6B9-ABED-24DE-7D47-117C17107CFD}" dt="2024-01-16T19:04:41.765" v="603" actId="20577"/>
          <ac:spMkLst>
            <pc:docMk/>
            <pc:sldMk cId="2590160546" sldId="288"/>
            <ac:spMk id="3" creationId="{9A65D200-F957-978C-71BB-50D53D0143D9}"/>
          </ac:spMkLst>
        </pc:spChg>
      </pc:sldChg>
    </pc:docChg>
  </pc:docChgLst>
  <pc:docChgLst>
    <pc:chgData name="Jesse Stone" userId="S::jesse.stone@tenasys.com::2f90e92a-8582-440a-97f5-c4cc777b1651" providerId="AD" clId="Web-{58CB25D8-5359-9532-975F-0B36B1C2AD3B}"/>
    <pc:docChg chg="addSld modSld sldOrd">
      <pc:chgData name="Jesse Stone" userId="S::jesse.stone@tenasys.com::2f90e92a-8582-440a-97f5-c4cc777b1651" providerId="AD" clId="Web-{58CB25D8-5359-9532-975F-0B36B1C2AD3B}" dt="2023-04-20T18:56:24.627" v="992" actId="20577"/>
      <pc:docMkLst>
        <pc:docMk/>
      </pc:docMkLst>
      <pc:sldChg chg="modSp new">
        <pc:chgData name="Jesse Stone" userId="S::jesse.stone@tenasys.com::2f90e92a-8582-440a-97f5-c4cc777b1651" providerId="AD" clId="Web-{58CB25D8-5359-9532-975F-0B36B1C2AD3B}" dt="2023-04-20T18:49:52.341" v="610" actId="20577"/>
        <pc:sldMkLst>
          <pc:docMk/>
          <pc:sldMk cId="586888716" sldId="256"/>
        </pc:sldMkLst>
        <pc:spChg chg="mod">
          <ac:chgData name="Jesse Stone" userId="S::jesse.stone@tenasys.com::2f90e92a-8582-440a-97f5-c4cc777b1651" providerId="AD" clId="Web-{58CB25D8-5359-9532-975F-0B36B1C2AD3B}" dt="2023-04-20T18:49:52.341" v="610" actId="20577"/>
          <ac:spMkLst>
            <pc:docMk/>
            <pc:sldMk cId="586888716" sldId="256"/>
            <ac:spMk id="2" creationId="{0BA6C33A-1F46-AEFF-1F24-2DCAB238F86C}"/>
          </ac:spMkLst>
        </pc:spChg>
        <pc:spChg chg="mod">
          <ac:chgData name="Jesse Stone" userId="S::jesse.stone@tenasys.com::2f90e92a-8582-440a-97f5-c4cc777b1651" providerId="AD" clId="Web-{58CB25D8-5359-9532-975F-0B36B1C2AD3B}" dt="2023-04-20T18:36:31.173" v="31" actId="20577"/>
          <ac:spMkLst>
            <pc:docMk/>
            <pc:sldMk cId="586888716" sldId="256"/>
            <ac:spMk id="3" creationId="{9FFDD177-DC5B-9EE8-AA95-3BE30B159A58}"/>
          </ac:spMkLst>
        </pc:spChg>
      </pc:sldChg>
      <pc:sldChg chg="modSp new">
        <pc:chgData name="Jesse Stone" userId="S::jesse.stone@tenasys.com::2f90e92a-8582-440a-97f5-c4cc777b1651" providerId="AD" clId="Web-{58CB25D8-5359-9532-975F-0B36B1C2AD3B}" dt="2023-04-20T18:47:27.005" v="534" actId="20577"/>
        <pc:sldMkLst>
          <pc:docMk/>
          <pc:sldMk cId="1487502908" sldId="257"/>
        </pc:sldMkLst>
        <pc:spChg chg="mod">
          <ac:chgData name="Jesse Stone" userId="S::jesse.stone@tenasys.com::2f90e92a-8582-440a-97f5-c4cc777b1651" providerId="AD" clId="Web-{58CB25D8-5359-9532-975F-0B36B1C2AD3B}" dt="2023-04-20T18:47:27.005" v="534" actId="20577"/>
          <ac:spMkLst>
            <pc:docMk/>
            <pc:sldMk cId="1487502908" sldId="257"/>
            <ac:spMk id="2" creationId="{CF7951B8-2B29-CC89-0AA8-BFAD4832689F}"/>
          </ac:spMkLst>
        </pc:spChg>
        <pc:spChg chg="mod">
          <ac:chgData name="Jesse Stone" userId="S::jesse.stone@tenasys.com::2f90e92a-8582-440a-97f5-c4cc777b1651" providerId="AD" clId="Web-{58CB25D8-5359-9532-975F-0B36B1C2AD3B}" dt="2023-04-20T18:46:34.674" v="523" actId="20577"/>
          <ac:spMkLst>
            <pc:docMk/>
            <pc:sldMk cId="1487502908" sldId="257"/>
            <ac:spMk id="3" creationId="{672CF5CC-5931-01A8-E2A7-A6D121949B69}"/>
          </ac:spMkLst>
        </pc:spChg>
      </pc:sldChg>
      <pc:sldChg chg="modSp new">
        <pc:chgData name="Jesse Stone" userId="S::jesse.stone@tenasys.com::2f90e92a-8582-440a-97f5-c4cc777b1651" providerId="AD" clId="Web-{58CB25D8-5359-9532-975F-0B36B1C2AD3B}" dt="2023-04-20T18:54:52.309" v="900" actId="20577"/>
        <pc:sldMkLst>
          <pc:docMk/>
          <pc:sldMk cId="3493595664" sldId="258"/>
        </pc:sldMkLst>
        <pc:spChg chg="mod">
          <ac:chgData name="Jesse Stone" userId="S::jesse.stone@tenasys.com::2f90e92a-8582-440a-97f5-c4cc777b1651" providerId="AD" clId="Web-{58CB25D8-5359-9532-975F-0B36B1C2AD3B}" dt="2023-04-20T18:39:02.572" v="203" actId="20577"/>
          <ac:spMkLst>
            <pc:docMk/>
            <pc:sldMk cId="3493595664" sldId="258"/>
            <ac:spMk id="2" creationId="{B1E234AC-37FE-9CB3-76EA-6526F6D64B30}"/>
          </ac:spMkLst>
        </pc:spChg>
        <pc:spChg chg="mod">
          <ac:chgData name="Jesse Stone" userId="S::jesse.stone@tenasys.com::2f90e92a-8582-440a-97f5-c4cc777b1651" providerId="AD" clId="Web-{58CB25D8-5359-9532-975F-0B36B1C2AD3B}" dt="2023-04-20T18:54:52.309" v="900" actId="20577"/>
          <ac:spMkLst>
            <pc:docMk/>
            <pc:sldMk cId="3493595664" sldId="258"/>
            <ac:spMk id="3" creationId="{56C0F4BE-CCF8-7000-46BC-36524BCA10E6}"/>
          </ac:spMkLst>
        </pc:spChg>
      </pc:sldChg>
      <pc:sldChg chg="modSp new ord">
        <pc:chgData name="Jesse Stone" userId="S::jesse.stone@tenasys.com::2f90e92a-8582-440a-97f5-c4cc777b1651" providerId="AD" clId="Web-{58CB25D8-5359-9532-975F-0B36B1C2AD3B}" dt="2023-04-20T18:51:44.315" v="706" actId="20577"/>
        <pc:sldMkLst>
          <pc:docMk/>
          <pc:sldMk cId="3197558826" sldId="259"/>
        </pc:sldMkLst>
        <pc:spChg chg="mod">
          <ac:chgData name="Jesse Stone" userId="S::jesse.stone@tenasys.com::2f90e92a-8582-440a-97f5-c4cc777b1651" providerId="AD" clId="Web-{58CB25D8-5359-9532-975F-0B36B1C2AD3B}" dt="2023-04-20T18:43:00.288" v="336" actId="20577"/>
          <ac:spMkLst>
            <pc:docMk/>
            <pc:sldMk cId="3197558826" sldId="259"/>
            <ac:spMk id="2" creationId="{5EA9891B-C8B2-F41C-540D-E26E9A0DA80D}"/>
          </ac:spMkLst>
        </pc:spChg>
        <pc:spChg chg="mod">
          <ac:chgData name="Jesse Stone" userId="S::jesse.stone@tenasys.com::2f90e92a-8582-440a-97f5-c4cc777b1651" providerId="AD" clId="Web-{58CB25D8-5359-9532-975F-0B36B1C2AD3B}" dt="2023-04-20T18:51:44.315" v="706" actId="20577"/>
          <ac:spMkLst>
            <pc:docMk/>
            <pc:sldMk cId="3197558826" sldId="259"/>
            <ac:spMk id="3" creationId="{9CE18668-4CB7-0E0D-D0E8-CC7C8D938CD9}"/>
          </ac:spMkLst>
        </pc:spChg>
      </pc:sldChg>
      <pc:sldChg chg="modSp new">
        <pc:chgData name="Jesse Stone" userId="S::jesse.stone@tenasys.com::2f90e92a-8582-440a-97f5-c4cc777b1651" providerId="AD" clId="Web-{58CB25D8-5359-9532-975F-0B36B1C2AD3B}" dt="2023-04-20T18:53:40.884" v="842" actId="20577"/>
        <pc:sldMkLst>
          <pc:docMk/>
          <pc:sldMk cId="1815887080" sldId="260"/>
        </pc:sldMkLst>
        <pc:spChg chg="mod">
          <ac:chgData name="Jesse Stone" userId="S::jesse.stone@tenasys.com::2f90e92a-8582-440a-97f5-c4cc777b1651" providerId="AD" clId="Web-{58CB25D8-5359-9532-975F-0B36B1C2AD3B}" dt="2023-04-20T18:48:38.899" v="582" actId="20577"/>
          <ac:spMkLst>
            <pc:docMk/>
            <pc:sldMk cId="1815887080" sldId="260"/>
            <ac:spMk id="2" creationId="{B70F4801-2D54-007B-8BBE-D0775711577E}"/>
          </ac:spMkLst>
        </pc:spChg>
        <pc:spChg chg="mod">
          <ac:chgData name="Jesse Stone" userId="S::jesse.stone@tenasys.com::2f90e92a-8582-440a-97f5-c4cc777b1651" providerId="AD" clId="Web-{58CB25D8-5359-9532-975F-0B36B1C2AD3B}" dt="2023-04-20T18:53:40.884" v="842" actId="20577"/>
          <ac:spMkLst>
            <pc:docMk/>
            <pc:sldMk cId="1815887080" sldId="260"/>
            <ac:spMk id="3" creationId="{661EDA79-A895-CC28-D766-CD8A0BE7CB68}"/>
          </ac:spMkLst>
        </pc:spChg>
      </pc:sldChg>
      <pc:sldChg chg="modSp new ord">
        <pc:chgData name="Jesse Stone" userId="S::jesse.stone@tenasys.com::2f90e92a-8582-440a-97f5-c4cc777b1651" providerId="AD" clId="Web-{58CB25D8-5359-9532-975F-0B36B1C2AD3B}" dt="2023-04-20T18:51:36.877" v="705" actId="20577"/>
        <pc:sldMkLst>
          <pc:docMk/>
          <pc:sldMk cId="2105384819" sldId="261"/>
        </pc:sldMkLst>
        <pc:spChg chg="mod">
          <ac:chgData name="Jesse Stone" userId="S::jesse.stone@tenasys.com::2f90e92a-8582-440a-97f5-c4cc777b1651" providerId="AD" clId="Web-{58CB25D8-5359-9532-975F-0B36B1C2AD3B}" dt="2023-04-20T18:50:31.718" v="625" actId="20577"/>
          <ac:spMkLst>
            <pc:docMk/>
            <pc:sldMk cId="2105384819" sldId="261"/>
            <ac:spMk id="2" creationId="{0D81510C-F885-AF66-8959-B45489C7EA2D}"/>
          </ac:spMkLst>
        </pc:spChg>
        <pc:spChg chg="mod">
          <ac:chgData name="Jesse Stone" userId="S::jesse.stone@tenasys.com::2f90e92a-8582-440a-97f5-c4cc777b1651" providerId="AD" clId="Web-{58CB25D8-5359-9532-975F-0B36B1C2AD3B}" dt="2023-04-20T18:51:36.877" v="705" actId="20577"/>
          <ac:spMkLst>
            <pc:docMk/>
            <pc:sldMk cId="2105384819" sldId="261"/>
            <ac:spMk id="3" creationId="{27A6BDA2-A141-30A9-F505-37AB7FA518CE}"/>
          </ac:spMkLst>
        </pc:spChg>
      </pc:sldChg>
      <pc:sldChg chg="addSp modSp new">
        <pc:chgData name="Jesse Stone" userId="S::jesse.stone@tenasys.com::2f90e92a-8582-440a-97f5-c4cc777b1651" providerId="AD" clId="Web-{58CB25D8-5359-9532-975F-0B36B1C2AD3B}" dt="2023-04-20T18:56:24.627" v="992" actId="20577"/>
        <pc:sldMkLst>
          <pc:docMk/>
          <pc:sldMk cId="1195448017" sldId="262"/>
        </pc:sldMkLst>
        <pc:spChg chg="mod">
          <ac:chgData name="Jesse Stone" userId="S::jesse.stone@tenasys.com::2f90e92a-8582-440a-97f5-c4cc777b1651" providerId="AD" clId="Web-{58CB25D8-5359-9532-975F-0B36B1C2AD3B}" dt="2023-04-20T18:55:05.029" v="909" actId="20577"/>
          <ac:spMkLst>
            <pc:docMk/>
            <pc:sldMk cId="1195448017" sldId="262"/>
            <ac:spMk id="2" creationId="{86B75146-1CEA-0370-DE2D-11FFBB0C4B8F}"/>
          </ac:spMkLst>
        </pc:spChg>
        <pc:spChg chg="mod">
          <ac:chgData name="Jesse Stone" userId="S::jesse.stone@tenasys.com::2f90e92a-8582-440a-97f5-c4cc777b1651" providerId="AD" clId="Web-{58CB25D8-5359-9532-975F-0B36B1C2AD3B}" dt="2023-04-20T18:56:21.096" v="984" actId="20577"/>
          <ac:spMkLst>
            <pc:docMk/>
            <pc:sldMk cId="1195448017" sldId="262"/>
            <ac:spMk id="3" creationId="{8351380B-DC14-6330-7E21-23AB6B92A502}"/>
          </ac:spMkLst>
        </pc:spChg>
        <pc:spChg chg="add mod">
          <ac:chgData name="Jesse Stone" userId="S::jesse.stone@tenasys.com::2f90e92a-8582-440a-97f5-c4cc777b1651" providerId="AD" clId="Web-{58CB25D8-5359-9532-975F-0B36B1C2AD3B}" dt="2023-04-20T18:56:21.658" v="988"/>
          <ac:spMkLst>
            <pc:docMk/>
            <pc:sldMk cId="1195448017" sldId="262"/>
            <ac:spMk id="7" creationId="{3C034576-C7A7-AF0F-A214-01FE2D5E583F}"/>
          </ac:spMkLst>
        </pc:spChg>
        <pc:spChg chg="add mod">
          <ac:chgData name="Jesse Stone" userId="S::jesse.stone@tenasys.com::2f90e92a-8582-440a-97f5-c4cc777b1651" providerId="AD" clId="Web-{58CB25D8-5359-9532-975F-0B36B1C2AD3B}" dt="2023-04-20T18:56:24.627" v="992" actId="20577"/>
          <ac:spMkLst>
            <pc:docMk/>
            <pc:sldMk cId="1195448017" sldId="262"/>
            <ac:spMk id="8" creationId="{9D50210C-CD5F-DF0C-20D6-9CBE10DA68DC}"/>
          </ac:spMkLst>
        </pc:spChg>
        <pc:graphicFrameChg chg="add mod">
          <ac:chgData name="Jesse Stone" userId="S::jesse.stone@tenasys.com::2f90e92a-8582-440a-97f5-c4cc777b1651" providerId="AD" clId="Web-{58CB25D8-5359-9532-975F-0B36B1C2AD3B}" dt="2023-04-20T18:56:21.595" v="985"/>
          <ac:graphicFrameMkLst>
            <pc:docMk/>
            <pc:sldMk cId="1195448017" sldId="262"/>
            <ac:graphicFrameMk id="5" creationId="{E5DC3D3A-FA48-D95A-8EB3-C07498ED262B}"/>
          </ac:graphicFrameMkLst>
        </pc:graphicFrameChg>
        <pc:picChg chg="add mod">
          <ac:chgData name="Jesse Stone" userId="S::jesse.stone@tenasys.com::2f90e92a-8582-440a-97f5-c4cc777b1651" providerId="AD" clId="Web-{58CB25D8-5359-9532-975F-0B36B1C2AD3B}" dt="2023-04-20T18:56:21.642" v="986"/>
          <ac:picMkLst>
            <pc:docMk/>
            <pc:sldMk cId="1195448017" sldId="262"/>
            <ac:picMk id="6" creationId="{9C72DBF1-6234-536E-473A-F73CD516C4BB}"/>
          </ac:picMkLst>
        </pc:picChg>
      </pc:sldChg>
    </pc:docChg>
  </pc:docChgLst>
  <pc:docChgLst>
    <pc:chgData name="Jesse Stone" userId="S::jesse.stone@tenasys.com::2f90e92a-8582-440a-97f5-c4cc777b1651" providerId="AD" clId="Web-{9A14DEAB-9BB0-1149-6A26-3F4D495FFB5E}"/>
    <pc:docChg chg="addSld modSld sldOrd">
      <pc:chgData name="Jesse Stone" userId="S::jesse.stone@tenasys.com::2f90e92a-8582-440a-97f5-c4cc777b1651" providerId="AD" clId="Web-{9A14DEAB-9BB0-1149-6A26-3F4D495FFB5E}" dt="2024-01-14T19:08:04.513" v="6185"/>
      <pc:docMkLst>
        <pc:docMk/>
      </pc:docMkLst>
      <pc:sldChg chg="modSp">
        <pc:chgData name="Jesse Stone" userId="S::jesse.stone@tenasys.com::2f90e92a-8582-440a-97f5-c4cc777b1651" providerId="AD" clId="Web-{9A14DEAB-9BB0-1149-6A26-3F4D495FFB5E}" dt="2024-01-14T18:39:09.836" v="5304" actId="20577"/>
        <pc:sldMkLst>
          <pc:docMk/>
          <pc:sldMk cId="1106200269" sldId="277"/>
        </pc:sldMkLst>
        <pc:spChg chg="mod">
          <ac:chgData name="Jesse Stone" userId="S::jesse.stone@tenasys.com::2f90e92a-8582-440a-97f5-c4cc777b1651" providerId="AD" clId="Web-{9A14DEAB-9BB0-1149-6A26-3F4D495FFB5E}" dt="2024-01-14T18:39:09.836" v="5304" actId="20577"/>
          <ac:spMkLst>
            <pc:docMk/>
            <pc:sldMk cId="1106200269" sldId="277"/>
            <ac:spMk id="3" creationId="{3C807201-A658-EB51-93E0-A88445926FCB}"/>
          </ac:spMkLst>
        </pc:spChg>
      </pc:sldChg>
      <pc:sldChg chg="modSp">
        <pc:chgData name="Jesse Stone" userId="S::jesse.stone@tenasys.com::2f90e92a-8582-440a-97f5-c4cc777b1651" providerId="AD" clId="Web-{9A14DEAB-9BB0-1149-6A26-3F4D495FFB5E}" dt="2024-01-14T18:06:53.808" v="2936" actId="20577"/>
        <pc:sldMkLst>
          <pc:docMk/>
          <pc:sldMk cId="3980541442" sldId="279"/>
        </pc:sldMkLst>
        <pc:spChg chg="mod">
          <ac:chgData name="Jesse Stone" userId="S::jesse.stone@tenasys.com::2f90e92a-8582-440a-97f5-c4cc777b1651" providerId="AD" clId="Web-{9A14DEAB-9BB0-1149-6A26-3F4D495FFB5E}" dt="2024-01-14T18:06:53.808" v="2936" actId="20577"/>
          <ac:spMkLst>
            <pc:docMk/>
            <pc:sldMk cId="3980541442" sldId="279"/>
            <ac:spMk id="3" creationId="{829ADD1B-53C7-ACDE-9C67-96730BB0B01E}"/>
          </ac:spMkLst>
        </pc:spChg>
      </pc:sldChg>
      <pc:sldChg chg="modSp ord">
        <pc:chgData name="Jesse Stone" userId="S::jesse.stone@tenasys.com::2f90e92a-8582-440a-97f5-c4cc777b1651" providerId="AD" clId="Web-{9A14DEAB-9BB0-1149-6A26-3F4D495FFB5E}" dt="2024-01-14T18:51:01.626" v="5538" actId="20577"/>
        <pc:sldMkLst>
          <pc:docMk/>
          <pc:sldMk cId="2913180151" sldId="280"/>
        </pc:sldMkLst>
        <pc:spChg chg="mod">
          <ac:chgData name="Jesse Stone" userId="S::jesse.stone@tenasys.com::2f90e92a-8582-440a-97f5-c4cc777b1651" providerId="AD" clId="Web-{9A14DEAB-9BB0-1149-6A26-3F4D495FFB5E}" dt="2024-01-14T18:51:01.626" v="5538" actId="20577"/>
          <ac:spMkLst>
            <pc:docMk/>
            <pc:sldMk cId="2913180151" sldId="280"/>
            <ac:spMk id="3" creationId="{912A9372-4FE9-9281-FC9B-31E4B696051E}"/>
          </ac:spMkLst>
        </pc:spChg>
      </pc:sldChg>
      <pc:sldChg chg="modSp ord">
        <pc:chgData name="Jesse Stone" userId="S::jesse.stone@tenasys.com::2f90e92a-8582-440a-97f5-c4cc777b1651" providerId="AD" clId="Web-{9A14DEAB-9BB0-1149-6A26-3F4D495FFB5E}" dt="2024-01-14T18:52:30.551" v="5663" actId="20577"/>
        <pc:sldMkLst>
          <pc:docMk/>
          <pc:sldMk cId="2468716116" sldId="282"/>
        </pc:sldMkLst>
        <pc:spChg chg="mod">
          <ac:chgData name="Jesse Stone" userId="S::jesse.stone@tenasys.com::2f90e92a-8582-440a-97f5-c4cc777b1651" providerId="AD" clId="Web-{9A14DEAB-9BB0-1149-6A26-3F4D495FFB5E}" dt="2024-01-14T18:52:30.551" v="5663" actId="20577"/>
          <ac:spMkLst>
            <pc:docMk/>
            <pc:sldMk cId="2468716116" sldId="282"/>
            <ac:spMk id="5" creationId="{93347A6F-1E25-301C-559E-7664814281B2}"/>
          </ac:spMkLst>
        </pc:spChg>
      </pc:sldChg>
      <pc:sldChg chg="modSp">
        <pc:chgData name="Jesse Stone" userId="S::jesse.stone@tenasys.com::2f90e92a-8582-440a-97f5-c4cc777b1651" providerId="AD" clId="Web-{9A14DEAB-9BB0-1149-6A26-3F4D495FFB5E}" dt="2024-01-14T17:23:18.914" v="22"/>
        <pc:sldMkLst>
          <pc:docMk/>
          <pc:sldMk cId="2143833818" sldId="283"/>
        </pc:sldMkLst>
        <pc:graphicFrameChg chg="mod modGraphic">
          <ac:chgData name="Jesse Stone" userId="S::jesse.stone@tenasys.com::2f90e92a-8582-440a-97f5-c4cc777b1651" providerId="AD" clId="Web-{9A14DEAB-9BB0-1149-6A26-3F4D495FFB5E}" dt="2024-01-14T17:23:18.914" v="22"/>
          <ac:graphicFrameMkLst>
            <pc:docMk/>
            <pc:sldMk cId="2143833818" sldId="283"/>
            <ac:graphicFrameMk id="4" creationId="{B6D129CB-016C-399C-9260-3156D1285756}"/>
          </ac:graphicFrameMkLst>
        </pc:graphicFrameChg>
      </pc:sldChg>
      <pc:sldChg chg="addSp delSp modSp new">
        <pc:chgData name="Jesse Stone" userId="S::jesse.stone@tenasys.com::2f90e92a-8582-440a-97f5-c4cc777b1651" providerId="AD" clId="Web-{9A14DEAB-9BB0-1149-6A26-3F4D495FFB5E}" dt="2024-01-14T19:08:04.513" v="6185"/>
        <pc:sldMkLst>
          <pc:docMk/>
          <pc:sldMk cId="2088751225" sldId="284"/>
        </pc:sldMkLst>
        <pc:spChg chg="del mod">
          <ac:chgData name="Jesse Stone" userId="S::jesse.stone@tenasys.com::2f90e92a-8582-440a-97f5-c4cc777b1651" providerId="AD" clId="Web-{9A14DEAB-9BB0-1149-6A26-3F4D495FFB5E}" dt="2024-01-14T17:58:12.793" v="2341"/>
          <ac:spMkLst>
            <pc:docMk/>
            <pc:sldMk cId="2088751225" sldId="284"/>
            <ac:spMk id="2" creationId="{D846014A-27C8-9741-5D8B-5B3F38B9FD1E}"/>
          </ac:spMkLst>
        </pc:spChg>
        <pc:spChg chg="del">
          <ac:chgData name="Jesse Stone" userId="S::jesse.stone@tenasys.com::2f90e92a-8582-440a-97f5-c4cc777b1651" providerId="AD" clId="Web-{9A14DEAB-9BB0-1149-6A26-3F4D495FFB5E}" dt="2024-01-14T17:21:47.380" v="8"/>
          <ac:spMkLst>
            <pc:docMk/>
            <pc:sldMk cId="2088751225" sldId="284"/>
            <ac:spMk id="3" creationId="{5067B680-99A7-4C6B-B7E6-0E99FEBFA029}"/>
          </ac:spMkLst>
        </pc:spChg>
        <pc:spChg chg="add del mod">
          <ac:chgData name="Jesse Stone" userId="S::jesse.stone@tenasys.com::2f90e92a-8582-440a-97f5-c4cc777b1651" providerId="AD" clId="Web-{9A14DEAB-9BB0-1149-6A26-3F4D495FFB5E}" dt="2024-01-14T18:00:08.843" v="2523"/>
          <ac:spMkLst>
            <pc:docMk/>
            <pc:sldMk cId="2088751225" sldId="284"/>
            <ac:spMk id="6" creationId="{C679B101-BC74-1B30-A807-65F7DF7213DF}"/>
          </ac:spMkLst>
        </pc:spChg>
        <pc:graphicFrameChg chg="add mod modGraphic">
          <ac:chgData name="Jesse Stone" userId="S::jesse.stone@tenasys.com::2f90e92a-8582-440a-97f5-c4cc777b1651" providerId="AD" clId="Web-{9A14DEAB-9BB0-1149-6A26-3F4D495FFB5E}" dt="2024-01-14T19:08:04.513" v="6185"/>
          <ac:graphicFrameMkLst>
            <pc:docMk/>
            <pc:sldMk cId="2088751225" sldId="284"/>
            <ac:graphicFrameMk id="4" creationId="{447168A5-2852-6593-15B7-1E32C6C551C9}"/>
          </ac:graphicFrameMkLst>
        </pc:graphicFrameChg>
      </pc:sldChg>
      <pc:sldChg chg="modSp new ord">
        <pc:chgData name="Jesse Stone" userId="S::jesse.stone@tenasys.com::2f90e92a-8582-440a-97f5-c4cc777b1651" providerId="AD" clId="Web-{9A14DEAB-9BB0-1149-6A26-3F4D495FFB5E}" dt="2024-01-14T17:45:17.345" v="1114" actId="20577"/>
        <pc:sldMkLst>
          <pc:docMk/>
          <pc:sldMk cId="2056423868" sldId="285"/>
        </pc:sldMkLst>
        <pc:spChg chg="mod">
          <ac:chgData name="Jesse Stone" userId="S::jesse.stone@tenasys.com::2f90e92a-8582-440a-97f5-c4cc777b1651" providerId="AD" clId="Web-{9A14DEAB-9BB0-1149-6A26-3F4D495FFB5E}" dt="2024-01-14T17:28:18.439" v="272" actId="20577"/>
          <ac:spMkLst>
            <pc:docMk/>
            <pc:sldMk cId="2056423868" sldId="285"/>
            <ac:spMk id="2" creationId="{9835C234-4F60-55A0-B366-463A4586F5A6}"/>
          </ac:spMkLst>
        </pc:spChg>
        <pc:spChg chg="mod">
          <ac:chgData name="Jesse Stone" userId="S::jesse.stone@tenasys.com::2f90e92a-8582-440a-97f5-c4cc777b1651" providerId="AD" clId="Web-{9A14DEAB-9BB0-1149-6A26-3F4D495FFB5E}" dt="2024-01-14T17:45:17.345" v="1114" actId="20577"/>
          <ac:spMkLst>
            <pc:docMk/>
            <pc:sldMk cId="2056423868" sldId="285"/>
            <ac:spMk id="3" creationId="{D855C30B-3C44-D80F-6238-E6ABACF69371}"/>
          </ac:spMkLst>
        </pc:spChg>
      </pc:sldChg>
      <pc:sldChg chg="modSp new">
        <pc:chgData name="Jesse Stone" userId="S::jesse.stone@tenasys.com::2f90e92a-8582-440a-97f5-c4cc777b1651" providerId="AD" clId="Web-{9A14DEAB-9BB0-1149-6A26-3F4D495FFB5E}" dt="2024-01-14T18:59:10.082" v="6117" actId="20577"/>
        <pc:sldMkLst>
          <pc:docMk/>
          <pc:sldMk cId="450449242" sldId="286"/>
        </pc:sldMkLst>
        <pc:spChg chg="mod">
          <ac:chgData name="Jesse Stone" userId="S::jesse.stone@tenasys.com::2f90e92a-8582-440a-97f5-c4cc777b1651" providerId="AD" clId="Web-{9A14DEAB-9BB0-1149-6A26-3F4D495FFB5E}" dt="2024-01-14T18:06:41.824" v="2931" actId="20577"/>
          <ac:spMkLst>
            <pc:docMk/>
            <pc:sldMk cId="450449242" sldId="286"/>
            <ac:spMk id="2" creationId="{1333D495-C300-F84C-1CEE-FEDDE467F1A3}"/>
          </ac:spMkLst>
        </pc:spChg>
        <pc:spChg chg="mod">
          <ac:chgData name="Jesse Stone" userId="S::jesse.stone@tenasys.com::2f90e92a-8582-440a-97f5-c4cc777b1651" providerId="AD" clId="Web-{9A14DEAB-9BB0-1149-6A26-3F4D495FFB5E}" dt="2024-01-14T18:59:10.082" v="6117" actId="20577"/>
          <ac:spMkLst>
            <pc:docMk/>
            <pc:sldMk cId="450449242" sldId="286"/>
            <ac:spMk id="3" creationId="{176ECD39-2A8F-CA4A-BC8F-82D8042D8D68}"/>
          </ac:spMkLst>
        </pc:spChg>
      </pc:sldChg>
      <pc:sldChg chg="modSp new">
        <pc:chgData name="Jesse Stone" userId="S::jesse.stone@tenasys.com::2f90e92a-8582-440a-97f5-c4cc777b1651" providerId="AD" clId="Web-{9A14DEAB-9BB0-1149-6A26-3F4D495FFB5E}" dt="2024-01-14T18:55:25.337" v="5901" actId="20577"/>
        <pc:sldMkLst>
          <pc:docMk/>
          <pc:sldMk cId="3151963650" sldId="287"/>
        </pc:sldMkLst>
        <pc:spChg chg="mod">
          <ac:chgData name="Jesse Stone" userId="S::jesse.stone@tenasys.com::2f90e92a-8582-440a-97f5-c4cc777b1651" providerId="AD" clId="Web-{9A14DEAB-9BB0-1149-6A26-3F4D495FFB5E}" dt="2024-01-14T18:34:47.059" v="5090" actId="20577"/>
          <ac:spMkLst>
            <pc:docMk/>
            <pc:sldMk cId="3151963650" sldId="287"/>
            <ac:spMk id="2" creationId="{0039B462-5966-EC3C-83E9-4283EF7027A0}"/>
          </ac:spMkLst>
        </pc:spChg>
        <pc:spChg chg="mod">
          <ac:chgData name="Jesse Stone" userId="S::jesse.stone@tenasys.com::2f90e92a-8582-440a-97f5-c4cc777b1651" providerId="AD" clId="Web-{9A14DEAB-9BB0-1149-6A26-3F4D495FFB5E}" dt="2024-01-14T18:55:25.337" v="5901" actId="20577"/>
          <ac:spMkLst>
            <pc:docMk/>
            <pc:sldMk cId="3151963650" sldId="287"/>
            <ac:spMk id="3" creationId="{7545FD9B-2367-734D-50A3-DBB461E240AA}"/>
          </ac:spMkLst>
        </pc:spChg>
      </pc:sldChg>
    </pc:docChg>
  </pc:docChgLst>
  <pc:docChgLst>
    <pc:chgData name="Jesse Stone" userId="S::jesse.stone@tenasys.com::2f90e92a-8582-440a-97f5-c4cc777b1651" providerId="AD" clId="Web-{F727F2D3-5F53-32B1-080C-044522FBA21E}"/>
    <pc:docChg chg="delSld">
      <pc:chgData name="Jesse Stone" userId="S::jesse.stone@tenasys.com::2f90e92a-8582-440a-97f5-c4cc777b1651" providerId="AD" clId="Web-{F727F2D3-5F53-32B1-080C-044522FBA21E}" dt="2024-01-17T21:19:03.404" v="0"/>
      <pc:docMkLst>
        <pc:docMk/>
      </pc:docMkLst>
      <pc:sldChg chg="del">
        <pc:chgData name="Jesse Stone" userId="S::jesse.stone@tenasys.com::2f90e92a-8582-440a-97f5-c4cc777b1651" providerId="AD" clId="Web-{F727F2D3-5F53-32B1-080C-044522FBA21E}" dt="2024-01-17T21:19:03.404" v="0"/>
        <pc:sldMkLst>
          <pc:docMk/>
          <pc:sldMk cId="2590160546" sldId="288"/>
        </pc:sldMkLst>
      </pc:sldChg>
    </pc:docChg>
  </pc:docChgLst>
  <pc:docChgLst>
    <pc:chgData name="Jesse Stone" userId="S::jesse.stone@tenasys.com::2f90e92a-8582-440a-97f5-c4cc777b1651" providerId="AD" clId="Web-{407649F4-D739-ACA7-61B2-E5763BAFE65A}"/>
    <pc:docChg chg="modSld">
      <pc:chgData name="Jesse Stone" userId="S::jesse.stone@tenasys.com::2f90e92a-8582-440a-97f5-c4cc777b1651" providerId="AD" clId="Web-{407649F4-D739-ACA7-61B2-E5763BAFE65A}" dt="2023-04-24T14:46:22.313" v="25" actId="20577"/>
      <pc:docMkLst>
        <pc:docMk/>
      </pc:docMkLst>
      <pc:sldChg chg="modSp">
        <pc:chgData name="Jesse Stone" userId="S::jesse.stone@tenasys.com::2f90e92a-8582-440a-97f5-c4cc777b1651" providerId="AD" clId="Web-{407649F4-D739-ACA7-61B2-E5763BAFE65A}" dt="2023-04-24T14:32:55.617" v="2" actId="20577"/>
        <pc:sldMkLst>
          <pc:docMk/>
          <pc:sldMk cId="2105384819" sldId="261"/>
        </pc:sldMkLst>
        <pc:spChg chg="mod">
          <ac:chgData name="Jesse Stone" userId="S::jesse.stone@tenasys.com::2f90e92a-8582-440a-97f5-c4cc777b1651" providerId="AD" clId="Web-{407649F4-D739-ACA7-61B2-E5763BAFE65A}" dt="2023-04-24T14:32:55.617" v="2" actId="20577"/>
          <ac:spMkLst>
            <pc:docMk/>
            <pc:sldMk cId="2105384819" sldId="261"/>
            <ac:spMk id="3" creationId="{27A6BDA2-A141-30A9-F505-37AB7FA518CE}"/>
          </ac:spMkLst>
        </pc:spChg>
      </pc:sldChg>
      <pc:sldChg chg="modSp">
        <pc:chgData name="Jesse Stone" userId="S::jesse.stone@tenasys.com::2f90e92a-8582-440a-97f5-c4cc777b1651" providerId="AD" clId="Web-{407649F4-D739-ACA7-61B2-E5763BAFE65A}" dt="2023-04-24T14:41:43.648" v="16" actId="20577"/>
        <pc:sldMkLst>
          <pc:docMk/>
          <pc:sldMk cId="4167518757" sldId="266"/>
        </pc:sldMkLst>
        <pc:spChg chg="mod">
          <ac:chgData name="Jesse Stone" userId="S::jesse.stone@tenasys.com::2f90e92a-8582-440a-97f5-c4cc777b1651" providerId="AD" clId="Web-{407649F4-D739-ACA7-61B2-E5763BAFE65A}" dt="2023-04-24T14:41:43.648" v="16" actId="20577"/>
          <ac:spMkLst>
            <pc:docMk/>
            <pc:sldMk cId="4167518757" sldId="266"/>
            <ac:spMk id="3" creationId="{A4D4FEC7-ACD7-B566-6EBE-09FB50F74EE2}"/>
          </ac:spMkLst>
        </pc:spChg>
      </pc:sldChg>
      <pc:sldChg chg="modSp">
        <pc:chgData name="Jesse Stone" userId="S::jesse.stone@tenasys.com::2f90e92a-8582-440a-97f5-c4cc777b1651" providerId="AD" clId="Web-{407649F4-D739-ACA7-61B2-E5763BAFE65A}" dt="2023-04-24T14:33:16.149" v="7" actId="20577"/>
        <pc:sldMkLst>
          <pc:docMk/>
          <pc:sldMk cId="2354388776" sldId="267"/>
        </pc:sldMkLst>
        <pc:spChg chg="mod">
          <ac:chgData name="Jesse Stone" userId="S::jesse.stone@tenasys.com::2f90e92a-8582-440a-97f5-c4cc777b1651" providerId="AD" clId="Web-{407649F4-D739-ACA7-61B2-E5763BAFE65A}" dt="2023-04-24T14:33:16.149" v="7" actId="20577"/>
          <ac:spMkLst>
            <pc:docMk/>
            <pc:sldMk cId="2354388776" sldId="267"/>
            <ac:spMk id="11" creationId="{A8E0AEA6-AB6F-5264-EE22-4A20D891D5BE}"/>
          </ac:spMkLst>
        </pc:spChg>
      </pc:sldChg>
      <pc:sldChg chg="modSp">
        <pc:chgData name="Jesse Stone" userId="S::jesse.stone@tenasys.com::2f90e92a-8582-440a-97f5-c4cc777b1651" providerId="AD" clId="Web-{407649F4-D739-ACA7-61B2-E5763BAFE65A}" dt="2023-04-24T14:45:31.921" v="19" actId="20577"/>
        <pc:sldMkLst>
          <pc:docMk/>
          <pc:sldMk cId="2888706343" sldId="269"/>
        </pc:sldMkLst>
        <pc:spChg chg="mod">
          <ac:chgData name="Jesse Stone" userId="S::jesse.stone@tenasys.com::2f90e92a-8582-440a-97f5-c4cc777b1651" providerId="AD" clId="Web-{407649F4-D739-ACA7-61B2-E5763BAFE65A}" dt="2023-04-24T14:45:31.921" v="19" actId="20577"/>
          <ac:spMkLst>
            <pc:docMk/>
            <pc:sldMk cId="2888706343" sldId="269"/>
            <ac:spMk id="2" creationId="{C4B9E197-BAAF-5696-93D0-032F8DB506FE}"/>
          </ac:spMkLst>
        </pc:spChg>
        <pc:spChg chg="mod">
          <ac:chgData name="Jesse Stone" userId="S::jesse.stone@tenasys.com::2f90e92a-8582-440a-97f5-c4cc777b1651" providerId="AD" clId="Web-{407649F4-D739-ACA7-61B2-E5763BAFE65A}" dt="2023-04-24T14:45:29.905" v="18" actId="20577"/>
          <ac:spMkLst>
            <pc:docMk/>
            <pc:sldMk cId="2888706343" sldId="269"/>
            <ac:spMk id="3" creationId="{DD4CE1E8-C160-E8A6-7BF3-628B18F8EF34}"/>
          </ac:spMkLst>
        </pc:spChg>
      </pc:sldChg>
      <pc:sldChg chg="modSp">
        <pc:chgData name="Jesse Stone" userId="S::jesse.stone@tenasys.com::2f90e92a-8582-440a-97f5-c4cc777b1651" providerId="AD" clId="Web-{407649F4-D739-ACA7-61B2-E5763BAFE65A}" dt="2023-04-24T14:46:22.313" v="25" actId="20577"/>
        <pc:sldMkLst>
          <pc:docMk/>
          <pc:sldMk cId="1299537328" sldId="272"/>
        </pc:sldMkLst>
        <pc:spChg chg="mod">
          <ac:chgData name="Jesse Stone" userId="S::jesse.stone@tenasys.com::2f90e92a-8582-440a-97f5-c4cc777b1651" providerId="AD" clId="Web-{407649F4-D739-ACA7-61B2-E5763BAFE65A}" dt="2023-04-24T14:46:22.313" v="25" actId="20577"/>
          <ac:spMkLst>
            <pc:docMk/>
            <pc:sldMk cId="1299537328" sldId="272"/>
            <ac:spMk id="3" creationId="{1B87E24F-F496-DAA3-E283-E0A7502F3EF7}"/>
          </ac:spMkLst>
        </pc:spChg>
      </pc:sldChg>
    </pc:docChg>
  </pc:docChgLst>
  <pc:docChgLst>
    <pc:chgData name="Jesse Stone" userId="S::jesse.stone@tenasys.com::2f90e92a-8582-440a-97f5-c4cc777b1651" providerId="AD" clId="Web-{5266D2AF-4B1A-C97A-4A9D-B5AFF496C1FD}"/>
    <pc:docChg chg="addSld delSld modSld">
      <pc:chgData name="Jesse Stone" userId="S::jesse.stone@tenasys.com::2f90e92a-8582-440a-97f5-c4cc777b1651" providerId="AD" clId="Web-{5266D2AF-4B1A-C97A-4A9D-B5AFF496C1FD}" dt="2024-01-15T18:04:26.353" v="75"/>
      <pc:docMkLst>
        <pc:docMk/>
      </pc:docMkLst>
      <pc:sldChg chg="modSp new del">
        <pc:chgData name="Jesse Stone" userId="S::jesse.stone@tenasys.com::2f90e92a-8582-440a-97f5-c4cc777b1651" providerId="AD" clId="Web-{5266D2AF-4B1A-C97A-4A9D-B5AFF496C1FD}" dt="2024-01-15T18:04:26.353" v="75"/>
        <pc:sldMkLst>
          <pc:docMk/>
          <pc:sldMk cId="1573471663" sldId="288"/>
        </pc:sldMkLst>
        <pc:spChg chg="mod">
          <ac:chgData name="Jesse Stone" userId="S::jesse.stone@tenasys.com::2f90e92a-8582-440a-97f5-c4cc777b1651" providerId="AD" clId="Web-{5266D2AF-4B1A-C97A-4A9D-B5AFF496C1FD}" dt="2024-01-15T17:59:41.108" v="10" actId="20577"/>
          <ac:spMkLst>
            <pc:docMk/>
            <pc:sldMk cId="1573471663" sldId="288"/>
            <ac:spMk id="2" creationId="{A6AD0F21-809A-E738-5756-478311A19697}"/>
          </ac:spMkLst>
        </pc:spChg>
        <pc:spChg chg="mod">
          <ac:chgData name="Jesse Stone" userId="S::jesse.stone@tenasys.com::2f90e92a-8582-440a-97f5-c4cc777b1651" providerId="AD" clId="Web-{5266D2AF-4B1A-C97A-4A9D-B5AFF496C1FD}" dt="2024-01-15T18:04:24.134" v="74" actId="20577"/>
          <ac:spMkLst>
            <pc:docMk/>
            <pc:sldMk cId="1573471663" sldId="288"/>
            <ac:spMk id="3" creationId="{CDD17B14-B98C-F3CB-95EC-447C9F9F1523}"/>
          </ac:spMkLst>
        </pc:spChg>
      </pc:sldChg>
    </pc:docChg>
  </pc:docChgLst>
  <pc:docChgLst>
    <pc:chgData name="Jesse Stone" userId="S::jesse.stone@tenasys.com::2f90e92a-8582-440a-97f5-c4cc777b1651" providerId="AD" clId="Web-{69984245-1FA1-46FB-367A-652266BF2660}"/>
    <pc:docChg chg="modSld">
      <pc:chgData name="Jesse Stone" userId="S::jesse.stone@tenasys.com::2f90e92a-8582-440a-97f5-c4cc777b1651" providerId="AD" clId="Web-{69984245-1FA1-46FB-367A-652266BF2660}" dt="2024-01-23T15:44:25.539" v="41"/>
      <pc:docMkLst>
        <pc:docMk/>
      </pc:docMkLst>
      <pc:sldChg chg="modSp">
        <pc:chgData name="Jesse Stone" userId="S::jesse.stone@tenasys.com::2f90e92a-8582-440a-97f5-c4cc777b1651" providerId="AD" clId="Web-{69984245-1FA1-46FB-367A-652266BF2660}" dt="2024-01-23T15:44:25.539" v="41"/>
        <pc:sldMkLst>
          <pc:docMk/>
          <pc:sldMk cId="2088751225" sldId="284"/>
        </pc:sldMkLst>
        <pc:graphicFrameChg chg="mod modGraphic">
          <ac:chgData name="Jesse Stone" userId="S::jesse.stone@tenasys.com::2f90e92a-8582-440a-97f5-c4cc777b1651" providerId="AD" clId="Web-{69984245-1FA1-46FB-367A-652266BF2660}" dt="2024-01-23T15:44:25.539" v="41"/>
          <ac:graphicFrameMkLst>
            <pc:docMk/>
            <pc:sldMk cId="2088751225" sldId="284"/>
            <ac:graphicFrameMk id="4" creationId="{447168A5-2852-6593-15B7-1E32C6C551C9}"/>
          </ac:graphicFrameMkLst>
        </pc:graphicFrameChg>
      </pc:sldChg>
    </pc:docChg>
  </pc:docChgLst>
  <pc:docChgLst>
    <pc:chgData name="Jesse Stone" userId="S::jesse.stone@tenasys.com::2f90e92a-8582-440a-97f5-c4cc777b1651" providerId="AD" clId="Web-{85AF6026-8870-010D-AABD-44BE7D6DEE8D}"/>
    <pc:docChg chg="modSld">
      <pc:chgData name="Jesse Stone" userId="S::jesse.stone@tenasys.com::2f90e92a-8582-440a-97f5-c4cc777b1651" providerId="AD" clId="Web-{85AF6026-8870-010D-AABD-44BE7D6DEE8D}" dt="2023-04-25T16:15:06.605" v="73" actId="20577"/>
      <pc:docMkLst>
        <pc:docMk/>
      </pc:docMkLst>
      <pc:sldChg chg="modSp">
        <pc:chgData name="Jesse Stone" userId="S::jesse.stone@tenasys.com::2f90e92a-8582-440a-97f5-c4cc777b1651" providerId="AD" clId="Web-{85AF6026-8870-010D-AABD-44BE7D6DEE8D}" dt="2023-04-25T16:15:06.605" v="73" actId="20577"/>
        <pc:sldMkLst>
          <pc:docMk/>
          <pc:sldMk cId="2888706343" sldId="269"/>
        </pc:sldMkLst>
        <pc:spChg chg="mod">
          <ac:chgData name="Jesse Stone" userId="S::jesse.stone@tenasys.com::2f90e92a-8582-440a-97f5-c4cc777b1651" providerId="AD" clId="Web-{85AF6026-8870-010D-AABD-44BE7D6DEE8D}" dt="2023-04-25T16:15:06.605" v="73" actId="20577"/>
          <ac:spMkLst>
            <pc:docMk/>
            <pc:sldMk cId="2888706343" sldId="269"/>
            <ac:spMk id="3" creationId="{DD4CE1E8-C160-E8A6-7BF3-628B18F8EF34}"/>
          </ac:spMkLst>
        </pc:spChg>
      </pc:sldChg>
      <pc:sldChg chg="modSp">
        <pc:chgData name="Jesse Stone" userId="S::jesse.stone@tenasys.com::2f90e92a-8582-440a-97f5-c4cc777b1651" providerId="AD" clId="Web-{85AF6026-8870-010D-AABD-44BE7D6DEE8D}" dt="2023-04-25T16:10:51.334" v="37" actId="20577"/>
        <pc:sldMkLst>
          <pc:docMk/>
          <pc:sldMk cId="1786306728" sldId="271"/>
        </pc:sldMkLst>
        <pc:spChg chg="mod">
          <ac:chgData name="Jesse Stone" userId="S::jesse.stone@tenasys.com::2f90e92a-8582-440a-97f5-c4cc777b1651" providerId="AD" clId="Web-{85AF6026-8870-010D-AABD-44BE7D6DEE8D}" dt="2023-04-25T16:10:51.334" v="37" actId="20577"/>
          <ac:spMkLst>
            <pc:docMk/>
            <pc:sldMk cId="1786306728" sldId="271"/>
            <ac:spMk id="3" creationId="{1AA675A3-1889-7061-E9DF-80CC46350322}"/>
          </ac:spMkLst>
        </pc:spChg>
      </pc:sldChg>
      <pc:sldChg chg="modSp">
        <pc:chgData name="Jesse Stone" userId="S::jesse.stone@tenasys.com::2f90e92a-8582-440a-97f5-c4cc777b1651" providerId="AD" clId="Web-{85AF6026-8870-010D-AABD-44BE7D6DEE8D}" dt="2023-04-25T16:09:43.301" v="33" actId="20577"/>
        <pc:sldMkLst>
          <pc:docMk/>
          <pc:sldMk cId="1299537328" sldId="272"/>
        </pc:sldMkLst>
        <pc:spChg chg="mod">
          <ac:chgData name="Jesse Stone" userId="S::jesse.stone@tenasys.com::2f90e92a-8582-440a-97f5-c4cc777b1651" providerId="AD" clId="Web-{85AF6026-8870-010D-AABD-44BE7D6DEE8D}" dt="2023-04-25T16:09:43.301" v="33" actId="20577"/>
          <ac:spMkLst>
            <pc:docMk/>
            <pc:sldMk cId="1299537328" sldId="272"/>
            <ac:spMk id="3" creationId="{1B87E24F-F496-DAA3-E283-E0A7502F3EF7}"/>
          </ac:spMkLst>
        </pc:spChg>
      </pc:sldChg>
    </pc:docChg>
  </pc:docChgLst>
  <pc:docChgLst>
    <pc:chgData name="Christopher Main" userId="S::chris.main@tenasys.com::7280cc49-d448-481a-a150-e103f388d96d" providerId="AD" clId="Web-{A7A138AD-5BA9-3D81-2141-66BA75913434}"/>
    <pc:docChg chg="modSld">
      <pc:chgData name="Christopher Main" userId="S::chris.main@tenasys.com::7280cc49-d448-481a-a150-e103f388d96d" providerId="AD" clId="Web-{A7A138AD-5BA9-3D81-2141-66BA75913434}" dt="2023-04-21T17:56:59.966" v="5" actId="20577"/>
      <pc:docMkLst>
        <pc:docMk/>
      </pc:docMkLst>
      <pc:sldChg chg="modSp">
        <pc:chgData name="Christopher Main" userId="S::chris.main@tenasys.com::7280cc49-d448-481a-a150-e103f388d96d" providerId="AD" clId="Web-{A7A138AD-5BA9-3D81-2141-66BA75913434}" dt="2023-04-21T17:56:59.966" v="5" actId="20577"/>
        <pc:sldMkLst>
          <pc:docMk/>
          <pc:sldMk cId="1815887080" sldId="260"/>
        </pc:sldMkLst>
        <pc:spChg chg="mod">
          <ac:chgData name="Christopher Main" userId="S::chris.main@tenasys.com::7280cc49-d448-481a-a150-e103f388d96d" providerId="AD" clId="Web-{A7A138AD-5BA9-3D81-2141-66BA75913434}" dt="2023-04-21T17:56:59.966" v="5" actId="20577"/>
          <ac:spMkLst>
            <pc:docMk/>
            <pc:sldMk cId="1815887080" sldId="260"/>
            <ac:spMk id="3" creationId="{661EDA79-A895-CC28-D766-CD8A0BE7CB68}"/>
          </ac:spMkLst>
        </pc:spChg>
      </pc:sldChg>
      <pc:sldChg chg="modSp">
        <pc:chgData name="Christopher Main" userId="S::chris.main@tenasys.com::7280cc49-d448-481a-a150-e103f388d96d" providerId="AD" clId="Web-{A7A138AD-5BA9-3D81-2141-66BA75913434}" dt="2023-04-21T17:55:16.288" v="3" actId="20577"/>
        <pc:sldMkLst>
          <pc:docMk/>
          <pc:sldMk cId="231386130" sldId="264"/>
        </pc:sldMkLst>
        <pc:spChg chg="mod">
          <ac:chgData name="Christopher Main" userId="S::chris.main@tenasys.com::7280cc49-d448-481a-a150-e103f388d96d" providerId="AD" clId="Web-{A7A138AD-5BA9-3D81-2141-66BA75913434}" dt="2023-04-21T17:55:16.288" v="3" actId="20577"/>
          <ac:spMkLst>
            <pc:docMk/>
            <pc:sldMk cId="231386130" sldId="264"/>
            <ac:spMk id="3" creationId="{45FC9C6F-F49B-3DAE-2488-B687D2F35795}"/>
          </ac:spMkLst>
        </pc:spChg>
      </pc:sldChg>
      <pc:sldChg chg="modSp">
        <pc:chgData name="Christopher Main" userId="S::chris.main@tenasys.com::7280cc49-d448-481a-a150-e103f388d96d" providerId="AD" clId="Web-{A7A138AD-5BA9-3D81-2141-66BA75913434}" dt="2023-04-21T17:54:26.692" v="1" actId="20577"/>
        <pc:sldMkLst>
          <pc:docMk/>
          <pc:sldMk cId="2354388776" sldId="267"/>
        </pc:sldMkLst>
        <pc:spChg chg="mod">
          <ac:chgData name="Christopher Main" userId="S::chris.main@tenasys.com::7280cc49-d448-481a-a150-e103f388d96d" providerId="AD" clId="Web-{A7A138AD-5BA9-3D81-2141-66BA75913434}" dt="2023-04-21T17:54:26.692" v="1" actId="20577"/>
          <ac:spMkLst>
            <pc:docMk/>
            <pc:sldMk cId="2354388776" sldId="267"/>
            <ac:spMk id="11" creationId="{A8E0AEA6-AB6F-5264-EE22-4A20D891D5B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ea typeface="Calibri"/>
              <a:cs typeface="Calibri"/>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DA20A-292E-902D-EDA9-4D2216CE68C8}"/>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a typeface="Calibri Light"/>
                <a:cs typeface="Calibri Light"/>
              </a:rPr>
              <a:t>Agile @ </a:t>
            </a:r>
            <a:r>
              <a:rPr lang="en-US" sz="4000" err="1">
                <a:solidFill>
                  <a:srgbClr val="FFFFFF"/>
                </a:solidFill>
                <a:ea typeface="Calibri Light"/>
                <a:cs typeface="Calibri Light"/>
              </a:rPr>
              <a:t>TenAsys</a:t>
            </a:r>
            <a:r>
              <a:rPr lang="en-US" sz="4000">
                <a:solidFill>
                  <a:srgbClr val="FFFFFF"/>
                </a:solidFill>
                <a:ea typeface="Calibri Light"/>
                <a:cs typeface="Calibri Light"/>
              </a:rPr>
              <a:t> Discussion Slides</a:t>
            </a:r>
          </a:p>
        </p:txBody>
      </p:sp>
      <p:sp>
        <p:nvSpPr>
          <p:cNvPr id="3" name="Content Placeholder 2">
            <a:extLst>
              <a:ext uri="{FF2B5EF4-FFF2-40B4-BE49-F238E27FC236}">
                <a16:creationId xmlns:a16="http://schemas.microsoft.com/office/drawing/2014/main" id="{5047F11A-EC53-DBA2-233D-EA19410512CC}"/>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cs typeface="Calibri"/>
              </a:rPr>
              <a:t>Agenda</a:t>
            </a:r>
          </a:p>
          <a:p>
            <a:pPr lvl="1"/>
            <a:r>
              <a:rPr lang="en-US" sz="2000">
                <a:ea typeface="Calibri"/>
                <a:cs typeface="Calibri"/>
              </a:rPr>
              <a:t>Our engineering objectives</a:t>
            </a:r>
          </a:p>
          <a:p>
            <a:pPr lvl="1"/>
            <a:r>
              <a:rPr lang="en-US" sz="2000">
                <a:ea typeface="Calibri"/>
                <a:cs typeface="Calibri"/>
              </a:rPr>
              <a:t>Areas we can improve (IMO)</a:t>
            </a:r>
          </a:p>
          <a:p>
            <a:pPr lvl="1"/>
            <a:r>
              <a:rPr lang="en-US" sz="2000">
                <a:ea typeface="Calibri"/>
                <a:cs typeface="Calibri"/>
              </a:rPr>
              <a:t>Lifecycle of a story</a:t>
            </a:r>
            <a:endParaRPr lang="en-US">
              <a:ea typeface="Calibri"/>
              <a:cs typeface="Calibri"/>
            </a:endParaRPr>
          </a:p>
          <a:p>
            <a:pPr lvl="1"/>
            <a:r>
              <a:rPr lang="en-US" sz="2000">
                <a:ea typeface="Calibri"/>
                <a:cs typeface="Calibri"/>
              </a:rPr>
              <a:t>Characteristics of a sprint</a:t>
            </a:r>
          </a:p>
          <a:p>
            <a:pPr lvl="1"/>
            <a:r>
              <a:rPr lang="en-US" sz="2000">
                <a:ea typeface="Calibri"/>
                <a:cs typeface="Calibri"/>
              </a:rPr>
              <a:t>Resource Allocation</a:t>
            </a:r>
          </a:p>
          <a:p>
            <a:pPr lvl="1"/>
            <a:r>
              <a:rPr lang="en-US" sz="2000">
                <a:ea typeface="Calibri"/>
                <a:cs typeface="Calibri"/>
              </a:rPr>
              <a:t>Morning standups</a:t>
            </a:r>
          </a:p>
          <a:p>
            <a:pPr lvl="1"/>
            <a:endParaRPr lang="en-US">
              <a:ea typeface="Calibri" panose="020F0502020204030204"/>
              <a:cs typeface="Calibri"/>
            </a:endParaRPr>
          </a:p>
          <a:p>
            <a:pPr lvl="2"/>
            <a:endParaRPr lang="en-US">
              <a:ea typeface="Calibri" panose="020F0502020204030204"/>
              <a:cs typeface="Calibri"/>
            </a:endParaRPr>
          </a:p>
          <a:p>
            <a:pPr lvl="1"/>
            <a:endParaRPr lang="en-US">
              <a:ea typeface="Calibri" panose="020F0502020204030204"/>
              <a:cs typeface="Calibri"/>
            </a:endParaRPr>
          </a:p>
          <a:p>
            <a:pPr lvl="2"/>
            <a:endParaRPr lang="en-US" sz="2000">
              <a:ea typeface="Calibri"/>
              <a:cs typeface="Calibri"/>
            </a:endParaRPr>
          </a:p>
          <a:p>
            <a:pPr lvl="1"/>
            <a:endParaRPr lang="en-US" sz="2000">
              <a:ea typeface="Calibri"/>
              <a:cs typeface="Calibri"/>
            </a:endParaRPr>
          </a:p>
        </p:txBody>
      </p:sp>
    </p:spTree>
    <p:extLst>
      <p:ext uri="{BB962C8B-B14F-4D97-AF65-F5344CB8AC3E}">
        <p14:creationId xmlns:p14="http://schemas.microsoft.com/office/powerpoint/2010/main" val="1902268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1B5A-876F-861E-78F7-B54979D5222C}"/>
              </a:ext>
            </a:extLst>
          </p:cNvPr>
          <p:cNvSpPr>
            <a:spLocks noGrp="1"/>
          </p:cNvSpPr>
          <p:nvPr>
            <p:ph type="title"/>
          </p:nvPr>
        </p:nvSpPr>
        <p:spPr/>
        <p:txBody>
          <a:bodyPr/>
          <a:lstStyle/>
          <a:p>
            <a:r>
              <a:rPr lang="en-US">
                <a:ea typeface="Calibri Light"/>
                <a:cs typeface="Calibri Light"/>
              </a:rPr>
              <a:t>Morning standups</a:t>
            </a:r>
          </a:p>
        </p:txBody>
      </p:sp>
      <p:sp>
        <p:nvSpPr>
          <p:cNvPr id="3" name="Content Placeholder 2">
            <a:extLst>
              <a:ext uri="{FF2B5EF4-FFF2-40B4-BE49-F238E27FC236}">
                <a16:creationId xmlns:a16="http://schemas.microsoft.com/office/drawing/2014/main" id="{D33585E7-6E36-9321-AC19-DEE031EC8C08}"/>
              </a:ext>
            </a:extLst>
          </p:cNvPr>
          <p:cNvSpPr>
            <a:spLocks noGrp="1"/>
          </p:cNvSpPr>
          <p:nvPr>
            <p:ph idx="1"/>
          </p:nvPr>
        </p:nvSpPr>
        <p:spPr/>
        <p:txBody>
          <a:bodyPr vert="horz" lIns="91440" tIns="45720" rIns="91440" bIns="45720" rtlCol="0" anchor="t">
            <a:normAutofit/>
          </a:bodyPr>
          <a:lstStyle/>
          <a:p>
            <a:endParaRPr lang="en-US"/>
          </a:p>
          <a:p>
            <a:endParaRPr lang="en-US">
              <a:ea typeface="Calibri"/>
              <a:cs typeface="Calibri"/>
            </a:endParaRPr>
          </a:p>
        </p:txBody>
      </p:sp>
      <p:graphicFrame>
        <p:nvGraphicFramePr>
          <p:cNvPr id="4" name="Table 3">
            <a:extLst>
              <a:ext uri="{FF2B5EF4-FFF2-40B4-BE49-F238E27FC236}">
                <a16:creationId xmlns:a16="http://schemas.microsoft.com/office/drawing/2014/main" id="{5AE96299-BE89-9721-664D-9CA395C451C6}"/>
              </a:ext>
            </a:extLst>
          </p:cNvPr>
          <p:cNvGraphicFramePr>
            <a:graphicFrameLocks noGrp="1"/>
          </p:cNvGraphicFramePr>
          <p:nvPr>
            <p:extLst>
              <p:ext uri="{D42A27DB-BD31-4B8C-83A1-F6EECF244321}">
                <p14:modId xmlns:p14="http://schemas.microsoft.com/office/powerpoint/2010/main" val="2518692837"/>
              </p:ext>
            </p:extLst>
          </p:nvPr>
        </p:nvGraphicFramePr>
        <p:xfrm>
          <a:off x="980739" y="1771247"/>
          <a:ext cx="8168639" cy="2490985"/>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968721887"/>
                    </a:ext>
                  </a:extLst>
                </a:gridCol>
                <a:gridCol w="4206239">
                  <a:extLst>
                    <a:ext uri="{9D8B030D-6E8A-4147-A177-3AD203B41FA5}">
                      <a16:colId xmlns:a16="http://schemas.microsoft.com/office/drawing/2014/main" val="61272006"/>
                    </a:ext>
                  </a:extLst>
                </a:gridCol>
              </a:tblGrid>
              <a:tr h="367552">
                <a:tc>
                  <a:txBody>
                    <a:bodyPr/>
                    <a:lstStyle/>
                    <a:p>
                      <a:pPr lvl="0">
                        <a:buNone/>
                      </a:pPr>
                      <a:r>
                        <a:rPr lang="en-US"/>
                        <a:t>Time Slot</a:t>
                      </a:r>
                    </a:p>
                  </a:txBody>
                  <a:tcPr/>
                </a:tc>
                <a:tc>
                  <a:txBody>
                    <a:bodyPr/>
                    <a:lstStyle/>
                    <a:p>
                      <a:r>
                        <a:rPr lang="en-US"/>
                        <a:t>Discussion</a:t>
                      </a:r>
                    </a:p>
                  </a:txBody>
                  <a:tcPr/>
                </a:tc>
                <a:extLst>
                  <a:ext uri="{0D108BD9-81ED-4DB2-BD59-A6C34878D82A}">
                    <a16:rowId xmlns:a16="http://schemas.microsoft.com/office/drawing/2014/main" val="3330365392"/>
                  </a:ext>
                </a:extLst>
              </a:tr>
              <a:tr h="370840">
                <a:tc>
                  <a:txBody>
                    <a:bodyPr/>
                    <a:lstStyle/>
                    <a:p>
                      <a:r>
                        <a:rPr lang="en-US"/>
                        <a:t>7:45-8</a:t>
                      </a:r>
                    </a:p>
                  </a:txBody>
                  <a:tcPr/>
                </a:tc>
                <a:tc>
                  <a:txBody>
                    <a:bodyPr/>
                    <a:lstStyle/>
                    <a:p>
                      <a:pPr lvl="0">
                        <a:buNone/>
                      </a:pPr>
                      <a:r>
                        <a:rPr lang="en-US" sz="1800" b="0" i="0" u="none" strike="noStrike" noProof="0">
                          <a:solidFill>
                            <a:schemeClr val="tx1"/>
                          </a:solidFill>
                          <a:latin typeface="Calibri"/>
                        </a:rPr>
                        <a:t>Engineering Leadership standup/roundtable - what 3 things?</a:t>
                      </a:r>
                      <a:endParaRPr lang="en-US" b="0">
                        <a:solidFill>
                          <a:schemeClr val="tx1"/>
                        </a:solidFill>
                      </a:endParaRPr>
                    </a:p>
                  </a:txBody>
                  <a:tcPr/>
                </a:tc>
                <a:extLst>
                  <a:ext uri="{0D108BD9-81ED-4DB2-BD59-A6C34878D82A}">
                    <a16:rowId xmlns:a16="http://schemas.microsoft.com/office/drawing/2014/main" val="196813853"/>
                  </a:ext>
                </a:extLst>
              </a:tr>
              <a:tr h="370839">
                <a:tc>
                  <a:txBody>
                    <a:bodyPr/>
                    <a:lstStyle/>
                    <a:p>
                      <a:pPr lvl="0">
                        <a:buNone/>
                      </a:pPr>
                      <a:r>
                        <a:rPr lang="en-US" sz="1800" b="0" i="0" u="none" strike="noStrike" noProof="0">
                          <a:solidFill>
                            <a:srgbClr val="000000"/>
                          </a:solidFill>
                          <a:latin typeface="Calibri"/>
                        </a:rPr>
                        <a:t>8-8:15</a:t>
                      </a:r>
                      <a:endParaRPr lang="en-US"/>
                    </a:p>
                  </a:txBody>
                  <a:tcPr/>
                </a:tc>
                <a:tc>
                  <a:txBody>
                    <a:bodyPr/>
                    <a:lstStyle/>
                    <a:p>
                      <a:pPr lvl="0">
                        <a:buNone/>
                      </a:pPr>
                      <a:r>
                        <a:rPr lang="en-US"/>
                        <a:t>Project 1 Standup</a:t>
                      </a:r>
                    </a:p>
                  </a:txBody>
                  <a:tcPr/>
                </a:tc>
                <a:extLst>
                  <a:ext uri="{0D108BD9-81ED-4DB2-BD59-A6C34878D82A}">
                    <a16:rowId xmlns:a16="http://schemas.microsoft.com/office/drawing/2014/main" val="3025967368"/>
                  </a:ext>
                </a:extLst>
              </a:tr>
              <a:tr h="370838">
                <a:tc>
                  <a:txBody>
                    <a:bodyPr/>
                    <a:lstStyle/>
                    <a:p>
                      <a:pPr lvl="0">
                        <a:buNone/>
                      </a:pPr>
                      <a:r>
                        <a:rPr lang="en-US"/>
                        <a:t>8:15-8:30</a:t>
                      </a:r>
                    </a:p>
                  </a:txBody>
                  <a:tcPr/>
                </a:tc>
                <a:tc>
                  <a:txBody>
                    <a:bodyPr/>
                    <a:lstStyle/>
                    <a:p>
                      <a:pPr lvl="0">
                        <a:buNone/>
                      </a:pPr>
                      <a:r>
                        <a:rPr lang="en-US" sz="1800" b="0" i="0" u="none" strike="noStrike" noProof="0">
                          <a:solidFill>
                            <a:srgbClr val="000000"/>
                          </a:solidFill>
                          <a:latin typeface="Calibri"/>
                        </a:rPr>
                        <a:t>Project 2 Standup</a:t>
                      </a:r>
                    </a:p>
                  </a:txBody>
                  <a:tcPr/>
                </a:tc>
                <a:extLst>
                  <a:ext uri="{0D108BD9-81ED-4DB2-BD59-A6C34878D82A}">
                    <a16:rowId xmlns:a16="http://schemas.microsoft.com/office/drawing/2014/main" val="3466094045"/>
                  </a:ext>
                </a:extLst>
              </a:tr>
              <a:tr h="370838">
                <a:tc>
                  <a:txBody>
                    <a:bodyPr/>
                    <a:lstStyle/>
                    <a:p>
                      <a:pPr lvl="0">
                        <a:buNone/>
                      </a:pPr>
                      <a:r>
                        <a:rPr lang="en-US"/>
                        <a:t>8:30-8:45</a:t>
                      </a:r>
                    </a:p>
                  </a:txBody>
                  <a:tcPr/>
                </a:tc>
                <a:tc>
                  <a:txBody>
                    <a:bodyPr/>
                    <a:lstStyle/>
                    <a:p>
                      <a:pPr lvl="0">
                        <a:buNone/>
                      </a:pPr>
                      <a:r>
                        <a:rPr lang="en-US" sz="1800" b="0" i="0" u="none" strike="noStrike" noProof="0">
                          <a:solidFill>
                            <a:srgbClr val="000000"/>
                          </a:solidFill>
                          <a:latin typeface="Calibri"/>
                        </a:rPr>
                        <a:t>Project 3 Standup</a:t>
                      </a:r>
                    </a:p>
                  </a:txBody>
                  <a:tcPr/>
                </a:tc>
                <a:extLst>
                  <a:ext uri="{0D108BD9-81ED-4DB2-BD59-A6C34878D82A}">
                    <a16:rowId xmlns:a16="http://schemas.microsoft.com/office/drawing/2014/main" val="3550588044"/>
                  </a:ext>
                </a:extLst>
              </a:tr>
              <a:tr h="370838">
                <a:tc>
                  <a:txBody>
                    <a:bodyPr/>
                    <a:lstStyle/>
                    <a:p>
                      <a:pPr lvl="0">
                        <a:buNone/>
                      </a:pPr>
                      <a:r>
                        <a:rPr lang="en-US"/>
                        <a:t>8:45-9</a:t>
                      </a:r>
                    </a:p>
                  </a:txBody>
                  <a:tcPr/>
                </a:tc>
                <a:tc>
                  <a:txBody>
                    <a:bodyPr/>
                    <a:lstStyle/>
                    <a:p>
                      <a:pPr lvl="0">
                        <a:buNone/>
                      </a:pPr>
                      <a:r>
                        <a:rPr lang="en-US" sz="1800" b="0" i="0" u="none" strike="noStrike" noProof="0">
                          <a:solidFill>
                            <a:srgbClr val="000000"/>
                          </a:solidFill>
                          <a:latin typeface="Calibri"/>
                        </a:rPr>
                        <a:t>Project 4 Standup</a:t>
                      </a:r>
                      <a:endParaRPr lang="en-US"/>
                    </a:p>
                  </a:txBody>
                  <a:tcPr/>
                </a:tc>
                <a:extLst>
                  <a:ext uri="{0D108BD9-81ED-4DB2-BD59-A6C34878D82A}">
                    <a16:rowId xmlns:a16="http://schemas.microsoft.com/office/drawing/2014/main" val="2541688353"/>
                  </a:ext>
                </a:extLst>
              </a:tr>
            </a:tbl>
          </a:graphicData>
        </a:graphic>
      </p:graphicFrame>
      <p:sp>
        <p:nvSpPr>
          <p:cNvPr id="5" name="TextBox 4">
            <a:extLst>
              <a:ext uri="{FF2B5EF4-FFF2-40B4-BE49-F238E27FC236}">
                <a16:creationId xmlns:a16="http://schemas.microsoft.com/office/drawing/2014/main" id="{93347A6F-1E25-301C-559E-7664814281B2}"/>
              </a:ext>
            </a:extLst>
          </p:cNvPr>
          <p:cNvSpPr txBox="1"/>
          <p:nvPr/>
        </p:nvSpPr>
        <p:spPr>
          <a:xfrm>
            <a:off x="1380564" y="4580964"/>
            <a:ext cx="736002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With a daily morning structure like this.  By 9AM, management, development, testers, everyone is in lock step as to what needs to be completed that day.  If notes are kept and brought up each day, it'll be clear where progress is being made and where it's not.</a:t>
            </a:r>
          </a:p>
        </p:txBody>
      </p:sp>
    </p:spTree>
    <p:extLst>
      <p:ext uri="{BB962C8B-B14F-4D97-AF65-F5344CB8AC3E}">
        <p14:creationId xmlns:p14="http://schemas.microsoft.com/office/powerpoint/2010/main" val="2468716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B462-5966-EC3C-83E9-4283EF7027A0}"/>
              </a:ext>
            </a:extLst>
          </p:cNvPr>
          <p:cNvSpPr>
            <a:spLocks noGrp="1"/>
          </p:cNvSpPr>
          <p:nvPr>
            <p:ph type="title"/>
          </p:nvPr>
        </p:nvSpPr>
        <p:spPr/>
        <p:txBody>
          <a:bodyPr/>
          <a:lstStyle/>
          <a:p>
            <a:r>
              <a:rPr lang="en-US" dirty="0">
                <a:ea typeface="Calibri Light"/>
                <a:cs typeface="Calibri Light"/>
              </a:rPr>
              <a:t>Benefits</a:t>
            </a:r>
            <a:endParaRPr lang="en-US" dirty="0"/>
          </a:p>
        </p:txBody>
      </p:sp>
      <p:sp>
        <p:nvSpPr>
          <p:cNvPr id="3" name="Content Placeholder 2">
            <a:extLst>
              <a:ext uri="{FF2B5EF4-FFF2-40B4-BE49-F238E27FC236}">
                <a16:creationId xmlns:a16="http://schemas.microsoft.com/office/drawing/2014/main" id="{7545FD9B-2367-734D-50A3-DBB461E240AA}"/>
              </a:ext>
            </a:extLst>
          </p:cNvPr>
          <p:cNvSpPr>
            <a:spLocks noGrp="1"/>
          </p:cNvSpPr>
          <p:nvPr>
            <p:ph idx="1"/>
          </p:nvPr>
        </p:nvSpPr>
        <p:spPr/>
        <p:txBody>
          <a:bodyPr vert="horz" lIns="91440" tIns="45720" rIns="91440" bIns="45720" rtlCol="0" anchor="t">
            <a:normAutofit fontScale="62500" lnSpcReduction="20000"/>
          </a:bodyPr>
          <a:lstStyle/>
          <a:p>
            <a:r>
              <a:rPr lang="en-US" dirty="0">
                <a:ea typeface="Calibri"/>
                <a:cs typeface="Calibri"/>
              </a:rPr>
              <a:t>Built-in process improvement in our process (retrospectives and new sprints are a mini-reset to the team)</a:t>
            </a:r>
          </a:p>
          <a:p>
            <a:r>
              <a:rPr lang="en-US" dirty="0">
                <a:ea typeface="Calibri"/>
                <a:cs typeface="Calibri"/>
              </a:rPr>
              <a:t>Built-in metrics – as we complete each sprint, we gain confidence in the release.  Burn-down great metric for within sprint.  TCE good metric for quality.</a:t>
            </a:r>
          </a:p>
          <a:p>
            <a:r>
              <a:rPr lang="en-US" dirty="0">
                <a:ea typeface="Calibri"/>
                <a:cs typeface="Calibri"/>
              </a:rPr>
              <a:t>Built-in milestones – We need to make our sprints to make our release</a:t>
            </a:r>
          </a:p>
          <a:p>
            <a:r>
              <a:rPr lang="en-US" dirty="0">
                <a:ea typeface="Calibri"/>
                <a:cs typeface="Calibri"/>
              </a:rPr>
              <a:t>Everyone has a clear top priority task and everyone on team is accountable for getting stories "done."</a:t>
            </a:r>
          </a:p>
          <a:p>
            <a:r>
              <a:rPr lang="en-US" dirty="0">
                <a:ea typeface="Calibri"/>
                <a:cs typeface="Calibri"/>
              </a:rPr>
              <a:t>Testers are dedicated to a single focus for the duration of the sprint where the can focus on building necessary test automation, lab infrastructure – or simply gain </a:t>
            </a:r>
            <a:r>
              <a:rPr lang="en-US">
                <a:ea typeface="Calibri"/>
                <a:cs typeface="Calibri"/>
              </a:rPr>
              <a:t>an</a:t>
            </a:r>
            <a:r>
              <a:rPr lang="en-US" dirty="0">
                <a:ea typeface="Calibri"/>
                <a:cs typeface="Calibri"/>
              </a:rPr>
              <a:t> understanding of the product.  e.g. It's not useful for me to have assistance testing our licensing 1-2 hours at a time. </a:t>
            </a:r>
          </a:p>
          <a:p>
            <a:pPr lvl="1">
              <a:buFont typeface="Courier New" panose="020B0604020202020204" pitchFamily="34" charset="0"/>
              <a:buChar char="o"/>
            </a:pPr>
            <a:r>
              <a:rPr lang="en-US" dirty="0">
                <a:ea typeface="Calibri"/>
                <a:cs typeface="Calibri"/>
              </a:rPr>
              <a:t>This also provides value in stating where testers will NOT be.  These stores still need to be tested and the developers/everyone else on the project should plan on taking on the tester role as needed.</a:t>
            </a:r>
          </a:p>
          <a:p>
            <a:r>
              <a:rPr lang="en-US" dirty="0">
                <a:ea typeface="Calibri"/>
                <a:cs typeface="Calibri"/>
              </a:rPr>
              <a:t>Everyone is active on the same thing at the same time.  E.g., let's say Eric is assigned to the License Project for a sprint, he could:</a:t>
            </a:r>
          </a:p>
          <a:p>
            <a:pPr lvl="1">
              <a:buFont typeface="Courier New" panose="020B0604020202020204" pitchFamily="34" charset="0"/>
              <a:buChar char="o"/>
            </a:pPr>
            <a:r>
              <a:rPr lang="en-US" dirty="0">
                <a:ea typeface="Calibri"/>
                <a:cs typeface="Calibri"/>
              </a:rPr>
              <a:t>Learn the software</a:t>
            </a:r>
          </a:p>
          <a:p>
            <a:pPr lvl="1">
              <a:buFont typeface="Courier New" panose="020B0604020202020204" pitchFamily="34" charset="0"/>
              <a:buChar char="o"/>
            </a:pPr>
            <a:r>
              <a:rPr lang="en-US" dirty="0">
                <a:ea typeface="Calibri"/>
                <a:cs typeface="Calibri"/>
              </a:rPr>
              <a:t>Evaluate the automated test coverage and look for gaps</a:t>
            </a:r>
            <a:endParaRPr lang="en-US"/>
          </a:p>
          <a:p>
            <a:pPr lvl="1">
              <a:buFont typeface="Courier New" panose="020B0604020202020204" pitchFamily="34" charset="0"/>
              <a:buChar char="o"/>
            </a:pPr>
            <a:r>
              <a:rPr lang="en-US" dirty="0">
                <a:ea typeface="Calibri"/>
                <a:cs typeface="Calibri"/>
              </a:rPr>
              <a:t>Listen in on elaboration of new features and stub out test cases as they occur to them, or the team</a:t>
            </a:r>
          </a:p>
          <a:p>
            <a:pPr lvl="1">
              <a:buFont typeface="Courier New" panose="020B0604020202020204" pitchFamily="34" charset="0"/>
              <a:buChar char="o"/>
            </a:pPr>
            <a:r>
              <a:rPr lang="en-US" dirty="0">
                <a:ea typeface="Calibri"/>
                <a:cs typeface="Calibri"/>
              </a:rPr>
              <a:t>Write the tests while the developer is writing the story feature</a:t>
            </a:r>
          </a:p>
          <a:p>
            <a:pPr lvl="1">
              <a:buFont typeface="Courier New" panose="020B0604020202020204" pitchFamily="34" charset="0"/>
              <a:buChar char="o"/>
            </a:pPr>
            <a:r>
              <a:rPr lang="en-US" dirty="0">
                <a:ea typeface="Calibri"/>
                <a:cs typeface="Calibri"/>
              </a:rPr>
              <a:t>Assist however is necessary via manual and automated testing, for the duration of the sprint and on every story within it to get everything over finish line.  Their "thumbs up" is required that stores are complete.</a:t>
            </a:r>
          </a:p>
        </p:txBody>
      </p:sp>
    </p:spTree>
    <p:extLst>
      <p:ext uri="{BB962C8B-B14F-4D97-AF65-F5344CB8AC3E}">
        <p14:creationId xmlns:p14="http://schemas.microsoft.com/office/powerpoint/2010/main" val="3151963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00B0-7C3A-F98E-BCC0-F77B2DE6DD23}"/>
              </a:ext>
            </a:extLst>
          </p:cNvPr>
          <p:cNvSpPr>
            <a:spLocks noGrp="1"/>
          </p:cNvSpPr>
          <p:nvPr>
            <p:ph type="title"/>
          </p:nvPr>
        </p:nvSpPr>
        <p:spPr/>
        <p:txBody>
          <a:bodyPr/>
          <a:lstStyle/>
          <a:p>
            <a:r>
              <a:rPr lang="en-US" sz="6000">
                <a:ea typeface="Calibri Light"/>
                <a:cs typeface="Calibri Light"/>
              </a:rPr>
              <a:t>Engineering Objectives</a:t>
            </a:r>
          </a:p>
        </p:txBody>
      </p:sp>
      <p:sp>
        <p:nvSpPr>
          <p:cNvPr id="3" name="Content Placeholder 2">
            <a:extLst>
              <a:ext uri="{FF2B5EF4-FFF2-40B4-BE49-F238E27FC236}">
                <a16:creationId xmlns:a16="http://schemas.microsoft.com/office/drawing/2014/main" id="{3D8FFCAF-C5A7-6626-41E0-8F50B7AA1B8C}"/>
              </a:ext>
            </a:extLst>
          </p:cNvPr>
          <p:cNvSpPr>
            <a:spLocks noGrp="1"/>
          </p:cNvSpPr>
          <p:nvPr>
            <p:ph idx="1"/>
          </p:nvPr>
        </p:nvSpPr>
        <p:spPr/>
        <p:txBody>
          <a:bodyPr vert="horz" lIns="91440" tIns="45720" rIns="91440" bIns="45720" rtlCol="0" anchor="t">
            <a:normAutofit/>
          </a:bodyPr>
          <a:lstStyle/>
          <a:p>
            <a:pPr marL="0" indent="0">
              <a:buNone/>
            </a:pPr>
            <a:r>
              <a:rPr lang="en-US" sz="4400" dirty="0">
                <a:latin typeface="Calibri Light"/>
                <a:ea typeface="Calibri"/>
                <a:cs typeface="Calibri"/>
              </a:rPr>
              <a:t>Release product on time, with high quality, within a culture of good communication and clear priorities.  Development is a team sport, and we carry the load evenly.  Our customers and staff are happy.</a:t>
            </a:r>
          </a:p>
        </p:txBody>
      </p:sp>
    </p:spTree>
    <p:extLst>
      <p:ext uri="{BB962C8B-B14F-4D97-AF65-F5344CB8AC3E}">
        <p14:creationId xmlns:p14="http://schemas.microsoft.com/office/powerpoint/2010/main" val="283856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85FD6-E470-B72F-AE1A-0CC2AEB09FFE}"/>
              </a:ext>
            </a:extLst>
          </p:cNvPr>
          <p:cNvSpPr>
            <a:spLocks noGrp="1"/>
          </p:cNvSpPr>
          <p:nvPr>
            <p:ph type="title"/>
          </p:nvPr>
        </p:nvSpPr>
        <p:spPr/>
        <p:txBody>
          <a:bodyPr/>
          <a:lstStyle/>
          <a:p>
            <a:r>
              <a:rPr lang="en-US" sz="6000">
                <a:latin typeface="Calibri Light"/>
                <a:cs typeface="Calibri Light"/>
              </a:rPr>
              <a:t>Areas we can improve</a:t>
            </a:r>
            <a:endParaRPr lang="en-US"/>
          </a:p>
        </p:txBody>
      </p:sp>
      <p:sp>
        <p:nvSpPr>
          <p:cNvPr id="3" name="Content Placeholder 2">
            <a:extLst>
              <a:ext uri="{FF2B5EF4-FFF2-40B4-BE49-F238E27FC236}">
                <a16:creationId xmlns:a16="http://schemas.microsoft.com/office/drawing/2014/main" id="{3C807201-A658-EB51-93E0-A88445926FCB}"/>
              </a:ext>
            </a:extLst>
          </p:cNvPr>
          <p:cNvSpPr>
            <a:spLocks noGrp="1"/>
          </p:cNvSpPr>
          <p:nvPr>
            <p:ph idx="1"/>
          </p:nvPr>
        </p:nvSpPr>
        <p:spPr/>
        <p:txBody>
          <a:bodyPr vert="horz" lIns="91440" tIns="45720" rIns="91440" bIns="45720" rtlCol="0" anchor="t">
            <a:normAutofit fontScale="85000" lnSpcReduction="20000"/>
          </a:bodyPr>
          <a:lstStyle/>
          <a:p>
            <a:pPr lvl="2"/>
            <a:r>
              <a:rPr lang="en-US" dirty="0">
                <a:ea typeface="Calibri"/>
                <a:cs typeface="Calibri"/>
              </a:rPr>
              <a:t>Releasing new product when we say and with high quality</a:t>
            </a:r>
          </a:p>
          <a:p>
            <a:pPr lvl="2"/>
            <a:r>
              <a:rPr lang="en-US" dirty="0">
                <a:ea typeface="Calibri"/>
                <a:cs typeface="Calibri"/>
              </a:rPr>
              <a:t>Accountability</a:t>
            </a:r>
            <a:endParaRPr lang="en-US" dirty="0"/>
          </a:p>
          <a:p>
            <a:pPr lvl="3"/>
            <a:r>
              <a:rPr lang="en-US" sz="2000" dirty="0">
                <a:ea typeface="Calibri"/>
                <a:cs typeface="Calibri"/>
              </a:rPr>
              <a:t>Clear where everyone is working</a:t>
            </a:r>
          </a:p>
          <a:p>
            <a:pPr lvl="3"/>
            <a:r>
              <a:rPr lang="en-US" sz="2000" dirty="0">
                <a:ea typeface="Calibri"/>
                <a:cs typeface="Calibri"/>
              </a:rPr>
              <a:t>Clear task priority within each sprint and what the deadlines are</a:t>
            </a:r>
            <a:endParaRPr lang="en-US" dirty="0"/>
          </a:p>
          <a:p>
            <a:pPr lvl="3"/>
            <a:r>
              <a:rPr lang="en-US" sz="2000" dirty="0">
                <a:ea typeface="Calibri"/>
                <a:cs typeface="Calibri"/>
              </a:rPr>
              <a:t>Encourage working items to completion (minimize in-flight items)</a:t>
            </a:r>
          </a:p>
          <a:p>
            <a:pPr lvl="3"/>
            <a:r>
              <a:rPr lang="en-US" sz="2000" dirty="0">
                <a:ea typeface="Calibri"/>
                <a:cs typeface="Calibri"/>
              </a:rPr>
              <a:t>Importance of meeting milestones</a:t>
            </a:r>
          </a:p>
          <a:p>
            <a:pPr lvl="2"/>
            <a:r>
              <a:rPr lang="en-US" dirty="0">
                <a:ea typeface="Calibri"/>
                <a:cs typeface="Calibri"/>
              </a:rPr>
              <a:t>Healthy team culture</a:t>
            </a:r>
          </a:p>
          <a:p>
            <a:pPr lvl="3"/>
            <a:r>
              <a:rPr lang="en-US" sz="2000" dirty="0">
                <a:ea typeface="Calibri"/>
                <a:cs typeface="Calibri"/>
              </a:rPr>
              <a:t>Encourage high collaboration.  Also notice when it's not happening.</a:t>
            </a:r>
          </a:p>
          <a:p>
            <a:pPr lvl="3"/>
            <a:r>
              <a:rPr lang="en-US" sz="2000" dirty="0">
                <a:ea typeface="Calibri"/>
                <a:cs typeface="Calibri"/>
              </a:rPr>
              <a:t>No bullying</a:t>
            </a:r>
          </a:p>
          <a:p>
            <a:pPr lvl="3"/>
            <a:r>
              <a:rPr lang="en-US" sz="2000" dirty="0">
                <a:ea typeface="Calibri"/>
                <a:cs typeface="Calibri"/>
              </a:rPr>
              <a:t>Encourage use of all communication tools (including chat) and communication outside of slotted meetings.</a:t>
            </a:r>
          </a:p>
          <a:p>
            <a:pPr lvl="3"/>
            <a:r>
              <a:rPr lang="en-US" sz="2000" dirty="0">
                <a:ea typeface="Calibri"/>
                <a:cs typeface="Calibri"/>
              </a:rPr>
              <a:t>Calling out greatness when we see it (maybe we are and I just don't have the visibility, to me, we have unsung heroes – people pulling more weight than others, working long hours for the success of </a:t>
            </a:r>
            <a:r>
              <a:rPr lang="en-US" sz="2000" dirty="0" err="1">
                <a:ea typeface="Calibri"/>
                <a:cs typeface="Calibri"/>
              </a:rPr>
              <a:t>TenAsys</a:t>
            </a:r>
            <a:r>
              <a:rPr lang="en-US" sz="2000" dirty="0">
                <a:ea typeface="Calibri"/>
                <a:cs typeface="Calibri"/>
              </a:rPr>
              <a:t>. </a:t>
            </a:r>
          </a:p>
          <a:p>
            <a:pPr lvl="2"/>
            <a:r>
              <a:rPr lang="en-US" sz="1900" dirty="0">
                <a:ea typeface="Calibri"/>
                <a:cs typeface="Calibri"/>
              </a:rPr>
              <a:t>Clear roles and responsibilities</a:t>
            </a:r>
          </a:p>
          <a:p>
            <a:pPr lvl="3"/>
            <a:r>
              <a:rPr lang="en-US" sz="1700" dirty="0">
                <a:ea typeface="Calibri"/>
                <a:cs typeface="Calibri"/>
              </a:rPr>
              <a:t>We need enthusiastic and open discussion, free of bullying or tactics that stall dialog, but we also need someone on every project with the authority to make a decision and move on.  Multiple people word-crafting the same 2 sentences of text for weeks is not a good use of anyone's time.</a:t>
            </a:r>
            <a:endParaRPr lang="en-US" dirty="0"/>
          </a:p>
          <a:p>
            <a:pPr lvl="2"/>
            <a:r>
              <a:rPr lang="en-US" dirty="0">
                <a:ea typeface="Calibri"/>
                <a:cs typeface="Calibri"/>
              </a:rPr>
              <a:t>Metrics – burndown, TCE</a:t>
            </a:r>
          </a:p>
        </p:txBody>
      </p:sp>
    </p:spTree>
    <p:extLst>
      <p:ext uri="{BB962C8B-B14F-4D97-AF65-F5344CB8AC3E}">
        <p14:creationId xmlns:p14="http://schemas.microsoft.com/office/powerpoint/2010/main" val="1106200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E91F-6725-85EE-39F2-AEE1A1FAE79D}"/>
              </a:ext>
            </a:extLst>
          </p:cNvPr>
          <p:cNvSpPr>
            <a:spLocks noGrp="1"/>
          </p:cNvSpPr>
          <p:nvPr>
            <p:ph type="title"/>
          </p:nvPr>
        </p:nvSpPr>
        <p:spPr/>
        <p:txBody>
          <a:bodyPr/>
          <a:lstStyle/>
          <a:p>
            <a:pPr lvl="3">
              <a:spcBef>
                <a:spcPts val="500"/>
              </a:spcBef>
            </a:pPr>
            <a:r>
              <a:rPr lang="en-US" sz="4400">
                <a:latin typeface="Calibri Light"/>
                <a:ea typeface="Calibri Light"/>
                <a:cs typeface="Calibri Light"/>
              </a:rPr>
              <a:t>Lifecycle of a story</a:t>
            </a:r>
            <a:endParaRPr lang="en-US" sz="4400">
              <a:solidFill>
                <a:srgbClr val="000000"/>
              </a:solidFill>
              <a:latin typeface="Calibri Light"/>
              <a:ea typeface="Calibri Light"/>
              <a:cs typeface="Calibri Light"/>
            </a:endParaRPr>
          </a:p>
        </p:txBody>
      </p:sp>
      <p:sp>
        <p:nvSpPr>
          <p:cNvPr id="3" name="Content Placeholder 2">
            <a:extLst>
              <a:ext uri="{FF2B5EF4-FFF2-40B4-BE49-F238E27FC236}">
                <a16:creationId xmlns:a16="http://schemas.microsoft.com/office/drawing/2014/main" id="{829ADD1B-53C7-ACDE-9C67-96730BB0B01E}"/>
              </a:ext>
            </a:extLst>
          </p:cNvPr>
          <p:cNvSpPr>
            <a:spLocks noGrp="1"/>
          </p:cNvSpPr>
          <p:nvPr>
            <p:ph idx="1"/>
          </p:nvPr>
        </p:nvSpPr>
        <p:spPr/>
        <p:txBody>
          <a:bodyPr vert="horz" lIns="91440" tIns="45720" rIns="91440" bIns="45720" rtlCol="0" anchor="t">
            <a:normAutofit/>
          </a:bodyPr>
          <a:lstStyle/>
          <a:p>
            <a:pPr lvl="1">
              <a:buFont typeface="Courier New" panose="020B0604020202020204" pitchFamily="34" charset="0"/>
              <a:buChar char="o"/>
            </a:pPr>
            <a:r>
              <a:rPr lang="en-US" dirty="0">
                <a:ea typeface="Calibri"/>
                <a:cs typeface="Calibri"/>
              </a:rPr>
              <a:t>A new story or feature is thought up:  As a </a:t>
            </a:r>
            <a:r>
              <a:rPr lang="en-US" dirty="0" err="1">
                <a:ea typeface="Calibri"/>
                <a:cs typeface="Calibri"/>
              </a:rPr>
              <a:t>TenAsys</a:t>
            </a:r>
            <a:r>
              <a:rPr lang="en-US" dirty="0">
                <a:ea typeface="Calibri"/>
                <a:cs typeface="Calibri"/>
              </a:rPr>
              <a:t> distributor, I need to purchase licenses in bulk and release them to my end customers via the license portal on my schedule</a:t>
            </a:r>
          </a:p>
          <a:p>
            <a:pPr lvl="3"/>
            <a:r>
              <a:rPr lang="en-US" dirty="0">
                <a:ea typeface="Calibri"/>
                <a:cs typeface="Calibri"/>
              </a:rPr>
              <a:t>Define acceptance priority that tests are built to verify (Test that, structure is nice)</a:t>
            </a:r>
          </a:p>
          <a:p>
            <a:pPr lvl="2">
              <a:buFont typeface="Wingdings" panose="020B0604020202020204" pitchFamily="34" charset="0"/>
              <a:buChar char="§"/>
            </a:pPr>
            <a:r>
              <a:rPr lang="en-US" dirty="0">
                <a:ea typeface="Calibri"/>
                <a:cs typeface="Calibri"/>
              </a:rPr>
              <a:t>Development Complete</a:t>
            </a:r>
          </a:p>
          <a:p>
            <a:pPr lvl="2">
              <a:buFont typeface="Wingdings" panose="020B0604020202020204" pitchFamily="34" charset="0"/>
              <a:buChar char="§"/>
            </a:pPr>
            <a:r>
              <a:rPr lang="en-US" dirty="0">
                <a:ea typeface="Calibri"/>
                <a:cs typeface="Calibri"/>
              </a:rPr>
              <a:t>Testing Complete</a:t>
            </a:r>
          </a:p>
          <a:p>
            <a:pPr lvl="2">
              <a:buFont typeface="Wingdings" panose="020B0604020202020204" pitchFamily="34" charset="0"/>
              <a:buChar char="§"/>
            </a:pPr>
            <a:r>
              <a:rPr lang="en-US" dirty="0">
                <a:ea typeface="Calibri"/>
                <a:cs typeface="Calibri"/>
              </a:rPr>
              <a:t>Proof</a:t>
            </a:r>
          </a:p>
          <a:p>
            <a:pPr lvl="3"/>
            <a:r>
              <a:rPr lang="en-US" dirty="0">
                <a:ea typeface="Calibri"/>
                <a:cs typeface="Calibri"/>
              </a:rPr>
              <a:t>The product owner or tester "proves" working software by demonstration by executing the acceptance criteria and fielding questions in a group setting.  The story is "accepted" by the business if demonstration successful.</a:t>
            </a:r>
          </a:p>
          <a:p>
            <a:pPr lvl="2">
              <a:buFont typeface="Wingdings" panose="020B0604020202020204" pitchFamily="34" charset="0"/>
              <a:buChar char="§"/>
            </a:pPr>
            <a:endParaRPr lang="en-US">
              <a:ea typeface="Calibri"/>
              <a:cs typeface="Calibri"/>
            </a:endParaRPr>
          </a:p>
          <a:p>
            <a:pPr lvl="2">
              <a:buFont typeface="Wingdings" panose="020B0604020202020204" pitchFamily="34" charset="0"/>
              <a:buChar char="§"/>
            </a:pPr>
            <a:endParaRPr lang="en-US">
              <a:ea typeface="Calibri"/>
              <a:cs typeface="Calibri"/>
            </a:endParaRPr>
          </a:p>
        </p:txBody>
      </p:sp>
    </p:spTree>
    <p:extLst>
      <p:ext uri="{BB962C8B-B14F-4D97-AF65-F5344CB8AC3E}">
        <p14:creationId xmlns:p14="http://schemas.microsoft.com/office/powerpoint/2010/main" val="398054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FA760-EC69-1405-8CD1-F5BC45C03EE2}"/>
              </a:ext>
            </a:extLst>
          </p:cNvPr>
          <p:cNvSpPr>
            <a:spLocks noGrp="1"/>
          </p:cNvSpPr>
          <p:nvPr>
            <p:ph type="title"/>
          </p:nvPr>
        </p:nvSpPr>
        <p:spPr/>
        <p:txBody>
          <a:bodyPr/>
          <a:lstStyle/>
          <a:p>
            <a:r>
              <a:rPr lang="en-US">
                <a:ea typeface="Calibri Light"/>
                <a:cs typeface="Calibri Light"/>
              </a:rPr>
              <a:t>Characteristics of a sprint</a:t>
            </a:r>
            <a:endParaRPr lang="en-US"/>
          </a:p>
        </p:txBody>
      </p:sp>
      <p:sp>
        <p:nvSpPr>
          <p:cNvPr id="3" name="Content Placeholder 2">
            <a:extLst>
              <a:ext uri="{FF2B5EF4-FFF2-40B4-BE49-F238E27FC236}">
                <a16:creationId xmlns:a16="http://schemas.microsoft.com/office/drawing/2014/main" id="{912A9372-4FE9-9281-FC9B-31E4B696051E}"/>
              </a:ext>
            </a:extLst>
          </p:cNvPr>
          <p:cNvSpPr>
            <a:spLocks noGrp="1"/>
          </p:cNvSpPr>
          <p:nvPr>
            <p:ph idx="1"/>
          </p:nvPr>
        </p:nvSpPr>
        <p:spPr/>
        <p:txBody>
          <a:bodyPr vert="horz" lIns="91440" tIns="45720" rIns="91440" bIns="45720" rtlCol="0" anchor="t">
            <a:normAutofit fontScale="92500" lnSpcReduction="10000"/>
          </a:bodyPr>
          <a:lstStyle/>
          <a:p>
            <a:r>
              <a:rPr lang="en-US" dirty="0">
                <a:ea typeface="Calibri"/>
                <a:cs typeface="Calibri"/>
              </a:rPr>
              <a:t>1-3 weeks generally – They should be large enough for meaningful work to be done but no larger than possible.  New sprints are great opportunities to reevaluate priorities, learn from mistakes, "regroup."  Sprints are not releases (though they can coincide).</a:t>
            </a:r>
          </a:p>
          <a:p>
            <a:r>
              <a:rPr lang="en-US" dirty="0">
                <a:ea typeface="Calibri"/>
                <a:cs typeface="Calibri"/>
              </a:rPr>
              <a:t>Sprint are closed at the conclusion regardless of completion, a new sprint is created, and items must either be pulled to the new sprint or placed back in the backlog.</a:t>
            </a:r>
          </a:p>
          <a:p>
            <a:r>
              <a:rPr lang="en-US" dirty="0">
                <a:ea typeface="Calibri"/>
                <a:cs typeface="Calibri"/>
              </a:rPr>
              <a:t>Prior to sprint kick off</a:t>
            </a:r>
            <a:endParaRPr lang="en-US" dirty="0"/>
          </a:p>
          <a:p>
            <a:pPr lvl="1">
              <a:buFont typeface="Courier New" panose="020B0604020202020204" pitchFamily="34" charset="0"/>
              <a:buChar char="o"/>
            </a:pPr>
            <a:r>
              <a:rPr lang="en-US" dirty="0">
                <a:ea typeface="Calibri"/>
                <a:cs typeface="Calibri"/>
              </a:rPr>
              <a:t>Stories to be considered are "inception complete"</a:t>
            </a:r>
          </a:p>
          <a:p>
            <a:pPr lvl="1">
              <a:buFont typeface="Courier New" panose="020B0604020202020204" pitchFamily="34" charset="0"/>
              <a:buChar char="o"/>
            </a:pPr>
            <a:r>
              <a:rPr lang="en-US" dirty="0">
                <a:ea typeface="Calibri"/>
                <a:cs typeface="Calibri"/>
              </a:rPr>
              <a:t>Stories to be considered are in priority order (a backlog priority session has been performed when whomever is necessary and all items in the backlog are evaluated and ranked in priority order)</a:t>
            </a:r>
          </a:p>
          <a:p>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291318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5C234-4F60-55A0-B366-463A4586F5A6}"/>
              </a:ext>
            </a:extLst>
          </p:cNvPr>
          <p:cNvSpPr>
            <a:spLocks noGrp="1"/>
          </p:cNvSpPr>
          <p:nvPr>
            <p:ph type="title"/>
          </p:nvPr>
        </p:nvSpPr>
        <p:spPr/>
        <p:txBody>
          <a:bodyPr/>
          <a:lstStyle/>
          <a:p>
            <a:r>
              <a:rPr lang="en-US" dirty="0">
                <a:ea typeface="Calibri Light"/>
                <a:cs typeface="Calibri Light"/>
              </a:rPr>
              <a:t>Defining Project Teams</a:t>
            </a:r>
            <a:endParaRPr lang="en-US" dirty="0"/>
          </a:p>
        </p:txBody>
      </p:sp>
      <p:sp>
        <p:nvSpPr>
          <p:cNvPr id="3" name="Content Placeholder 2">
            <a:extLst>
              <a:ext uri="{FF2B5EF4-FFF2-40B4-BE49-F238E27FC236}">
                <a16:creationId xmlns:a16="http://schemas.microsoft.com/office/drawing/2014/main" id="{D855C30B-3C44-D80F-6238-E6ABACF69371}"/>
              </a:ext>
            </a:extLst>
          </p:cNvPr>
          <p:cNvSpPr>
            <a:spLocks noGrp="1"/>
          </p:cNvSpPr>
          <p:nvPr>
            <p:ph idx="1"/>
          </p:nvPr>
        </p:nvSpPr>
        <p:spPr/>
        <p:txBody>
          <a:bodyPr vert="horz" lIns="91440" tIns="45720" rIns="91440" bIns="45720" rtlCol="0" anchor="t">
            <a:normAutofit/>
          </a:bodyPr>
          <a:lstStyle/>
          <a:p>
            <a:r>
              <a:rPr lang="en-US" dirty="0">
                <a:ea typeface="Calibri"/>
                <a:cs typeface="Calibri"/>
              </a:rPr>
              <a:t>If projects are not able to be staffed properly, we may want to put them on hold until higher priority projects free up. (2-3 well-funded projects will be more efficient than 6 under-staffed projects running in tandem)</a:t>
            </a:r>
          </a:p>
          <a:p>
            <a:r>
              <a:rPr lang="en-US" dirty="0">
                <a:ea typeface="Calibri"/>
                <a:cs typeface="Calibri"/>
              </a:rPr>
              <a:t>Testing/lab infrastructure discussions moved into the associated projects.  </a:t>
            </a:r>
          </a:p>
          <a:p>
            <a:pPr lvl="1">
              <a:buFont typeface="Courier New" panose="020B0604020202020204" pitchFamily="34" charset="0"/>
              <a:buChar char="o"/>
            </a:pPr>
            <a:r>
              <a:rPr lang="en-US" dirty="0">
                <a:ea typeface="Calibri"/>
                <a:cs typeface="Calibri"/>
              </a:rPr>
              <a:t>Work on our lab infrastructure should be driven from stories/sprints within other </a:t>
            </a:r>
            <a:r>
              <a:rPr lang="en-US" err="1">
                <a:ea typeface="Calibri"/>
                <a:cs typeface="Calibri"/>
              </a:rPr>
              <a:t>INtime</a:t>
            </a:r>
            <a:r>
              <a:rPr lang="en-US" dirty="0">
                <a:ea typeface="Calibri"/>
                <a:cs typeface="Calibri"/>
              </a:rPr>
              <a:t> projects</a:t>
            </a:r>
          </a:p>
          <a:p>
            <a:pPr lvl="1">
              <a:buFont typeface="Courier New" panose="020B0604020202020204" pitchFamily="34" charset="0"/>
              <a:buChar char="o"/>
            </a:pPr>
            <a:r>
              <a:rPr lang="en-US" dirty="0">
                <a:ea typeface="Calibri"/>
                <a:cs typeface="Calibri"/>
              </a:rPr>
              <a:t>Test results should be reported to the </a:t>
            </a:r>
            <a:r>
              <a:rPr lang="en-US" dirty="0" err="1">
                <a:ea typeface="Calibri"/>
                <a:cs typeface="Calibri"/>
              </a:rPr>
              <a:t>INtime</a:t>
            </a:r>
            <a:r>
              <a:rPr lang="en-US" dirty="0">
                <a:ea typeface="Calibri"/>
                <a:cs typeface="Calibri"/>
              </a:rPr>
              <a:t> project team they're related to, not a separate meeting.  </a:t>
            </a:r>
            <a:endParaRPr lang="en-US" dirty="0"/>
          </a:p>
          <a:p>
            <a:pPr lvl="1">
              <a:buFont typeface="Courier New" panose="020B0604020202020204" pitchFamily="34" charset="0"/>
              <a:buChar char="o"/>
            </a:pPr>
            <a:endParaRPr lang="en-US" dirty="0">
              <a:ea typeface="Calibri"/>
              <a:cs typeface="Calibri"/>
            </a:endParaRPr>
          </a:p>
          <a:p>
            <a:pPr lvl="1">
              <a:buFont typeface="Courier New" panose="020B0604020202020204" pitchFamily="34" charset="0"/>
              <a:buChar char="o"/>
            </a:pP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205642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46E7-CEAE-C1FC-C5CB-5CD2D0ACAAC8}"/>
              </a:ext>
            </a:extLst>
          </p:cNvPr>
          <p:cNvSpPr>
            <a:spLocks noGrp="1"/>
          </p:cNvSpPr>
          <p:nvPr>
            <p:ph type="title"/>
          </p:nvPr>
        </p:nvSpPr>
        <p:spPr/>
        <p:txBody>
          <a:bodyPr/>
          <a:lstStyle/>
          <a:p>
            <a:pPr>
              <a:spcBef>
                <a:spcPts val="1000"/>
              </a:spcBef>
            </a:pPr>
            <a:r>
              <a:rPr lang="en-US" sz="2400">
                <a:latin typeface="Calibri"/>
                <a:ea typeface="Calibri"/>
                <a:cs typeface="Calibri"/>
              </a:rPr>
              <a:t>Resource assignment is done at sprint kickoff.  Team members are only assigned to a single sprint/project at a time.</a:t>
            </a:r>
            <a:endParaRPr lang="en-US"/>
          </a:p>
        </p:txBody>
      </p:sp>
      <p:graphicFrame>
        <p:nvGraphicFramePr>
          <p:cNvPr id="4" name="Table 3">
            <a:extLst>
              <a:ext uri="{FF2B5EF4-FFF2-40B4-BE49-F238E27FC236}">
                <a16:creationId xmlns:a16="http://schemas.microsoft.com/office/drawing/2014/main" id="{B6D129CB-016C-399C-9260-3156D1285756}"/>
              </a:ext>
            </a:extLst>
          </p:cNvPr>
          <p:cNvGraphicFramePr>
            <a:graphicFrameLocks noGrp="1"/>
          </p:cNvGraphicFramePr>
          <p:nvPr>
            <p:extLst>
              <p:ext uri="{D42A27DB-BD31-4B8C-83A1-F6EECF244321}">
                <p14:modId xmlns:p14="http://schemas.microsoft.com/office/powerpoint/2010/main" val="577833788"/>
              </p:ext>
            </p:extLst>
          </p:nvPr>
        </p:nvGraphicFramePr>
        <p:xfrm>
          <a:off x="858455" y="1591518"/>
          <a:ext cx="10844715" cy="5062388"/>
        </p:xfrm>
        <a:graphic>
          <a:graphicData uri="http://schemas.openxmlformats.org/drawingml/2006/table">
            <a:tbl>
              <a:tblPr firstRow="1" bandRow="1">
                <a:tableStyleId>{5C22544A-7EE6-4342-B048-85BDC9FD1C3A}</a:tableStyleId>
              </a:tblPr>
              <a:tblGrid>
                <a:gridCol w="2168943">
                  <a:extLst>
                    <a:ext uri="{9D8B030D-6E8A-4147-A177-3AD203B41FA5}">
                      <a16:colId xmlns:a16="http://schemas.microsoft.com/office/drawing/2014/main" val="3336430389"/>
                    </a:ext>
                  </a:extLst>
                </a:gridCol>
                <a:gridCol w="2168943">
                  <a:extLst>
                    <a:ext uri="{9D8B030D-6E8A-4147-A177-3AD203B41FA5}">
                      <a16:colId xmlns:a16="http://schemas.microsoft.com/office/drawing/2014/main" val="2334260849"/>
                    </a:ext>
                  </a:extLst>
                </a:gridCol>
                <a:gridCol w="2168943">
                  <a:extLst>
                    <a:ext uri="{9D8B030D-6E8A-4147-A177-3AD203B41FA5}">
                      <a16:colId xmlns:a16="http://schemas.microsoft.com/office/drawing/2014/main" val="3520521122"/>
                    </a:ext>
                  </a:extLst>
                </a:gridCol>
                <a:gridCol w="2168943">
                  <a:extLst>
                    <a:ext uri="{9D8B030D-6E8A-4147-A177-3AD203B41FA5}">
                      <a16:colId xmlns:a16="http://schemas.microsoft.com/office/drawing/2014/main" val="4232785481"/>
                    </a:ext>
                  </a:extLst>
                </a:gridCol>
                <a:gridCol w="2168943">
                  <a:extLst>
                    <a:ext uri="{9D8B030D-6E8A-4147-A177-3AD203B41FA5}">
                      <a16:colId xmlns:a16="http://schemas.microsoft.com/office/drawing/2014/main" val="4270428851"/>
                    </a:ext>
                  </a:extLst>
                </a:gridCol>
              </a:tblGrid>
              <a:tr h="679867">
                <a:tc>
                  <a:txBody>
                    <a:bodyPr/>
                    <a:lstStyle/>
                    <a:p>
                      <a:pPr lvl="0">
                        <a:buNone/>
                      </a:pPr>
                      <a:r>
                        <a:rPr lang="en-US" dirty="0"/>
                        <a:t>Dates</a:t>
                      </a:r>
                    </a:p>
                  </a:txBody>
                  <a:tcPr/>
                </a:tc>
                <a:tc>
                  <a:txBody>
                    <a:bodyPr/>
                    <a:lstStyle/>
                    <a:p>
                      <a:r>
                        <a:rPr lang="en-US" dirty="0" err="1"/>
                        <a:t>INtime</a:t>
                      </a:r>
                      <a:r>
                        <a:rPr lang="en-US" dirty="0"/>
                        <a:t> Project  1 (Client/Server)</a:t>
                      </a:r>
                    </a:p>
                  </a:txBody>
                  <a:tcPr/>
                </a:tc>
                <a:tc>
                  <a:txBody>
                    <a:bodyPr/>
                    <a:lstStyle/>
                    <a:p>
                      <a:r>
                        <a:rPr lang="en-US" dirty="0" err="1"/>
                        <a:t>INtime</a:t>
                      </a:r>
                      <a:r>
                        <a:rPr lang="en-US" dirty="0"/>
                        <a:t> Project 2 (Licensing)</a:t>
                      </a:r>
                    </a:p>
                  </a:txBody>
                  <a:tcPr/>
                </a:tc>
                <a:tc>
                  <a:txBody>
                    <a:bodyPr/>
                    <a:lstStyle/>
                    <a:p>
                      <a:pPr lvl="0">
                        <a:buNone/>
                      </a:pPr>
                      <a:r>
                        <a:rPr lang="en-US" dirty="0" err="1"/>
                        <a:t>INtime</a:t>
                      </a:r>
                      <a:r>
                        <a:rPr lang="en-US" dirty="0"/>
                        <a:t> Project 3</a:t>
                      </a:r>
                    </a:p>
                  </a:txBody>
                  <a:tcPr/>
                </a:tc>
                <a:tc>
                  <a:txBody>
                    <a:bodyPr/>
                    <a:lstStyle/>
                    <a:p>
                      <a:pPr lvl="0">
                        <a:buNone/>
                      </a:pPr>
                      <a:r>
                        <a:rPr lang="en-US" sz="1800" b="1" i="0" u="none" strike="noStrike" noProof="0" dirty="0" err="1">
                          <a:solidFill>
                            <a:srgbClr val="FFFFFF"/>
                          </a:solidFill>
                          <a:latin typeface="Calibri"/>
                        </a:rPr>
                        <a:t>INtime</a:t>
                      </a:r>
                      <a:r>
                        <a:rPr lang="en-US" sz="1800" b="1" i="0" u="none" strike="noStrike" noProof="0" dirty="0">
                          <a:solidFill>
                            <a:srgbClr val="FFFFFF"/>
                          </a:solidFill>
                          <a:latin typeface="Calibri"/>
                        </a:rPr>
                        <a:t> Project 4</a:t>
                      </a:r>
                    </a:p>
                  </a:txBody>
                  <a:tcPr/>
                </a:tc>
                <a:extLst>
                  <a:ext uri="{0D108BD9-81ED-4DB2-BD59-A6C34878D82A}">
                    <a16:rowId xmlns:a16="http://schemas.microsoft.com/office/drawing/2014/main" val="816195034"/>
                  </a:ext>
                </a:extLst>
              </a:tr>
              <a:tr h="1265595">
                <a:tc>
                  <a:txBody>
                    <a:bodyPr/>
                    <a:lstStyle/>
                    <a:p>
                      <a:pPr lvl="0">
                        <a:buNone/>
                      </a:pPr>
                      <a:r>
                        <a:rPr lang="en-US" sz="1800" b="0" i="0" u="none" strike="noStrike" noProof="0" dirty="0">
                          <a:solidFill>
                            <a:srgbClr val="000000"/>
                          </a:solidFill>
                          <a:latin typeface="Calibri"/>
                        </a:rPr>
                        <a:t>2/1/24 - 2/15/24</a:t>
                      </a:r>
                      <a:endParaRPr lang="en-US" dirty="0"/>
                    </a:p>
                  </a:txBody>
                  <a:tcPr/>
                </a:tc>
                <a:tc>
                  <a:txBody>
                    <a:bodyPr/>
                    <a:lstStyle/>
                    <a:p>
                      <a:pPr lvl="0">
                        <a:buNone/>
                      </a:pPr>
                      <a:r>
                        <a:rPr lang="en-US" sz="1800" b="0" i="0" u="none" strike="noStrike" noProof="0" dirty="0">
                          <a:solidFill>
                            <a:srgbClr val="000000"/>
                          </a:solidFill>
                          <a:latin typeface="Calibri"/>
                        </a:rPr>
                        <a:t>Sprint 3</a:t>
                      </a:r>
                    </a:p>
                    <a:p>
                      <a:pPr lvl="0">
                        <a:buNone/>
                      </a:pPr>
                      <a:r>
                        <a:rPr lang="en-US" sz="1800" b="0" i="0" u="none" strike="noStrike" noProof="0" dirty="0">
                          <a:solidFill>
                            <a:srgbClr val="000000"/>
                          </a:solidFill>
                          <a:latin typeface="Calibri"/>
                        </a:rPr>
                        <a:t>PO: Joel</a:t>
                      </a:r>
                      <a:endParaRPr lang="en-US" dirty="0"/>
                    </a:p>
                    <a:p>
                      <a:pPr lvl="0">
                        <a:buNone/>
                      </a:pPr>
                      <a:r>
                        <a:rPr lang="en-US" sz="1800" b="0" i="0" u="none" strike="noStrike" noProof="0" dirty="0">
                          <a:solidFill>
                            <a:srgbClr val="000000"/>
                          </a:solidFill>
                          <a:latin typeface="Calibri"/>
                        </a:rPr>
                        <a:t>Dev: Stuart</a:t>
                      </a:r>
                    </a:p>
                    <a:p>
                      <a:pPr lvl="0">
                        <a:buNone/>
                      </a:pPr>
                      <a:r>
                        <a:rPr lang="en-US" sz="1800" b="0" i="0" u="none" strike="noStrike" noProof="0" dirty="0">
                          <a:solidFill>
                            <a:srgbClr val="000000"/>
                          </a:solidFill>
                          <a:latin typeface="Calibri"/>
                        </a:rPr>
                        <a:t>Tester: David</a:t>
                      </a:r>
                    </a:p>
                  </a:txBody>
                  <a:tcPr/>
                </a:tc>
                <a:tc>
                  <a:txBody>
                    <a:bodyPr/>
                    <a:lstStyle/>
                    <a:p>
                      <a:pPr lvl="0">
                        <a:buNone/>
                      </a:pPr>
                      <a:r>
                        <a:rPr lang="en-US" sz="1800" b="0" i="0" u="none" strike="noStrike" noProof="0" dirty="0">
                          <a:solidFill>
                            <a:srgbClr val="000000"/>
                          </a:solidFill>
                          <a:latin typeface="Calibri"/>
                        </a:rPr>
                        <a:t>Sprint 8 </a:t>
                      </a:r>
                    </a:p>
                    <a:p>
                      <a:pPr lvl="0">
                        <a:buNone/>
                      </a:pPr>
                      <a:r>
                        <a:rPr lang="en-US" sz="1800" b="0" i="0" u="none" strike="noStrike" noProof="0" dirty="0">
                          <a:solidFill>
                            <a:srgbClr val="000000"/>
                          </a:solidFill>
                          <a:latin typeface="Calibri"/>
                        </a:rPr>
                        <a:t>PO: Jesse</a:t>
                      </a:r>
                    </a:p>
                    <a:p>
                      <a:pPr lvl="0">
                        <a:buNone/>
                      </a:pPr>
                      <a:r>
                        <a:rPr lang="en-US" sz="1800" b="0" i="0" u="none" strike="noStrike" noProof="0" dirty="0">
                          <a:solidFill>
                            <a:srgbClr val="000000"/>
                          </a:solidFill>
                          <a:latin typeface="Calibri"/>
                        </a:rPr>
                        <a:t>Dev: Jesse</a:t>
                      </a:r>
                    </a:p>
                    <a:p>
                      <a:pPr lvl="0">
                        <a:buNone/>
                      </a:pPr>
                      <a:r>
                        <a:rPr lang="en-US" sz="1800" b="0" i="0" u="none" strike="noStrike" noProof="0" dirty="0">
                          <a:solidFill>
                            <a:srgbClr val="000000"/>
                          </a:solidFill>
                          <a:latin typeface="Calibri"/>
                        </a:rPr>
                        <a:t>Tester: None</a:t>
                      </a:r>
                    </a:p>
                  </a:txBody>
                  <a:tcPr/>
                </a:tc>
                <a:tc>
                  <a:txBody>
                    <a:bodyPr/>
                    <a:lstStyle/>
                    <a:p>
                      <a:pPr lvl="0">
                        <a:buNone/>
                      </a:pPr>
                      <a:r>
                        <a:rPr lang="en-US" sz="1800" b="0" i="0" u="none" strike="noStrike" noProof="0" dirty="0">
                          <a:solidFill>
                            <a:srgbClr val="000000"/>
                          </a:solidFill>
                          <a:latin typeface="Calibri"/>
                        </a:rPr>
                        <a:t>Sprint 1</a:t>
                      </a:r>
                    </a:p>
                    <a:p>
                      <a:pPr lvl="0">
                        <a:buNone/>
                      </a:pPr>
                      <a:r>
                        <a:rPr lang="en-US" sz="1800" b="0" i="0" u="none" strike="noStrike" noProof="0" dirty="0">
                          <a:solidFill>
                            <a:srgbClr val="000000"/>
                          </a:solidFill>
                          <a:latin typeface="Calibri"/>
                        </a:rPr>
                        <a:t>PO: Joel</a:t>
                      </a:r>
                    </a:p>
                    <a:p>
                      <a:pPr lvl="0">
                        <a:buNone/>
                      </a:pPr>
                      <a:r>
                        <a:rPr lang="en-US" sz="1800" b="0" i="0" u="none" strike="noStrike" noProof="0" dirty="0">
                          <a:solidFill>
                            <a:srgbClr val="000000"/>
                          </a:solidFill>
                          <a:latin typeface="Calibri"/>
                        </a:rPr>
                        <a:t>Dev: Carl, Jared</a:t>
                      </a:r>
                      <a:endParaRPr lang="en-US" dirty="0"/>
                    </a:p>
                    <a:p>
                      <a:pPr lvl="0">
                        <a:buNone/>
                      </a:pPr>
                      <a:r>
                        <a:rPr lang="en-US" sz="1800" b="0" i="0" u="none" strike="noStrike" noProof="0" dirty="0">
                          <a:solidFill>
                            <a:srgbClr val="000000"/>
                          </a:solidFill>
                          <a:latin typeface="Calibri"/>
                        </a:rPr>
                        <a:t>Tester: Eric</a:t>
                      </a:r>
                    </a:p>
                  </a:txBody>
                  <a:tcPr/>
                </a:tc>
                <a:tc>
                  <a:txBody>
                    <a:bodyPr/>
                    <a:lstStyle/>
                    <a:p>
                      <a:pPr lvl="0">
                        <a:buNone/>
                      </a:pPr>
                      <a:r>
                        <a:rPr lang="en-US" sz="1800" b="0" i="0" u="none" strike="noStrike" noProof="0" dirty="0">
                          <a:solidFill>
                            <a:srgbClr val="000000"/>
                          </a:solidFill>
                          <a:latin typeface="Calibri"/>
                        </a:rPr>
                        <a:t>Sprint 1 </a:t>
                      </a:r>
                    </a:p>
                    <a:p>
                      <a:pPr lvl="0">
                        <a:buNone/>
                      </a:pPr>
                      <a:r>
                        <a:rPr lang="en-US" sz="1800" b="0" i="0" u="none" strike="noStrike" noProof="0" dirty="0">
                          <a:solidFill>
                            <a:srgbClr val="000000"/>
                          </a:solidFill>
                          <a:latin typeface="Calibri"/>
                        </a:rPr>
                        <a:t>PO: Chris</a:t>
                      </a:r>
                    </a:p>
                    <a:p>
                      <a:pPr lvl="0">
                        <a:buNone/>
                      </a:pPr>
                      <a:r>
                        <a:rPr lang="en-US" sz="1800" b="0" i="0" u="none" strike="noStrike" noProof="0" dirty="0">
                          <a:solidFill>
                            <a:srgbClr val="000000"/>
                          </a:solidFill>
                          <a:latin typeface="Calibri"/>
                        </a:rPr>
                        <a:t>Dev: Dalibor</a:t>
                      </a:r>
                    </a:p>
                    <a:p>
                      <a:pPr lvl="0">
                        <a:buNone/>
                      </a:pPr>
                      <a:r>
                        <a:rPr lang="en-US" sz="1800" b="0" i="0" u="none" strike="noStrike" noProof="0" dirty="0">
                          <a:solidFill>
                            <a:srgbClr val="000000"/>
                          </a:solidFill>
                          <a:latin typeface="Calibri"/>
                        </a:rPr>
                        <a:t>Tester: None</a:t>
                      </a:r>
                      <a:endParaRPr lang="en-US" dirty="0"/>
                    </a:p>
                  </a:txBody>
                  <a:tcPr/>
                </a:tc>
                <a:extLst>
                  <a:ext uri="{0D108BD9-81ED-4DB2-BD59-A6C34878D82A}">
                    <a16:rowId xmlns:a16="http://schemas.microsoft.com/office/drawing/2014/main" val="1065271066"/>
                  </a:ext>
                </a:extLst>
              </a:tr>
              <a:tr h="1558463">
                <a:tc>
                  <a:txBody>
                    <a:bodyPr/>
                    <a:lstStyle/>
                    <a:p>
                      <a:pPr lvl="0">
                        <a:buNone/>
                      </a:pPr>
                      <a:r>
                        <a:rPr lang="en-US" sz="1800" b="0" i="0" u="none" strike="noStrike" noProof="0" dirty="0">
                          <a:solidFill>
                            <a:srgbClr val="000000"/>
                          </a:solidFill>
                          <a:latin typeface="Calibri"/>
                        </a:rPr>
                        <a:t>2/16/24 - 2/29/24</a:t>
                      </a:r>
                      <a:endParaRPr lang="en-US" dirty="0"/>
                    </a:p>
                  </a:txBody>
                  <a:tcPr/>
                </a:tc>
                <a:tc>
                  <a:txBody>
                    <a:bodyPr/>
                    <a:lstStyle/>
                    <a:p>
                      <a:pPr lvl="0">
                        <a:buNone/>
                      </a:pPr>
                      <a:r>
                        <a:rPr lang="en-US" sz="1800" b="0" i="0" u="none" strike="noStrike" noProof="0" dirty="0">
                          <a:solidFill>
                            <a:srgbClr val="000000"/>
                          </a:solidFill>
                          <a:latin typeface="Calibri"/>
                        </a:rPr>
                        <a:t>Sprint 4</a:t>
                      </a:r>
                    </a:p>
                    <a:p>
                      <a:pPr lvl="0">
                        <a:buNone/>
                      </a:pPr>
                      <a:r>
                        <a:rPr lang="en-US" sz="1800" b="0" i="0" u="none" strike="noStrike" noProof="0" dirty="0">
                          <a:solidFill>
                            <a:srgbClr val="000000"/>
                          </a:solidFill>
                          <a:latin typeface="Calibri"/>
                        </a:rPr>
                        <a:t>PO: Joel</a:t>
                      </a:r>
                    </a:p>
                    <a:p>
                      <a:pPr lvl="0">
                        <a:buNone/>
                      </a:pPr>
                      <a:r>
                        <a:rPr lang="en-US" sz="1800" b="0" i="0" u="none" strike="noStrike" noProof="0" dirty="0">
                          <a:solidFill>
                            <a:srgbClr val="000000"/>
                          </a:solidFill>
                          <a:latin typeface="Calibri"/>
                        </a:rPr>
                        <a:t>Dev: Stuart</a:t>
                      </a:r>
                    </a:p>
                    <a:p>
                      <a:pPr lvl="0">
                        <a:buNone/>
                      </a:pPr>
                      <a:r>
                        <a:rPr lang="en-US" sz="1800" b="0" i="0" u="none" strike="noStrike" noProof="0" dirty="0">
                          <a:solidFill>
                            <a:srgbClr val="000000"/>
                          </a:solidFill>
                          <a:latin typeface="Calibri"/>
                        </a:rPr>
                        <a:t>Tester: None</a:t>
                      </a:r>
                      <a:endParaRPr lang="en-US" dirty="0"/>
                    </a:p>
                  </a:txBody>
                  <a:tcPr/>
                </a:tc>
                <a:tc>
                  <a:txBody>
                    <a:bodyPr/>
                    <a:lstStyle/>
                    <a:p>
                      <a:pPr lvl="0">
                        <a:buNone/>
                      </a:pPr>
                      <a:r>
                        <a:rPr lang="en-US" sz="1800" b="0" i="0" u="none" strike="noStrike" noProof="0" dirty="0">
                          <a:solidFill>
                            <a:srgbClr val="000000"/>
                          </a:solidFill>
                          <a:latin typeface="Calibri"/>
                        </a:rPr>
                        <a:t>Sprint 9 </a:t>
                      </a:r>
                    </a:p>
                    <a:p>
                      <a:pPr lvl="0">
                        <a:buNone/>
                      </a:pPr>
                      <a:r>
                        <a:rPr lang="en-US" sz="1800" b="0" i="0" u="none" strike="noStrike" noProof="0" dirty="0">
                          <a:solidFill>
                            <a:srgbClr val="000000"/>
                          </a:solidFill>
                          <a:latin typeface="Calibri"/>
                        </a:rPr>
                        <a:t>PO: Joel</a:t>
                      </a:r>
                    </a:p>
                    <a:p>
                      <a:pPr lvl="0">
                        <a:buNone/>
                      </a:pPr>
                      <a:r>
                        <a:rPr lang="en-US" sz="1800" b="0" i="0" u="none" strike="noStrike" noProof="0" dirty="0">
                          <a:solidFill>
                            <a:srgbClr val="000000"/>
                          </a:solidFill>
                          <a:latin typeface="Calibri"/>
                        </a:rPr>
                        <a:t>Dev: Jesse</a:t>
                      </a:r>
                    </a:p>
                    <a:p>
                      <a:pPr lvl="0">
                        <a:buNone/>
                      </a:pPr>
                      <a:r>
                        <a:rPr lang="en-US" sz="1800" b="0" i="0" u="none" strike="noStrike" noProof="0" dirty="0">
                          <a:solidFill>
                            <a:srgbClr val="000000"/>
                          </a:solidFill>
                          <a:latin typeface="Calibri"/>
                        </a:rPr>
                        <a:t>Tester: None</a:t>
                      </a:r>
                      <a:endParaRPr lang="en-US" dirty="0"/>
                    </a:p>
                  </a:txBody>
                  <a:tcPr/>
                </a:tc>
                <a:tc>
                  <a:txBody>
                    <a:bodyPr/>
                    <a:lstStyle/>
                    <a:p>
                      <a:pPr lvl="0">
                        <a:buNone/>
                      </a:pPr>
                      <a:r>
                        <a:rPr lang="en-US" sz="1800" b="0" i="0" u="none" strike="noStrike" noProof="0" dirty="0">
                          <a:solidFill>
                            <a:srgbClr val="000000"/>
                          </a:solidFill>
                          <a:latin typeface="Calibri"/>
                        </a:rPr>
                        <a:t>Sprint 2</a:t>
                      </a:r>
                    </a:p>
                    <a:p>
                      <a:pPr lvl="0">
                        <a:buNone/>
                      </a:pPr>
                      <a:r>
                        <a:rPr lang="en-US" sz="1800" b="0" i="0" u="none" strike="noStrike" noProof="0" dirty="0">
                          <a:solidFill>
                            <a:srgbClr val="000000"/>
                          </a:solidFill>
                          <a:latin typeface="Calibri"/>
                        </a:rPr>
                        <a:t>PO: Joel</a:t>
                      </a:r>
                    </a:p>
                    <a:p>
                      <a:pPr lvl="0">
                        <a:buNone/>
                      </a:pPr>
                      <a:r>
                        <a:rPr lang="en-US" sz="1800" b="0" i="0" u="none" strike="noStrike" noProof="0" dirty="0">
                          <a:solidFill>
                            <a:srgbClr val="000000"/>
                          </a:solidFill>
                          <a:latin typeface="Calibri"/>
                        </a:rPr>
                        <a:t>Dev: Carl, Jared</a:t>
                      </a:r>
                    </a:p>
                    <a:p>
                      <a:pPr lvl="0">
                        <a:buNone/>
                      </a:pPr>
                      <a:r>
                        <a:rPr lang="en-US" sz="1800" b="0" i="0" u="none" strike="noStrike" noProof="0" dirty="0">
                          <a:solidFill>
                            <a:srgbClr val="000000"/>
                          </a:solidFill>
                          <a:latin typeface="Calibri"/>
                        </a:rPr>
                        <a:t>Tester: Eric</a:t>
                      </a:r>
                      <a:endParaRPr lang="en-US" dirty="0"/>
                    </a:p>
                  </a:txBody>
                  <a:tcPr/>
                </a:tc>
                <a:tc>
                  <a:txBody>
                    <a:bodyPr/>
                    <a:lstStyle/>
                    <a:p>
                      <a:pPr lvl="0">
                        <a:buNone/>
                      </a:pPr>
                      <a:r>
                        <a:rPr lang="en-US" sz="1800" b="0" i="0" u="none" strike="noStrike" noProof="0" dirty="0">
                          <a:solidFill>
                            <a:srgbClr val="000000"/>
                          </a:solidFill>
                          <a:latin typeface="Calibri"/>
                        </a:rPr>
                        <a:t>Sprint 2</a:t>
                      </a:r>
                    </a:p>
                    <a:p>
                      <a:pPr lvl="0">
                        <a:buNone/>
                      </a:pPr>
                      <a:r>
                        <a:rPr lang="en-US" sz="1800" b="0" i="0" u="none" strike="noStrike" noProof="0" dirty="0">
                          <a:solidFill>
                            <a:srgbClr val="000000"/>
                          </a:solidFill>
                          <a:latin typeface="Calibri"/>
                        </a:rPr>
                        <a:t>PO: Chris</a:t>
                      </a:r>
                    </a:p>
                    <a:p>
                      <a:pPr lvl="0">
                        <a:buNone/>
                      </a:pPr>
                      <a:r>
                        <a:rPr lang="en-US" sz="1800" b="0" i="0" u="none" strike="noStrike" noProof="0" dirty="0">
                          <a:solidFill>
                            <a:srgbClr val="000000"/>
                          </a:solidFill>
                          <a:latin typeface="Calibri"/>
                        </a:rPr>
                        <a:t>Dev: Dalibor</a:t>
                      </a:r>
                    </a:p>
                    <a:p>
                      <a:pPr lvl="0">
                        <a:buNone/>
                      </a:pPr>
                      <a:r>
                        <a:rPr lang="en-US" sz="1800" b="0" i="0" u="none" strike="noStrike" noProof="0" dirty="0">
                          <a:solidFill>
                            <a:srgbClr val="000000"/>
                          </a:solidFill>
                          <a:latin typeface="Calibri"/>
                        </a:rPr>
                        <a:t>Tester: David</a:t>
                      </a:r>
                      <a:endParaRPr lang="en-US" dirty="0"/>
                    </a:p>
                  </a:txBody>
                  <a:tcPr/>
                </a:tc>
                <a:extLst>
                  <a:ext uri="{0D108BD9-81ED-4DB2-BD59-A6C34878D82A}">
                    <a16:rowId xmlns:a16="http://schemas.microsoft.com/office/drawing/2014/main" val="861829653"/>
                  </a:ext>
                </a:extLst>
              </a:tr>
              <a:tr h="1558463">
                <a:tc>
                  <a:txBody>
                    <a:bodyPr/>
                    <a:lstStyle/>
                    <a:p>
                      <a:pPr lvl="0">
                        <a:buNone/>
                      </a:pPr>
                      <a:r>
                        <a:rPr lang="en-US" sz="1800" b="0" i="0" u="none" strike="noStrike" noProof="0" dirty="0">
                          <a:solidFill>
                            <a:srgbClr val="000000"/>
                          </a:solidFill>
                          <a:latin typeface="Calibri"/>
                        </a:rPr>
                        <a:t>3/1/24 - 3/15/24</a:t>
                      </a:r>
                      <a:endParaRPr lang="en-US" dirty="0"/>
                    </a:p>
                  </a:txBody>
                  <a:tcPr/>
                </a:tc>
                <a:tc>
                  <a:txBody>
                    <a:bodyPr/>
                    <a:lstStyle/>
                    <a:p>
                      <a:pPr lvl="0">
                        <a:buNone/>
                      </a:pPr>
                      <a:r>
                        <a:rPr lang="en-US" sz="1800" b="0" i="0" u="none" strike="noStrike" noProof="0" dirty="0">
                          <a:solidFill>
                            <a:srgbClr val="000000"/>
                          </a:solidFill>
                          <a:latin typeface="Calibri"/>
                        </a:rPr>
                        <a:t>Sprint 5</a:t>
                      </a:r>
                    </a:p>
                    <a:p>
                      <a:pPr lvl="0">
                        <a:buNone/>
                      </a:pPr>
                      <a:r>
                        <a:rPr lang="en-US" sz="1800" b="0" i="0" u="none" strike="noStrike" noProof="0" dirty="0">
                          <a:solidFill>
                            <a:srgbClr val="000000"/>
                          </a:solidFill>
                          <a:latin typeface="Calibri"/>
                        </a:rPr>
                        <a:t>PO: Joel</a:t>
                      </a:r>
                    </a:p>
                    <a:p>
                      <a:pPr lvl="0">
                        <a:buNone/>
                      </a:pPr>
                      <a:r>
                        <a:rPr lang="en-US" sz="1800" b="0" i="0" u="none" strike="noStrike" noProof="0" dirty="0">
                          <a:solidFill>
                            <a:srgbClr val="000000"/>
                          </a:solidFill>
                          <a:latin typeface="Calibri"/>
                        </a:rPr>
                        <a:t>Dev: Stuart</a:t>
                      </a:r>
                    </a:p>
                    <a:p>
                      <a:pPr lvl="0">
                        <a:buNone/>
                      </a:pPr>
                      <a:r>
                        <a:rPr lang="en-US" sz="1800" b="0" i="0" u="none" strike="noStrike" noProof="0" dirty="0">
                          <a:solidFill>
                            <a:srgbClr val="000000"/>
                          </a:solidFill>
                          <a:latin typeface="Calibri"/>
                        </a:rPr>
                        <a:t>Tester: None</a:t>
                      </a:r>
                      <a:endParaRPr lang="en-US" dirty="0"/>
                    </a:p>
                  </a:txBody>
                  <a:tcPr/>
                </a:tc>
                <a:tc>
                  <a:txBody>
                    <a:bodyPr/>
                    <a:lstStyle/>
                    <a:p>
                      <a:pPr lvl="0">
                        <a:buNone/>
                      </a:pPr>
                      <a:r>
                        <a:rPr lang="en-US" sz="1800" b="0" i="0" u="none" strike="noStrike" noProof="0" dirty="0">
                          <a:solidFill>
                            <a:srgbClr val="000000"/>
                          </a:solidFill>
                          <a:latin typeface="Calibri"/>
                        </a:rPr>
                        <a:t>Sprint 10</a:t>
                      </a:r>
                    </a:p>
                    <a:p>
                      <a:pPr lvl="0">
                        <a:buNone/>
                      </a:pPr>
                      <a:r>
                        <a:rPr lang="en-US" sz="1800" b="0" i="0" u="none" strike="noStrike" noProof="0" dirty="0">
                          <a:solidFill>
                            <a:srgbClr val="000000"/>
                          </a:solidFill>
                          <a:latin typeface="Calibri"/>
                        </a:rPr>
                        <a:t>PO: Joel</a:t>
                      </a:r>
                    </a:p>
                    <a:p>
                      <a:pPr lvl="0">
                        <a:buNone/>
                      </a:pPr>
                      <a:r>
                        <a:rPr lang="en-US" sz="1800" b="0" i="0" u="none" strike="noStrike" noProof="0" dirty="0">
                          <a:solidFill>
                            <a:srgbClr val="000000"/>
                          </a:solidFill>
                          <a:latin typeface="Calibri"/>
                        </a:rPr>
                        <a:t>Dev: Jesse</a:t>
                      </a:r>
                    </a:p>
                    <a:p>
                      <a:pPr lvl="0">
                        <a:buNone/>
                      </a:pPr>
                      <a:r>
                        <a:rPr lang="en-US" sz="1800" b="0" i="0" u="none" strike="noStrike" noProof="0" dirty="0">
                          <a:solidFill>
                            <a:srgbClr val="000000"/>
                          </a:solidFill>
                          <a:latin typeface="Calibri"/>
                        </a:rPr>
                        <a:t>Tester: David</a:t>
                      </a:r>
                      <a:endParaRPr lang="en-US" dirty="0"/>
                    </a:p>
                  </a:txBody>
                  <a:tcPr/>
                </a:tc>
                <a:tc>
                  <a:txBody>
                    <a:bodyPr/>
                    <a:lstStyle/>
                    <a:p>
                      <a:pPr lvl="0">
                        <a:buNone/>
                      </a:pPr>
                      <a:r>
                        <a:rPr lang="en-US" sz="1800" b="0" i="0" u="none" strike="noStrike" noProof="0" dirty="0">
                          <a:solidFill>
                            <a:srgbClr val="000000"/>
                          </a:solidFill>
                          <a:latin typeface="Calibri"/>
                        </a:rPr>
                        <a:t>Sprint 3</a:t>
                      </a:r>
                    </a:p>
                    <a:p>
                      <a:pPr lvl="0">
                        <a:buNone/>
                      </a:pPr>
                      <a:r>
                        <a:rPr lang="en-US" sz="1800" b="0" i="0" u="none" strike="noStrike" noProof="0" dirty="0">
                          <a:solidFill>
                            <a:srgbClr val="000000"/>
                          </a:solidFill>
                          <a:latin typeface="Calibri"/>
                        </a:rPr>
                        <a:t>PO: Joel</a:t>
                      </a:r>
                    </a:p>
                    <a:p>
                      <a:pPr lvl="0">
                        <a:buNone/>
                      </a:pPr>
                      <a:r>
                        <a:rPr lang="en-US" sz="1800" b="0" i="0" u="none" strike="noStrike" noProof="0" dirty="0">
                          <a:solidFill>
                            <a:srgbClr val="000000"/>
                          </a:solidFill>
                          <a:latin typeface="Calibri"/>
                        </a:rPr>
                        <a:t>Dev: Carl, Jared</a:t>
                      </a:r>
                    </a:p>
                    <a:p>
                      <a:pPr lvl="0">
                        <a:buNone/>
                      </a:pPr>
                      <a:r>
                        <a:rPr lang="en-US" sz="1800" b="0" i="0" u="none" strike="noStrike" noProof="0" dirty="0">
                          <a:solidFill>
                            <a:srgbClr val="000000"/>
                          </a:solidFill>
                          <a:latin typeface="Calibri"/>
                        </a:rPr>
                        <a:t>Tester: None</a:t>
                      </a:r>
                      <a:endParaRPr lang="en-US" dirty="0"/>
                    </a:p>
                  </a:txBody>
                  <a:tcPr/>
                </a:tc>
                <a:tc>
                  <a:txBody>
                    <a:bodyPr/>
                    <a:lstStyle/>
                    <a:p>
                      <a:pPr lvl="0">
                        <a:buNone/>
                      </a:pPr>
                      <a:r>
                        <a:rPr lang="en-US" sz="1800" b="0" i="0" u="none" strike="noStrike" noProof="0" dirty="0">
                          <a:solidFill>
                            <a:srgbClr val="000000"/>
                          </a:solidFill>
                          <a:latin typeface="Calibri"/>
                        </a:rPr>
                        <a:t>Sprint 3</a:t>
                      </a:r>
                    </a:p>
                    <a:p>
                      <a:pPr lvl="0">
                        <a:buNone/>
                      </a:pPr>
                      <a:r>
                        <a:rPr lang="en-US" sz="1800" b="0" i="0" u="none" strike="noStrike" noProof="0" dirty="0">
                          <a:solidFill>
                            <a:srgbClr val="000000"/>
                          </a:solidFill>
                          <a:latin typeface="Calibri"/>
                        </a:rPr>
                        <a:t>PO: Chris</a:t>
                      </a:r>
                    </a:p>
                    <a:p>
                      <a:pPr lvl="0">
                        <a:buNone/>
                      </a:pPr>
                      <a:r>
                        <a:rPr lang="en-US" sz="1800" b="0" i="0" u="none" strike="noStrike" noProof="0" dirty="0">
                          <a:solidFill>
                            <a:srgbClr val="000000"/>
                          </a:solidFill>
                          <a:latin typeface="Calibri"/>
                        </a:rPr>
                        <a:t>Dev: Dalibor</a:t>
                      </a:r>
                    </a:p>
                    <a:p>
                      <a:pPr lvl="0">
                        <a:buNone/>
                      </a:pPr>
                      <a:r>
                        <a:rPr lang="en-US" sz="1800" b="0" i="0" u="none" strike="noStrike" noProof="0" dirty="0">
                          <a:solidFill>
                            <a:srgbClr val="000000"/>
                          </a:solidFill>
                          <a:latin typeface="Calibri"/>
                        </a:rPr>
                        <a:t>Tester: Eric</a:t>
                      </a:r>
                      <a:endParaRPr lang="en-US" dirty="0"/>
                    </a:p>
                  </a:txBody>
                  <a:tcPr/>
                </a:tc>
                <a:extLst>
                  <a:ext uri="{0D108BD9-81ED-4DB2-BD59-A6C34878D82A}">
                    <a16:rowId xmlns:a16="http://schemas.microsoft.com/office/drawing/2014/main" val="1142652362"/>
                  </a:ext>
                </a:extLst>
              </a:tr>
            </a:tbl>
          </a:graphicData>
        </a:graphic>
      </p:graphicFrame>
    </p:spTree>
    <p:extLst>
      <p:ext uri="{BB962C8B-B14F-4D97-AF65-F5344CB8AC3E}">
        <p14:creationId xmlns:p14="http://schemas.microsoft.com/office/powerpoint/2010/main" val="214383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D495-C300-F84C-1CEE-FEDDE467F1A3}"/>
              </a:ext>
            </a:extLst>
          </p:cNvPr>
          <p:cNvSpPr>
            <a:spLocks noGrp="1"/>
          </p:cNvSpPr>
          <p:nvPr>
            <p:ph type="title"/>
          </p:nvPr>
        </p:nvSpPr>
        <p:spPr/>
        <p:txBody>
          <a:bodyPr/>
          <a:lstStyle/>
          <a:p>
            <a:r>
              <a:rPr lang="en-US" dirty="0">
                <a:ea typeface="Calibri Light"/>
                <a:cs typeface="Calibri Light"/>
              </a:rPr>
              <a:t>Key Touchpoints / Milestones</a:t>
            </a:r>
            <a:endParaRPr lang="en-US" dirty="0"/>
          </a:p>
        </p:txBody>
      </p:sp>
      <p:sp>
        <p:nvSpPr>
          <p:cNvPr id="3" name="Content Placeholder 2">
            <a:extLst>
              <a:ext uri="{FF2B5EF4-FFF2-40B4-BE49-F238E27FC236}">
                <a16:creationId xmlns:a16="http://schemas.microsoft.com/office/drawing/2014/main" id="{176ECD39-2A8F-CA4A-BC8F-82D8042D8D68}"/>
              </a:ext>
            </a:extLst>
          </p:cNvPr>
          <p:cNvSpPr>
            <a:spLocks noGrp="1"/>
          </p:cNvSpPr>
          <p:nvPr>
            <p:ph idx="1"/>
          </p:nvPr>
        </p:nvSpPr>
        <p:spPr/>
        <p:txBody>
          <a:bodyPr vert="horz" lIns="91440" tIns="45720" rIns="91440" bIns="45720" rtlCol="0" anchor="t">
            <a:normAutofit fontScale="70000" lnSpcReduction="20000"/>
          </a:bodyPr>
          <a:lstStyle/>
          <a:p>
            <a:r>
              <a:rPr lang="en-US" sz="2700" dirty="0">
                <a:ea typeface="Calibri"/>
                <a:cs typeface="Calibri"/>
              </a:rPr>
              <a:t>Story Complete – Development </a:t>
            </a:r>
            <a:r>
              <a:rPr lang="en-US" sz="2700" u="sng" dirty="0">
                <a:ea typeface="Calibri"/>
                <a:cs typeface="Calibri"/>
              </a:rPr>
              <a:t>and</a:t>
            </a:r>
            <a:r>
              <a:rPr lang="en-US" sz="2700" dirty="0">
                <a:ea typeface="Calibri"/>
                <a:cs typeface="Calibri"/>
              </a:rPr>
              <a:t> testing complete.  This could be release </a:t>
            </a:r>
            <a:r>
              <a:rPr lang="en-US" sz="2700" u="sng" dirty="0">
                <a:ea typeface="Calibri"/>
                <a:cs typeface="Calibri"/>
              </a:rPr>
              <a:t>as is</a:t>
            </a:r>
            <a:r>
              <a:rPr lang="en-US" sz="2700" dirty="0">
                <a:ea typeface="Calibri"/>
                <a:cs typeface="Calibri"/>
              </a:rPr>
              <a:t> and used by our customers today.  Story points only counted for stories that are completed.</a:t>
            </a:r>
          </a:p>
          <a:p>
            <a:r>
              <a:rPr lang="en-US" sz="2700" dirty="0">
                <a:ea typeface="Calibri"/>
                <a:cs typeface="Calibri"/>
              </a:rPr>
              <a:t>Inception Complete – do we have a good use case and have enough information to prioritize this story amongst other work?  The story is then placed in backlog (prioritized to other items in the backlog) to potentially be picked up in future sprint.  Story is sized.</a:t>
            </a:r>
            <a:endParaRPr lang="en-US"/>
          </a:p>
          <a:p>
            <a:r>
              <a:rPr lang="en-US" sz="2700" dirty="0">
                <a:ea typeface="Calibri"/>
                <a:cs typeface="Calibri"/>
              </a:rPr>
              <a:t>Elaboration Complete – The story has been pulled into the current sprint and discussed fully as a team.  It's clear what needs to happen before we can consider this story is "done."</a:t>
            </a:r>
            <a:endParaRPr lang="en-US" sz="2700">
              <a:ea typeface="Calibri"/>
              <a:cs typeface="Calibri"/>
            </a:endParaRPr>
          </a:p>
          <a:p>
            <a:pPr lvl="1">
              <a:buFont typeface="Courier New" panose="020B0604020202020204" pitchFamily="34" charset="0"/>
              <a:buChar char="o"/>
            </a:pPr>
            <a:r>
              <a:rPr lang="en-US" sz="2300" dirty="0">
                <a:ea typeface="Calibri"/>
                <a:cs typeface="Calibri"/>
              </a:rPr>
              <a:t>Tests can be built (either manual or automated) against the acceptance criteria as a easy way to ensure all new features are tested.  May consider having the testers be the people who perform the demonstration in the proof.</a:t>
            </a:r>
          </a:p>
          <a:p>
            <a:r>
              <a:rPr lang="en-US" dirty="0">
                <a:ea typeface="Calibri"/>
                <a:cs typeface="Calibri"/>
              </a:rPr>
              <a:t>Backlog prioritization session – Review all stories in backlog and rank them.  As far as the team is concerned, we pull from the top.  It's up to PO, stakeholders to determine what that rank is.  For licensing, this might be Joel M, Ashley, Joel R., Kim, and Andreas.</a:t>
            </a:r>
          </a:p>
          <a:p>
            <a:r>
              <a:rPr lang="en-US" dirty="0">
                <a:ea typeface="Calibri"/>
                <a:cs typeface="Calibri"/>
              </a:rPr>
              <a:t>Proof – Demonstrate working software to the business.  The bigger the better – if the entire company watches it helps everyone – sales, support prepare on what's coming.  I'm a proponent of having the business "accept" each story – or explicitly state what's needed to accept it. </a:t>
            </a:r>
            <a:endParaRPr lang="en-US"/>
          </a:p>
          <a:p>
            <a:endParaRPr lang="en-US" dirty="0">
              <a:ea typeface="Calibri"/>
              <a:cs typeface="Calibri"/>
            </a:endParaRPr>
          </a:p>
        </p:txBody>
      </p:sp>
    </p:spTree>
    <p:extLst>
      <p:ext uri="{BB962C8B-B14F-4D97-AF65-F5344CB8AC3E}">
        <p14:creationId xmlns:p14="http://schemas.microsoft.com/office/powerpoint/2010/main" val="450449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47168A5-2852-6593-15B7-1E32C6C551C9}"/>
              </a:ext>
            </a:extLst>
          </p:cNvPr>
          <p:cNvGraphicFramePr>
            <a:graphicFrameLocks noGrp="1"/>
          </p:cNvGraphicFramePr>
          <p:nvPr>
            <p:extLst>
              <p:ext uri="{D42A27DB-BD31-4B8C-83A1-F6EECF244321}">
                <p14:modId xmlns:p14="http://schemas.microsoft.com/office/powerpoint/2010/main" val="2867461918"/>
              </p:ext>
            </p:extLst>
          </p:nvPr>
        </p:nvGraphicFramePr>
        <p:xfrm>
          <a:off x="116541" y="98612"/>
          <a:ext cx="11663460" cy="10326226"/>
        </p:xfrm>
        <a:graphic>
          <a:graphicData uri="http://schemas.openxmlformats.org/drawingml/2006/table">
            <a:tbl>
              <a:tblPr bandRow="1">
                <a:tableStyleId>{5C22544A-7EE6-4342-B048-85BDC9FD1C3A}</a:tableStyleId>
              </a:tblPr>
              <a:tblGrid>
                <a:gridCol w="2332692">
                  <a:extLst>
                    <a:ext uri="{9D8B030D-6E8A-4147-A177-3AD203B41FA5}">
                      <a16:colId xmlns:a16="http://schemas.microsoft.com/office/drawing/2014/main" val="2146965932"/>
                    </a:ext>
                  </a:extLst>
                </a:gridCol>
                <a:gridCol w="2332692">
                  <a:extLst>
                    <a:ext uri="{9D8B030D-6E8A-4147-A177-3AD203B41FA5}">
                      <a16:colId xmlns:a16="http://schemas.microsoft.com/office/drawing/2014/main" val="2534788080"/>
                    </a:ext>
                  </a:extLst>
                </a:gridCol>
                <a:gridCol w="2332692">
                  <a:extLst>
                    <a:ext uri="{9D8B030D-6E8A-4147-A177-3AD203B41FA5}">
                      <a16:colId xmlns:a16="http://schemas.microsoft.com/office/drawing/2014/main" val="4067686006"/>
                    </a:ext>
                  </a:extLst>
                </a:gridCol>
                <a:gridCol w="2332692">
                  <a:extLst>
                    <a:ext uri="{9D8B030D-6E8A-4147-A177-3AD203B41FA5}">
                      <a16:colId xmlns:a16="http://schemas.microsoft.com/office/drawing/2014/main" val="1739248629"/>
                    </a:ext>
                  </a:extLst>
                </a:gridCol>
                <a:gridCol w="2332692">
                  <a:extLst>
                    <a:ext uri="{9D8B030D-6E8A-4147-A177-3AD203B41FA5}">
                      <a16:colId xmlns:a16="http://schemas.microsoft.com/office/drawing/2014/main" val="3134825149"/>
                    </a:ext>
                  </a:extLst>
                </a:gridCol>
              </a:tblGrid>
              <a:tr h="761289">
                <a:tc>
                  <a:txBody>
                    <a:bodyPr/>
                    <a:lstStyle/>
                    <a:p>
                      <a:pPr lvl="0">
                        <a:buNone/>
                      </a:pPr>
                      <a:r>
                        <a:rPr lang="en-US" dirty="0"/>
                        <a:t>Monday</a:t>
                      </a:r>
                    </a:p>
                  </a:txBody>
                  <a:tcPr/>
                </a:tc>
                <a:tc>
                  <a:txBody>
                    <a:bodyPr/>
                    <a:lstStyle/>
                    <a:p>
                      <a:pPr lvl="0">
                        <a:buNone/>
                      </a:pPr>
                      <a:r>
                        <a:rPr lang="en-US" dirty="0"/>
                        <a:t>Tuesday</a:t>
                      </a:r>
                    </a:p>
                  </a:txBody>
                  <a:tcPr/>
                </a:tc>
                <a:tc>
                  <a:txBody>
                    <a:bodyPr/>
                    <a:lstStyle/>
                    <a:p>
                      <a:pPr lvl="0">
                        <a:buNone/>
                      </a:pPr>
                      <a:r>
                        <a:rPr lang="en-US" dirty="0"/>
                        <a:t>Wednesday</a:t>
                      </a:r>
                    </a:p>
                  </a:txBody>
                  <a:tcPr/>
                </a:tc>
                <a:tc>
                  <a:txBody>
                    <a:bodyPr/>
                    <a:lstStyle/>
                    <a:p>
                      <a:pPr lvl="0">
                        <a:buNone/>
                      </a:pPr>
                      <a:r>
                        <a:rPr lang="en-US" dirty="0"/>
                        <a:t>Thursday</a:t>
                      </a:r>
                    </a:p>
                  </a:txBody>
                  <a:tcPr/>
                </a:tc>
                <a:tc>
                  <a:txBody>
                    <a:bodyPr/>
                    <a:lstStyle/>
                    <a:p>
                      <a:pPr lvl="0">
                        <a:buNone/>
                      </a:pPr>
                      <a:r>
                        <a:rPr lang="en-US" dirty="0"/>
                        <a:t>Friday</a:t>
                      </a:r>
                    </a:p>
                  </a:txBody>
                  <a:tcPr/>
                </a:tc>
                <a:extLst>
                  <a:ext uri="{0D108BD9-81ED-4DB2-BD59-A6C34878D82A}">
                    <a16:rowId xmlns:a16="http://schemas.microsoft.com/office/drawing/2014/main" val="2205626589"/>
                  </a:ext>
                </a:extLst>
              </a:tr>
              <a:tr h="761289">
                <a:tc>
                  <a:txBody>
                    <a:bodyPr/>
                    <a:lstStyle/>
                    <a:p>
                      <a:r>
                        <a:rPr lang="en-US" dirty="0"/>
                        <a:t>29 </a:t>
                      </a:r>
                      <a:r>
                        <a:rPr lang="en-US" sz="1800" b="0" i="0" u="none" strike="noStrike" noProof="0" dirty="0">
                          <a:solidFill>
                            <a:srgbClr val="000000"/>
                          </a:solidFill>
                          <a:latin typeface="Calibri"/>
                        </a:rPr>
                        <a:t>– </a:t>
                      </a:r>
                      <a:endParaRPr lang="en-US" dirty="0"/>
                    </a:p>
                    <a:p>
                      <a:pPr marL="285750" lvl="0" indent="-285750">
                        <a:buFont typeface="Arial"/>
                        <a:buChar char="•"/>
                      </a:pPr>
                      <a:r>
                        <a:rPr lang="en-US" dirty="0"/>
                        <a:t>Standups</a:t>
                      </a:r>
                    </a:p>
                  </a:txBody>
                  <a:tcPr/>
                </a:tc>
                <a:tc>
                  <a:txBody>
                    <a:bodyPr/>
                    <a:lstStyle/>
                    <a:p>
                      <a:r>
                        <a:rPr lang="en-US" dirty="0"/>
                        <a:t>30 </a:t>
                      </a:r>
                      <a:r>
                        <a:rPr lang="en-US" sz="1800" b="0" i="0" u="none" strike="noStrike" noProof="0" dirty="0">
                          <a:solidFill>
                            <a:srgbClr val="000000"/>
                          </a:solidFill>
                          <a:latin typeface="Calibri"/>
                        </a:rPr>
                        <a:t>– </a:t>
                      </a:r>
                      <a:endParaRPr lang="en-US" dirty="0"/>
                    </a:p>
                    <a:p>
                      <a:pPr marL="285750" lvl="0" indent="-285750">
                        <a:buFont typeface="Arial"/>
                        <a:buChar char="•"/>
                      </a:pPr>
                      <a:r>
                        <a:rPr lang="en-US" sz="1800" b="0" i="0" u="none" strike="noStrike" noProof="0" dirty="0">
                          <a:solidFill>
                            <a:srgbClr val="000000"/>
                          </a:solidFill>
                          <a:latin typeface="Calibri"/>
                        </a:rPr>
                        <a:t>Standups</a:t>
                      </a:r>
                      <a:endParaRPr lang="en-US" dirty="0"/>
                    </a:p>
                  </a:txBody>
                  <a:tcPr/>
                </a:tc>
                <a:tc>
                  <a:txBody>
                    <a:bodyPr/>
                    <a:lstStyle/>
                    <a:p>
                      <a:r>
                        <a:rPr lang="en-US" dirty="0"/>
                        <a:t>31 </a:t>
                      </a:r>
                      <a:r>
                        <a:rPr lang="en-US" sz="1800" b="0" i="0" u="none" strike="noStrike" noProof="0" dirty="0">
                          <a:solidFill>
                            <a:srgbClr val="000000"/>
                          </a:solidFill>
                          <a:latin typeface="Calibri"/>
                        </a:rPr>
                        <a:t>–  </a:t>
                      </a:r>
                      <a:endParaRPr lang="en-US" dirty="0"/>
                    </a:p>
                    <a:p>
                      <a:pPr marL="285750" lvl="0" indent="-285750">
                        <a:buFont typeface="Arial"/>
                        <a:buChar char="•"/>
                      </a:pPr>
                      <a:r>
                        <a:rPr lang="en-US" sz="1800" b="0" i="0" u="none" strike="noStrike" noProof="0" dirty="0">
                          <a:solidFill>
                            <a:srgbClr val="000000"/>
                          </a:solidFill>
                          <a:latin typeface="Calibri"/>
                        </a:rPr>
                        <a:t>Standups</a:t>
                      </a:r>
                      <a:endParaRPr lang="en-US" dirty="0"/>
                    </a:p>
                  </a:txBody>
                  <a:tcPr/>
                </a:tc>
                <a:tc>
                  <a:txBody>
                    <a:bodyPr/>
                    <a:lstStyle/>
                    <a:p>
                      <a:r>
                        <a:rPr lang="en-US" dirty="0"/>
                        <a:t>1 </a:t>
                      </a:r>
                      <a:r>
                        <a:rPr lang="en-US" sz="1800" b="0" i="0" u="none" strike="noStrike" noProof="0" dirty="0">
                          <a:solidFill>
                            <a:srgbClr val="000000"/>
                          </a:solidFill>
                          <a:latin typeface="Calibri"/>
                        </a:rPr>
                        <a:t>– </a:t>
                      </a:r>
                      <a:endParaRPr lang="en-US" dirty="0"/>
                    </a:p>
                    <a:p>
                      <a:pPr marL="285750" lvl="0" indent="-285750">
                        <a:buFont typeface="Arial"/>
                        <a:buChar char="•"/>
                      </a:pPr>
                      <a:r>
                        <a:rPr lang="en-US" sz="1800" b="0" i="0" u="none" strike="noStrike" noProof="0" dirty="0">
                          <a:solidFill>
                            <a:srgbClr val="000000"/>
                          </a:solidFill>
                          <a:latin typeface="Calibri"/>
                        </a:rPr>
                        <a:t>Standups</a:t>
                      </a:r>
                      <a:endParaRPr lang="en-US" dirty="0"/>
                    </a:p>
                  </a:txBody>
                  <a:tcPr/>
                </a:tc>
                <a:tc>
                  <a:txBody>
                    <a:bodyPr/>
                    <a:lstStyle/>
                    <a:p>
                      <a:r>
                        <a:rPr lang="en-US" dirty="0"/>
                        <a:t>2 – </a:t>
                      </a:r>
                      <a:endParaRPr lang="en-US"/>
                    </a:p>
                    <a:p>
                      <a:pPr marL="285750" lvl="0" indent="-285750">
                        <a:buFont typeface="Arial"/>
                        <a:buChar char="•"/>
                      </a:pPr>
                      <a:r>
                        <a:rPr lang="en-US" sz="1800" b="0" i="0" u="none" strike="noStrike" noProof="0" dirty="0">
                          <a:solidFill>
                            <a:srgbClr val="000000"/>
                          </a:solidFill>
                          <a:latin typeface="Calibri"/>
                        </a:rPr>
                        <a:t>Standups</a:t>
                      </a:r>
                    </a:p>
                    <a:p>
                      <a:pPr marL="285750" lvl="0" indent="-285750">
                        <a:buFont typeface="Arial"/>
                        <a:buChar char="•"/>
                      </a:pPr>
                      <a:r>
                        <a:rPr lang="en-US" dirty="0">
                          <a:highlight>
                            <a:srgbClr val="FFFF00"/>
                          </a:highlight>
                        </a:rPr>
                        <a:t>Sprint 1 Proofs</a:t>
                      </a:r>
                    </a:p>
                  </a:txBody>
                  <a:tcPr/>
                </a:tc>
                <a:extLst>
                  <a:ext uri="{0D108BD9-81ED-4DB2-BD59-A6C34878D82A}">
                    <a16:rowId xmlns:a16="http://schemas.microsoft.com/office/drawing/2014/main" val="3992931482"/>
                  </a:ext>
                </a:extLst>
              </a:tr>
              <a:tr h="761288">
                <a:tc>
                  <a:txBody>
                    <a:bodyPr/>
                    <a:lstStyle/>
                    <a:p>
                      <a:pPr lvl="0">
                        <a:buNone/>
                      </a:pPr>
                      <a:r>
                        <a:rPr lang="en-US" dirty="0"/>
                        <a:t>5 </a:t>
                      </a:r>
                      <a:r>
                        <a:rPr lang="en-US" sz="1800" b="0" i="0" u="none" strike="noStrike" noProof="0" dirty="0">
                          <a:solidFill>
                            <a:srgbClr val="000000"/>
                          </a:solidFill>
                          <a:latin typeface="Calibri"/>
                        </a:rPr>
                        <a:t>– </a:t>
                      </a:r>
                      <a:endParaRPr lang="en-US" dirty="0"/>
                    </a:p>
                    <a:p>
                      <a:pPr marL="285750" lvl="0" indent="-285750">
                        <a:buFont typeface="Arial"/>
                        <a:buChar char="•"/>
                      </a:pPr>
                      <a:r>
                        <a:rPr lang="en-US" sz="1800" b="0" i="0" u="none" strike="noStrike" noProof="0" dirty="0">
                          <a:solidFill>
                            <a:srgbClr val="000000"/>
                          </a:solidFill>
                          <a:latin typeface="Calibri"/>
                        </a:rPr>
                        <a:t>Standups</a:t>
                      </a:r>
                      <a:endParaRPr lang="en-US" dirty="0"/>
                    </a:p>
                  </a:txBody>
                  <a:tcPr/>
                </a:tc>
                <a:tc>
                  <a:txBody>
                    <a:bodyPr/>
                    <a:lstStyle/>
                    <a:p>
                      <a:pPr lvl="0">
                        <a:buNone/>
                      </a:pPr>
                      <a:r>
                        <a:rPr lang="en-US" dirty="0"/>
                        <a:t>6 </a:t>
                      </a:r>
                      <a:r>
                        <a:rPr lang="en-US" sz="1800" b="0" i="0" u="none" strike="noStrike" noProof="0" dirty="0">
                          <a:solidFill>
                            <a:srgbClr val="000000"/>
                          </a:solidFill>
                          <a:latin typeface="Calibri"/>
                        </a:rPr>
                        <a:t>– </a:t>
                      </a:r>
                      <a:endParaRPr lang="en-US" dirty="0"/>
                    </a:p>
                    <a:p>
                      <a:pPr marL="285750" lvl="0" indent="-285750">
                        <a:buFont typeface="Arial"/>
                        <a:buChar char="•"/>
                      </a:pPr>
                      <a:r>
                        <a:rPr lang="en-US" sz="1800" b="0" i="0" u="none" strike="noStrike" noProof="0" dirty="0">
                          <a:solidFill>
                            <a:srgbClr val="000000"/>
                          </a:solidFill>
                          <a:latin typeface="Calibri"/>
                        </a:rPr>
                        <a:t>Standups</a:t>
                      </a:r>
                      <a:endParaRPr lang="en-US" dirty="0"/>
                    </a:p>
                  </a:txBody>
                  <a:tcPr/>
                </a:tc>
                <a:tc>
                  <a:txBody>
                    <a:bodyPr/>
                    <a:lstStyle/>
                    <a:p>
                      <a:pPr lvl="0">
                        <a:buNone/>
                      </a:pPr>
                      <a:r>
                        <a:rPr lang="en-US" dirty="0"/>
                        <a:t>7 </a:t>
                      </a:r>
                      <a:r>
                        <a:rPr lang="en-US" sz="1800" b="0" i="0" u="none" strike="noStrike" noProof="0" dirty="0">
                          <a:solidFill>
                            <a:srgbClr val="000000"/>
                          </a:solidFill>
                          <a:latin typeface="Calibri"/>
                        </a:rPr>
                        <a:t>– </a:t>
                      </a:r>
                    </a:p>
                    <a:p>
                      <a:pPr marL="285750" lvl="0" indent="-285750">
                        <a:buFont typeface="Arial"/>
                        <a:buChar char="•"/>
                      </a:pPr>
                      <a:r>
                        <a:rPr lang="en-US" sz="1800" b="0" i="0" u="none" strike="noStrike" noProof="0" dirty="0">
                          <a:solidFill>
                            <a:srgbClr val="000000"/>
                          </a:solidFill>
                          <a:latin typeface="Calibri"/>
                        </a:rPr>
                        <a:t>Standups</a:t>
                      </a:r>
                      <a:endParaRPr lang="en-US" dirty="0"/>
                    </a:p>
                  </a:txBody>
                  <a:tcPr/>
                </a:tc>
                <a:tc>
                  <a:txBody>
                    <a:bodyPr/>
                    <a:lstStyle/>
                    <a:p>
                      <a:pPr lvl="0">
                        <a:buNone/>
                      </a:pPr>
                      <a:r>
                        <a:rPr lang="en-US" dirty="0"/>
                        <a:t>8 </a:t>
                      </a:r>
                      <a:r>
                        <a:rPr lang="en-US" sz="1800" b="0" i="0" u="none" strike="noStrike" noProof="0" dirty="0">
                          <a:solidFill>
                            <a:srgbClr val="000000"/>
                          </a:solidFill>
                          <a:latin typeface="Calibri"/>
                        </a:rPr>
                        <a:t>– </a:t>
                      </a:r>
                    </a:p>
                    <a:p>
                      <a:pPr marL="285750" lvl="0" indent="-285750">
                        <a:buFont typeface="Arial"/>
                        <a:buChar char="•"/>
                      </a:pPr>
                      <a:r>
                        <a:rPr lang="en-US" sz="1800" b="0" i="0" u="none" strike="noStrike" noProof="0" dirty="0">
                          <a:solidFill>
                            <a:srgbClr val="000000"/>
                          </a:solidFill>
                          <a:latin typeface="Calibri"/>
                        </a:rPr>
                        <a:t>Standups</a:t>
                      </a:r>
                      <a:endParaRPr lang="en-US" dirty="0"/>
                    </a:p>
                  </a:txBody>
                  <a:tcPr/>
                </a:tc>
                <a:tc>
                  <a:txBody>
                    <a:bodyPr/>
                    <a:lstStyle/>
                    <a:p>
                      <a:pPr lvl="0">
                        <a:buNone/>
                      </a:pPr>
                      <a:r>
                        <a:rPr lang="en-US" dirty="0"/>
                        <a:t>9 – </a:t>
                      </a:r>
                    </a:p>
                    <a:p>
                      <a:pPr marL="285750" lvl="0" indent="-285750">
                        <a:buFont typeface="Arial"/>
                        <a:buChar char="•"/>
                      </a:pPr>
                      <a:r>
                        <a:rPr lang="en-US" dirty="0"/>
                        <a:t>Standups</a:t>
                      </a:r>
                    </a:p>
                    <a:p>
                      <a:pPr marL="285750" lvl="0" indent="-285750">
                        <a:buFont typeface="Arial"/>
                        <a:buChar char="•"/>
                      </a:pPr>
                      <a:r>
                        <a:rPr lang="en-US" dirty="0">
                          <a:highlight>
                            <a:srgbClr val="FFFF00"/>
                          </a:highlight>
                        </a:rPr>
                        <a:t>Sprint 1 Proofs</a:t>
                      </a:r>
                    </a:p>
                  </a:txBody>
                  <a:tcPr/>
                </a:tc>
                <a:extLst>
                  <a:ext uri="{0D108BD9-81ED-4DB2-BD59-A6C34878D82A}">
                    <a16:rowId xmlns:a16="http://schemas.microsoft.com/office/drawing/2014/main" val="2905935859"/>
                  </a:ext>
                </a:extLst>
              </a:tr>
              <a:tr h="2034988">
                <a:tc>
                  <a:txBody>
                    <a:bodyPr/>
                    <a:lstStyle/>
                    <a:p>
                      <a:r>
                        <a:rPr lang="en-US" dirty="0"/>
                        <a:t>12 </a:t>
                      </a:r>
                      <a:r>
                        <a:rPr lang="en-US" sz="1800" b="0" i="0" u="none" strike="noStrike" noProof="0" dirty="0">
                          <a:solidFill>
                            <a:srgbClr val="000000"/>
                          </a:solidFill>
                          <a:latin typeface="Calibri"/>
                        </a:rPr>
                        <a:t>– </a:t>
                      </a:r>
                    </a:p>
                    <a:p>
                      <a:pPr marL="285750" lvl="0" indent="-285750">
                        <a:buFont typeface="Arial"/>
                        <a:buChar char="•"/>
                      </a:pPr>
                      <a:r>
                        <a:rPr lang="en-US" sz="1800" b="0" i="0" u="none" strike="noStrike" noProof="0" dirty="0">
                          <a:solidFill>
                            <a:srgbClr val="000000"/>
                          </a:solidFill>
                          <a:latin typeface="Calibri"/>
                        </a:rPr>
                        <a:t>Standups</a:t>
                      </a:r>
                    </a:p>
                    <a:p>
                      <a:pPr marL="285750" lvl="0" indent="-285750">
                        <a:buFont typeface="Arial"/>
                        <a:buChar char="•"/>
                      </a:pPr>
                      <a:r>
                        <a:rPr lang="en-US" sz="1800" b="0" i="0" u="none" strike="noStrike" noProof="0" dirty="0">
                          <a:solidFill>
                            <a:srgbClr val="000000"/>
                          </a:solidFill>
                          <a:latin typeface="Calibri"/>
                        </a:rPr>
                        <a:t>Top prioritized stories </a:t>
                      </a:r>
                      <a:r>
                        <a:rPr lang="en-US" sz="1800" b="0" i="0" u="none" strike="noStrike" noProof="0" dirty="0">
                          <a:solidFill>
                            <a:srgbClr val="000000"/>
                          </a:solidFill>
                          <a:highlight>
                            <a:srgbClr val="FFFF00"/>
                          </a:highlight>
                          <a:latin typeface="Calibri"/>
                        </a:rPr>
                        <a:t>"INCEPTION COMPLETE"</a:t>
                      </a:r>
                      <a:endParaRPr lang="en-US" sz="1800" b="0" i="0" u="none" strike="noStrike" noProof="0" dirty="0">
                        <a:solidFill>
                          <a:srgbClr val="000000"/>
                        </a:solidFill>
                        <a:latin typeface="Calibri"/>
                      </a:endParaRPr>
                    </a:p>
                  </a:txBody>
                  <a:tcPr/>
                </a:tc>
                <a:tc>
                  <a:txBody>
                    <a:bodyPr/>
                    <a:lstStyle/>
                    <a:p>
                      <a:r>
                        <a:rPr lang="en-US" dirty="0"/>
                        <a:t>13 – </a:t>
                      </a:r>
                      <a:endParaRPr lang="en-US"/>
                    </a:p>
                    <a:p>
                      <a:pPr marL="285750" lvl="0" indent="-285750">
                        <a:buFont typeface="Arial"/>
                        <a:buChar char="•"/>
                      </a:pPr>
                      <a:r>
                        <a:rPr lang="en-US" sz="1800" b="0" i="0" u="none" strike="noStrike" noProof="0" dirty="0">
                          <a:solidFill>
                            <a:srgbClr val="000000"/>
                          </a:solidFill>
                          <a:latin typeface="Calibri"/>
                        </a:rPr>
                        <a:t>Standups</a:t>
                      </a:r>
                    </a:p>
                    <a:p>
                      <a:pPr marL="285750" lvl="0" indent="-285750">
                        <a:buFont typeface="Arial"/>
                        <a:buChar char="•"/>
                      </a:pPr>
                      <a:r>
                        <a:rPr lang="en-US" dirty="0">
                          <a:highlight>
                            <a:srgbClr val="FFFF00"/>
                          </a:highlight>
                        </a:rPr>
                        <a:t>Sprint group 1 end</a:t>
                      </a:r>
                    </a:p>
                    <a:p>
                      <a:pPr lvl="0">
                        <a:buNone/>
                      </a:pPr>
                      <a:r>
                        <a:rPr lang="en-US" dirty="0">
                          <a:highlight>
                            <a:srgbClr val="FFFF00"/>
                          </a:highlight>
                        </a:rPr>
                        <a:t>*release/sprints do not need to be coupled</a:t>
                      </a:r>
                    </a:p>
                  </a:txBody>
                  <a:tcPr/>
                </a:tc>
                <a:tc>
                  <a:txBody>
                    <a:bodyPr/>
                    <a:lstStyle/>
                    <a:p>
                      <a:r>
                        <a:rPr lang="en-US" dirty="0"/>
                        <a:t>14 – </a:t>
                      </a:r>
                      <a:endParaRPr lang="en-US"/>
                    </a:p>
                    <a:p>
                      <a:pPr marL="285750" lvl="0" indent="-285750">
                        <a:buFont typeface="Arial"/>
                        <a:buChar char="•"/>
                      </a:pPr>
                      <a:r>
                        <a:rPr lang="en-US" sz="1800" b="0" i="0" u="none" strike="noStrike" noProof="0" dirty="0">
                          <a:solidFill>
                            <a:srgbClr val="000000"/>
                          </a:solidFill>
                          <a:latin typeface="Calibri"/>
                        </a:rPr>
                        <a:t>Standups</a:t>
                      </a:r>
                      <a:endParaRPr lang="en-US" dirty="0"/>
                    </a:p>
                  </a:txBody>
                  <a:tcPr/>
                </a:tc>
                <a:tc>
                  <a:txBody>
                    <a:bodyPr/>
                    <a:lstStyle/>
                    <a:p>
                      <a:r>
                        <a:rPr lang="en-US" dirty="0"/>
                        <a:t>15 – </a:t>
                      </a:r>
                      <a:endParaRPr lang="en-US"/>
                    </a:p>
                    <a:p>
                      <a:pPr marL="285750" lvl="0" indent="-285750">
                        <a:buFont typeface="Arial"/>
                        <a:buChar char="•"/>
                      </a:pPr>
                      <a:r>
                        <a:rPr lang="en-US" sz="1800" b="0" i="0" u="none" strike="noStrike" noProof="0" dirty="0">
                          <a:solidFill>
                            <a:srgbClr val="000000"/>
                          </a:solidFill>
                          <a:latin typeface="Calibri"/>
                        </a:rPr>
                        <a:t>Standups</a:t>
                      </a:r>
                    </a:p>
                    <a:p>
                      <a:pPr marL="285750" lvl="0" indent="-285750">
                        <a:buFont typeface="Arial"/>
                        <a:buChar char="•"/>
                      </a:pPr>
                      <a:r>
                        <a:rPr lang="en-US" sz="1800" b="0" i="0" u="none" strike="noStrike" noProof="0" dirty="0">
                          <a:solidFill>
                            <a:srgbClr val="000000"/>
                          </a:solidFill>
                          <a:highlight>
                            <a:srgbClr val="FFFF00"/>
                          </a:highlight>
                          <a:latin typeface="Calibri"/>
                        </a:rPr>
                        <a:t>Sprint 1 </a:t>
                      </a:r>
                      <a:r>
                        <a:rPr lang="en-US" dirty="0">
                          <a:highlight>
                            <a:srgbClr val="FFFF00"/>
                          </a:highlight>
                        </a:rPr>
                        <a:t>Retrospectives</a:t>
                      </a:r>
                      <a:endParaRPr lang="en-US">
                        <a:highlight>
                          <a:srgbClr val="FFFF00"/>
                        </a:highlight>
                      </a:endParaRPr>
                    </a:p>
                  </a:txBody>
                  <a:tcPr/>
                </a:tc>
                <a:tc>
                  <a:txBody>
                    <a:bodyPr/>
                    <a:lstStyle/>
                    <a:p>
                      <a:r>
                        <a:rPr lang="en-US" dirty="0"/>
                        <a:t>16 – </a:t>
                      </a:r>
                      <a:endParaRPr lang="en-US"/>
                    </a:p>
                    <a:p>
                      <a:pPr marL="285750" lvl="0" indent="-285750">
                        <a:buFont typeface="Arial"/>
                        <a:buChar char="•"/>
                      </a:pPr>
                      <a:r>
                        <a:rPr lang="en-US" sz="1800" b="0" i="0" u="none" strike="noStrike" noProof="0" dirty="0">
                          <a:solidFill>
                            <a:srgbClr val="000000"/>
                          </a:solidFill>
                          <a:latin typeface="Calibri"/>
                        </a:rPr>
                        <a:t>Standups</a:t>
                      </a:r>
                      <a:endParaRPr lang="en-US" dirty="0"/>
                    </a:p>
                    <a:p>
                      <a:pPr marL="285750" lvl="0" indent="-285750">
                        <a:buFont typeface="Arial"/>
                        <a:buChar char="•"/>
                      </a:pPr>
                      <a:r>
                        <a:rPr lang="en-US" sz="1800" b="0" i="0" u="none" strike="noStrike" noProof="0" dirty="0">
                          <a:solidFill>
                            <a:srgbClr val="000000"/>
                          </a:solidFill>
                          <a:latin typeface="Calibri"/>
                        </a:rPr>
                        <a:t>Sprint group 1 </a:t>
                      </a:r>
                      <a:r>
                        <a:rPr lang="en-US" sz="1800" b="0" i="0" u="none" strike="noStrike" noProof="0" dirty="0">
                          <a:solidFill>
                            <a:srgbClr val="000000"/>
                          </a:solidFill>
                          <a:highlight>
                            <a:srgbClr val="FFFF00"/>
                          </a:highlight>
                          <a:latin typeface="Calibri"/>
                        </a:rPr>
                        <a:t>Proofs</a:t>
                      </a:r>
                    </a:p>
                    <a:p>
                      <a:pPr marL="285750" lvl="0" indent="-285750">
                        <a:buFont typeface="Arial"/>
                        <a:buChar char="•"/>
                      </a:pPr>
                      <a:r>
                        <a:rPr lang="en-US" sz="1800" b="0" i="0" u="none" strike="noStrike" noProof="0" dirty="0">
                          <a:solidFill>
                            <a:srgbClr val="000000"/>
                          </a:solidFill>
                          <a:highlight>
                            <a:srgbClr val="FFFF00"/>
                          </a:highlight>
                          <a:latin typeface="Calibri"/>
                        </a:rPr>
                        <a:t>Elaboration Complete (say first 5 stories)</a:t>
                      </a:r>
                    </a:p>
                  </a:txBody>
                  <a:tcPr/>
                </a:tc>
                <a:extLst>
                  <a:ext uri="{0D108BD9-81ED-4DB2-BD59-A6C34878D82A}">
                    <a16:rowId xmlns:a16="http://schemas.microsoft.com/office/drawing/2014/main" val="985836156"/>
                  </a:ext>
                </a:extLst>
              </a:tr>
              <a:tr h="1219540">
                <a:tc>
                  <a:txBody>
                    <a:bodyPr/>
                    <a:lstStyle/>
                    <a:p>
                      <a:r>
                        <a:rPr lang="en-US" dirty="0"/>
                        <a:t>19 </a:t>
                      </a:r>
                      <a:r>
                        <a:rPr lang="en-US" sz="1800" b="0" i="0" u="none" strike="noStrike" noProof="0" dirty="0">
                          <a:solidFill>
                            <a:srgbClr val="000000"/>
                          </a:solidFill>
                          <a:latin typeface="Calibri"/>
                        </a:rPr>
                        <a:t>– </a:t>
                      </a:r>
                    </a:p>
                    <a:p>
                      <a:pPr marL="285750" lvl="0" indent="-285750">
                        <a:buFont typeface="Arial"/>
                        <a:buChar char="•"/>
                      </a:pPr>
                      <a:r>
                        <a:rPr lang="en-US" sz="1800" b="0" i="0" u="none" strike="noStrike" noProof="0" dirty="0">
                          <a:solidFill>
                            <a:srgbClr val="000000"/>
                          </a:solidFill>
                          <a:latin typeface="Calibri"/>
                        </a:rPr>
                        <a:t>Standups</a:t>
                      </a:r>
                    </a:p>
                    <a:p>
                      <a:pPr marL="285750" lvl="0" indent="-285750">
                        <a:buFont typeface="Arial"/>
                        <a:buChar char="•"/>
                      </a:pPr>
                      <a:r>
                        <a:rPr lang="en-US" dirty="0">
                          <a:highlight>
                            <a:srgbClr val="FFFF00"/>
                          </a:highlight>
                        </a:rPr>
                        <a:t>Top backlogs prioritized (say top 20 in every project)</a:t>
                      </a:r>
                    </a:p>
                  </a:txBody>
                  <a:tcPr/>
                </a:tc>
                <a:tc>
                  <a:txBody>
                    <a:bodyPr/>
                    <a:lstStyle/>
                    <a:p>
                      <a:r>
                        <a:rPr lang="en-US" dirty="0"/>
                        <a:t>20 </a:t>
                      </a:r>
                      <a:r>
                        <a:rPr lang="en-US" sz="1800" b="0" i="0" u="none" strike="noStrike" noProof="0" dirty="0">
                          <a:solidFill>
                            <a:srgbClr val="000000"/>
                          </a:solidFill>
                          <a:latin typeface="Calibri"/>
                        </a:rPr>
                        <a:t>– </a:t>
                      </a:r>
                      <a:endParaRPr lang="en-US" dirty="0"/>
                    </a:p>
                    <a:p>
                      <a:pPr marL="285750" lvl="0" indent="-285750">
                        <a:buFont typeface="Arial"/>
                        <a:buChar char="•"/>
                      </a:pPr>
                      <a:r>
                        <a:rPr lang="en-US" sz="1800" b="0" i="0" u="none" strike="noStrike" noProof="0" dirty="0">
                          <a:solidFill>
                            <a:srgbClr val="000000"/>
                          </a:solidFill>
                          <a:latin typeface="Calibri"/>
                        </a:rPr>
                        <a:t>Standups</a:t>
                      </a:r>
                      <a:endParaRPr lang="en-US" dirty="0"/>
                    </a:p>
                    <a:p>
                      <a:pPr marL="285750" lvl="0" indent="-285750">
                        <a:buFont typeface="Arial"/>
                        <a:buChar char="•"/>
                      </a:pPr>
                      <a:r>
                        <a:rPr lang="en-US" sz="1800" b="0" i="0" u="none" strike="noStrike" noProof="0" dirty="0">
                          <a:solidFill>
                            <a:srgbClr val="000000"/>
                          </a:solidFill>
                          <a:highlight>
                            <a:srgbClr val="FFFF00"/>
                          </a:highlight>
                          <a:latin typeface="Calibri"/>
                        </a:rPr>
                        <a:t>Sprint group 2 starts</a:t>
                      </a:r>
                      <a:endParaRPr lang="en-US" dirty="0">
                        <a:highlight>
                          <a:srgbClr val="FFFF00"/>
                        </a:highlight>
                      </a:endParaRPr>
                    </a:p>
                  </a:txBody>
                  <a:tcPr/>
                </a:tc>
                <a:tc>
                  <a:txBody>
                    <a:bodyPr/>
                    <a:lstStyle/>
                    <a:p>
                      <a:r>
                        <a:rPr lang="en-US" dirty="0"/>
                        <a:t>21 </a:t>
                      </a:r>
                      <a:r>
                        <a:rPr lang="en-US" sz="1800" b="0" i="0" u="none" strike="noStrike" noProof="0" dirty="0">
                          <a:solidFill>
                            <a:srgbClr val="000000"/>
                          </a:solidFill>
                          <a:latin typeface="Calibri"/>
                        </a:rPr>
                        <a:t>– </a:t>
                      </a:r>
                      <a:endParaRPr lang="en-US" dirty="0"/>
                    </a:p>
                    <a:p>
                      <a:pPr marL="285750" lvl="0" indent="-285750">
                        <a:buFont typeface="Arial"/>
                        <a:buChar char="•"/>
                      </a:pPr>
                      <a:r>
                        <a:rPr lang="en-US" sz="1800" b="0" i="0" u="none" strike="noStrike" noProof="0" dirty="0">
                          <a:solidFill>
                            <a:srgbClr val="000000"/>
                          </a:solidFill>
                          <a:latin typeface="Calibri"/>
                        </a:rPr>
                        <a:t>Standups</a:t>
                      </a:r>
                    </a:p>
                    <a:p>
                      <a:pPr lvl="0">
                        <a:buNone/>
                      </a:pPr>
                      <a:endParaRPr lang="en-US" dirty="0"/>
                    </a:p>
                  </a:txBody>
                  <a:tcPr/>
                </a:tc>
                <a:tc>
                  <a:txBody>
                    <a:bodyPr/>
                    <a:lstStyle/>
                    <a:p>
                      <a:r>
                        <a:rPr lang="en-US" dirty="0"/>
                        <a:t>22 </a:t>
                      </a:r>
                      <a:r>
                        <a:rPr lang="en-US" sz="1800" b="0" i="0" u="none" strike="noStrike" noProof="0" dirty="0">
                          <a:solidFill>
                            <a:srgbClr val="000000"/>
                          </a:solidFill>
                          <a:latin typeface="Calibri"/>
                        </a:rPr>
                        <a:t>– </a:t>
                      </a:r>
                      <a:endParaRPr lang="en-US" dirty="0"/>
                    </a:p>
                    <a:p>
                      <a:pPr marL="285750" lvl="0" indent="-285750">
                        <a:buFont typeface="Arial"/>
                        <a:buChar char="•"/>
                      </a:pPr>
                      <a:r>
                        <a:rPr lang="en-US" sz="1800" b="0" i="0" u="none" strike="noStrike" noProof="0" dirty="0">
                          <a:solidFill>
                            <a:srgbClr val="000000"/>
                          </a:solidFill>
                          <a:latin typeface="Calibri"/>
                        </a:rPr>
                        <a:t>Standups</a:t>
                      </a:r>
                    </a:p>
                    <a:p>
                      <a:pPr lvl="0">
                        <a:buNone/>
                      </a:pPr>
                      <a:endParaRPr lang="en-US" dirty="0"/>
                    </a:p>
                  </a:txBody>
                  <a:tcPr/>
                </a:tc>
                <a:tc>
                  <a:txBody>
                    <a:bodyPr/>
                    <a:lstStyle/>
                    <a:p>
                      <a:r>
                        <a:rPr lang="en-US" dirty="0"/>
                        <a:t>23 </a:t>
                      </a:r>
                      <a:r>
                        <a:rPr lang="en-US" sz="1800" b="0" i="0" u="none" strike="noStrike" noProof="0" dirty="0">
                          <a:solidFill>
                            <a:srgbClr val="000000"/>
                          </a:solidFill>
                          <a:latin typeface="Calibri"/>
                        </a:rPr>
                        <a:t>– </a:t>
                      </a:r>
                    </a:p>
                    <a:p>
                      <a:pPr marL="285750" lvl="0" indent="-285750">
                        <a:buFont typeface="Arial"/>
                        <a:buChar char="•"/>
                      </a:pPr>
                      <a:r>
                        <a:rPr lang="en-US" sz="1800" b="0" i="0" u="none" strike="noStrike" noProof="0" dirty="0">
                          <a:solidFill>
                            <a:srgbClr val="000000"/>
                          </a:solidFill>
                          <a:latin typeface="Calibri"/>
                        </a:rPr>
                        <a:t>Standups</a:t>
                      </a:r>
                    </a:p>
                    <a:p>
                      <a:pPr marL="285750" lvl="0" indent="-285750">
                        <a:buFont typeface="Arial"/>
                        <a:buChar char="•"/>
                      </a:pPr>
                      <a:r>
                        <a:rPr lang="en-US" sz="1800" b="0" i="0" u="none" strike="noStrike" noProof="0" dirty="0">
                          <a:solidFill>
                            <a:srgbClr val="000000"/>
                          </a:solidFill>
                          <a:highlight>
                            <a:srgbClr val="FFFF00"/>
                          </a:highlight>
                          <a:latin typeface="Calibri"/>
                        </a:rPr>
                        <a:t>Sprint group 2</a:t>
                      </a:r>
                      <a:r>
                        <a:rPr lang="en-US" sz="1800" b="0" i="0" u="none" strike="noStrike" noProof="0" dirty="0">
                          <a:solidFill>
                            <a:srgbClr val="000000"/>
                          </a:solidFill>
                          <a:latin typeface="Calibri"/>
                        </a:rPr>
                        <a:t> </a:t>
                      </a:r>
                      <a:r>
                        <a:rPr lang="en-US" sz="1800" b="0" i="0" u="none" strike="noStrike" noProof="0" dirty="0">
                          <a:solidFill>
                            <a:srgbClr val="000000"/>
                          </a:solidFill>
                          <a:highlight>
                            <a:srgbClr val="FFFF00"/>
                          </a:highlight>
                          <a:latin typeface="Calibri"/>
                        </a:rPr>
                        <a:t>Proofs</a:t>
                      </a:r>
                      <a:endParaRPr lang="en-US" dirty="0">
                        <a:highlight>
                          <a:srgbClr val="FFFF00"/>
                        </a:highlight>
                      </a:endParaRPr>
                    </a:p>
                    <a:p>
                      <a:pPr lvl="0">
                        <a:buNone/>
                      </a:pPr>
                      <a:endParaRPr lang="en-US" sz="1800" b="0" i="0" u="none" strike="noStrike" noProof="0" dirty="0">
                        <a:solidFill>
                          <a:srgbClr val="000000"/>
                        </a:solidFill>
                        <a:latin typeface="Calibri"/>
                      </a:endParaRPr>
                    </a:p>
                  </a:txBody>
                  <a:tcPr/>
                </a:tc>
                <a:extLst>
                  <a:ext uri="{0D108BD9-81ED-4DB2-BD59-A6C34878D82A}">
                    <a16:rowId xmlns:a16="http://schemas.microsoft.com/office/drawing/2014/main" val="2882603304"/>
                  </a:ext>
                </a:extLst>
              </a:tr>
              <a:tr h="1677789">
                <a:tc>
                  <a:txBody>
                    <a:bodyPr/>
                    <a:lstStyle/>
                    <a:p>
                      <a:r>
                        <a:rPr lang="en-US" dirty="0"/>
                        <a:t>26 </a:t>
                      </a:r>
                      <a:r>
                        <a:rPr lang="en-US" sz="1800" b="0" i="0" u="none" strike="noStrike" noProof="0" dirty="0">
                          <a:solidFill>
                            <a:srgbClr val="000000"/>
                          </a:solidFill>
                          <a:latin typeface="Calibri"/>
                        </a:rPr>
                        <a:t>– </a:t>
                      </a:r>
                      <a:endParaRPr lang="en-US" dirty="0"/>
                    </a:p>
                    <a:p>
                      <a:pPr marL="285750" lvl="0" indent="-285750">
                        <a:buFont typeface="Arial"/>
                        <a:buChar char="•"/>
                      </a:pPr>
                      <a:r>
                        <a:rPr lang="en-US" sz="1800" b="0" i="0" u="none" strike="noStrike" noProof="0" dirty="0">
                          <a:solidFill>
                            <a:srgbClr val="000000"/>
                          </a:solidFill>
                          <a:latin typeface="Calibri"/>
                        </a:rPr>
                        <a:t>Standups</a:t>
                      </a:r>
                      <a:endParaRPr lang="en-US" dirty="0"/>
                    </a:p>
                  </a:txBody>
                  <a:tcPr/>
                </a:tc>
                <a:tc>
                  <a:txBody>
                    <a:bodyPr/>
                    <a:lstStyle/>
                    <a:p>
                      <a:r>
                        <a:rPr lang="en-US" dirty="0"/>
                        <a:t>27 – </a:t>
                      </a:r>
                      <a:endParaRPr lang="en-US"/>
                    </a:p>
                    <a:p>
                      <a:pPr marL="285750" lvl="0" indent="-285750">
                        <a:buFont typeface="Arial"/>
                        <a:buChar char="•"/>
                      </a:pPr>
                      <a:r>
                        <a:rPr lang="en-US" sz="1800" b="0" i="0" u="none" strike="noStrike" noProof="0" dirty="0">
                          <a:solidFill>
                            <a:srgbClr val="000000"/>
                          </a:solidFill>
                          <a:latin typeface="Calibri"/>
                        </a:rPr>
                        <a:t>Standups</a:t>
                      </a:r>
                    </a:p>
                    <a:p>
                      <a:pPr marL="285750" lvl="0" indent="-285750">
                        <a:buFont typeface="Arial"/>
                        <a:buChar char="•"/>
                      </a:pPr>
                      <a:r>
                        <a:rPr lang="en-US" dirty="0">
                          <a:highlight>
                            <a:srgbClr val="FFFF00"/>
                          </a:highlight>
                        </a:rPr>
                        <a:t>Story 1 complete</a:t>
                      </a:r>
                    </a:p>
                  </a:txBody>
                  <a:tcPr/>
                </a:tc>
                <a:tc>
                  <a:txBody>
                    <a:bodyPr/>
                    <a:lstStyle/>
                    <a:p>
                      <a:r>
                        <a:rPr lang="en-US" dirty="0"/>
                        <a:t>28 – </a:t>
                      </a:r>
                      <a:endParaRPr lang="en-US"/>
                    </a:p>
                    <a:p>
                      <a:pPr marL="285750" lvl="0" indent="-285750">
                        <a:buFont typeface="Arial"/>
                        <a:buChar char="•"/>
                      </a:pPr>
                      <a:r>
                        <a:rPr lang="en-US" sz="1800" b="0" i="0" u="none" strike="noStrike" noProof="0" dirty="0">
                          <a:solidFill>
                            <a:srgbClr val="000000"/>
                          </a:solidFill>
                          <a:latin typeface="Calibri"/>
                        </a:rPr>
                        <a:t>Standups</a:t>
                      </a:r>
                    </a:p>
                    <a:p>
                      <a:pPr marL="285750" lvl="0" indent="-285750">
                        <a:buFont typeface="Arial"/>
                        <a:buChar char="•"/>
                      </a:pPr>
                      <a:r>
                        <a:rPr lang="en-US" dirty="0">
                          <a:highlight>
                            <a:srgbClr val="FFFF00"/>
                          </a:highlight>
                        </a:rPr>
                        <a:t>Story 2 complete</a:t>
                      </a:r>
                    </a:p>
                  </a:txBody>
                  <a:tcPr/>
                </a:tc>
                <a:tc>
                  <a:txBody>
                    <a:bodyPr/>
                    <a:lstStyle/>
                    <a:p>
                      <a:r>
                        <a:rPr lang="en-US" dirty="0"/>
                        <a:t>29 – </a:t>
                      </a:r>
                      <a:endParaRPr lang="en-US"/>
                    </a:p>
                    <a:p>
                      <a:pPr marL="285750" lvl="0" indent="-285750">
                        <a:buFont typeface="Arial"/>
                        <a:buChar char="•"/>
                      </a:pPr>
                      <a:r>
                        <a:rPr lang="en-US" sz="1800" b="0" i="0" u="none" strike="noStrike" noProof="0" dirty="0">
                          <a:solidFill>
                            <a:srgbClr val="000000"/>
                          </a:solidFill>
                          <a:latin typeface="Calibri"/>
                        </a:rPr>
                        <a:t>Standups</a:t>
                      </a:r>
                      <a:endParaRPr lang="en-US" dirty="0"/>
                    </a:p>
                    <a:p>
                      <a:pPr marL="285750" lvl="0" indent="-285750">
                        <a:buFont typeface="Arial"/>
                        <a:buChar char="•"/>
                      </a:pPr>
                      <a:r>
                        <a:rPr lang="en-US" dirty="0">
                          <a:highlight>
                            <a:srgbClr val="FFFF00"/>
                          </a:highlight>
                        </a:rPr>
                        <a:t>Stories 3,4 complete</a:t>
                      </a:r>
                    </a:p>
                  </a:txBody>
                  <a:tcPr/>
                </a:tc>
                <a:tc>
                  <a:txBody>
                    <a:bodyPr/>
                    <a:lstStyle/>
                    <a:p>
                      <a:r>
                        <a:rPr lang="en-US" dirty="0"/>
                        <a:t>1 – </a:t>
                      </a:r>
                      <a:endParaRPr lang="en-US"/>
                    </a:p>
                    <a:p>
                      <a:pPr marL="285750" lvl="0" indent="-285750">
                        <a:buFont typeface="Arial"/>
                        <a:buChar char="•"/>
                      </a:pPr>
                      <a:r>
                        <a:rPr lang="en-US" sz="1800" b="0" i="0" u="none" strike="noStrike" noProof="0" dirty="0">
                          <a:solidFill>
                            <a:srgbClr val="000000"/>
                          </a:solidFill>
                          <a:latin typeface="Calibri"/>
                        </a:rPr>
                        <a:t>Standups</a:t>
                      </a:r>
                      <a:endParaRPr lang="en-US" dirty="0"/>
                    </a:p>
                    <a:p>
                      <a:pPr marL="285750" lvl="0" indent="-285750">
                        <a:buFont typeface="Arial"/>
                        <a:buChar char="•"/>
                      </a:pPr>
                      <a:r>
                        <a:rPr lang="en-US" sz="1800" b="0" i="0" u="none" strike="noStrike" noProof="0" dirty="0">
                          <a:solidFill>
                            <a:srgbClr val="000000"/>
                          </a:solidFill>
                          <a:highlight>
                            <a:srgbClr val="FFFF00"/>
                          </a:highlight>
                          <a:latin typeface="Calibri"/>
                        </a:rPr>
                        <a:t>Sprint group 2 Proofs</a:t>
                      </a:r>
                      <a:endParaRPr lang="en-US">
                        <a:highlight>
                          <a:srgbClr val="FFFF00"/>
                        </a:highlight>
                      </a:endParaRPr>
                    </a:p>
                  </a:txBody>
                  <a:tcPr/>
                </a:tc>
                <a:extLst>
                  <a:ext uri="{0D108BD9-81ED-4DB2-BD59-A6C34878D82A}">
                    <a16:rowId xmlns:a16="http://schemas.microsoft.com/office/drawing/2014/main" val="3985893472"/>
                  </a:ext>
                </a:extLst>
              </a:tr>
              <a:tr h="1677789">
                <a:tc>
                  <a:txBody>
                    <a:bodyPr/>
                    <a:lstStyle/>
                    <a:p>
                      <a:pPr lvl="0">
                        <a:buNone/>
                      </a:pPr>
                      <a:r>
                        <a:rPr lang="en-US" sz="1800" b="0" i="0" u="none" strike="noStrike" noProof="0" dirty="0">
                          <a:solidFill>
                            <a:srgbClr val="000000"/>
                          </a:solidFill>
                          <a:latin typeface="Calibri"/>
                        </a:rPr>
                        <a:t>2  – </a:t>
                      </a:r>
                    </a:p>
                  </a:txBody>
                  <a:tcPr/>
                </a:tc>
                <a:tc>
                  <a:txBody>
                    <a:bodyPr/>
                    <a:lstStyle/>
                    <a:p>
                      <a:pPr lvl="0">
                        <a:buNone/>
                      </a:pPr>
                      <a:r>
                        <a:rPr lang="en-US" dirty="0"/>
                        <a:t>3 </a:t>
                      </a:r>
                      <a:r>
                        <a:rPr lang="en-US" sz="1800" b="0" i="0" u="none" strike="noStrike" noProof="0" dirty="0">
                          <a:solidFill>
                            <a:srgbClr val="000000"/>
                          </a:solidFill>
                          <a:latin typeface="Calibri"/>
                        </a:rPr>
                        <a:t> – </a:t>
                      </a:r>
                    </a:p>
                    <a:p>
                      <a:pPr marL="285750" lvl="0" indent="-285750">
                        <a:buFont typeface="Arial"/>
                        <a:buChar char="•"/>
                      </a:pPr>
                      <a:r>
                        <a:rPr lang="en-US" sz="1800" b="0" i="0" u="none" strike="noStrike" noProof="0" dirty="0">
                          <a:solidFill>
                            <a:srgbClr val="000000"/>
                          </a:solidFill>
                          <a:latin typeface="Calibri"/>
                        </a:rPr>
                        <a:t>Team pulls new story 6 into the sprint and begins elaboration (story 6 is the next on the list in the backlog)</a:t>
                      </a:r>
                    </a:p>
                    <a:p>
                      <a:pPr marL="285750" lvl="0" indent="-285750">
                        <a:buFont typeface="Arial"/>
                        <a:buChar char="•"/>
                      </a:pPr>
                      <a:r>
                        <a:rPr lang="en-US" sz="1800" b="0" i="0" u="none" strike="noStrike" noProof="0" dirty="0">
                          <a:solidFill>
                            <a:srgbClr val="000000"/>
                          </a:solidFill>
                          <a:latin typeface="Calibri"/>
                        </a:rPr>
                        <a:t>Story 6 elaboration complete</a:t>
                      </a:r>
                    </a:p>
                  </a:txBody>
                  <a:tcPr/>
                </a:tc>
                <a:tc>
                  <a:txBody>
                    <a:bodyPr/>
                    <a:lstStyle/>
                    <a:p>
                      <a:pPr lvl="0">
                        <a:buNone/>
                      </a:pPr>
                      <a:r>
                        <a:rPr lang="en-US" dirty="0"/>
                        <a:t>4 </a:t>
                      </a:r>
                      <a:r>
                        <a:rPr lang="en-US" sz="1800" b="0" i="0" u="none" strike="noStrike" noProof="0" dirty="0">
                          <a:solidFill>
                            <a:srgbClr val="000000"/>
                          </a:solidFill>
                          <a:latin typeface="Calibri"/>
                        </a:rPr>
                        <a:t> – </a:t>
                      </a:r>
                      <a:endParaRPr lang="en-US" dirty="0"/>
                    </a:p>
                  </a:txBody>
                  <a:tcPr/>
                </a:tc>
                <a:tc>
                  <a:txBody>
                    <a:bodyPr/>
                    <a:lstStyle/>
                    <a:p>
                      <a:pPr lvl="0">
                        <a:buNone/>
                      </a:pPr>
                      <a:r>
                        <a:rPr lang="en-US" dirty="0"/>
                        <a:t>5 </a:t>
                      </a:r>
                      <a:r>
                        <a:rPr lang="en-US" sz="1800" b="0" i="0" u="none" strike="noStrike" noProof="0" dirty="0">
                          <a:solidFill>
                            <a:srgbClr val="000000"/>
                          </a:solidFill>
                          <a:latin typeface="Calibri"/>
                        </a:rPr>
                        <a:t> – </a:t>
                      </a:r>
                    </a:p>
                    <a:p>
                      <a:pPr marL="285750" lvl="0" indent="-285750">
                        <a:buFont typeface="Arial"/>
                        <a:buChar char="•"/>
                      </a:pPr>
                      <a:r>
                        <a:rPr lang="en-US" sz="1800" b="0" i="0" u="none" strike="noStrike" noProof="0" dirty="0">
                          <a:solidFill>
                            <a:srgbClr val="000000"/>
                          </a:solidFill>
                          <a:latin typeface="Calibri"/>
                        </a:rPr>
                        <a:t>Story 6 complete</a:t>
                      </a:r>
                    </a:p>
                  </a:txBody>
                  <a:tcPr/>
                </a:tc>
                <a:tc>
                  <a:txBody>
                    <a:bodyPr/>
                    <a:lstStyle/>
                    <a:p>
                      <a:pPr lvl="0">
                        <a:buNone/>
                      </a:pPr>
                      <a:r>
                        <a:rPr lang="en-US" dirty="0"/>
                        <a:t>6</a:t>
                      </a:r>
                      <a:r>
                        <a:rPr lang="en-US" sz="1800" b="0" i="0" u="none" strike="noStrike" noProof="0" dirty="0">
                          <a:solidFill>
                            <a:srgbClr val="000000"/>
                          </a:solidFill>
                          <a:latin typeface="Calibri"/>
                        </a:rPr>
                        <a:t> – </a:t>
                      </a:r>
                    </a:p>
                    <a:p>
                      <a:pPr marL="285750" lvl="0" indent="-285750">
                        <a:buFont typeface="Arial"/>
                        <a:buChar char="•"/>
                      </a:pPr>
                      <a:r>
                        <a:rPr lang="en-US" sz="1800" b="0" i="0" u="none" strike="noStrike" noProof="0" dirty="0">
                          <a:solidFill>
                            <a:srgbClr val="000000"/>
                          </a:solidFill>
                          <a:latin typeface="Calibri"/>
                        </a:rPr>
                        <a:t>Standups</a:t>
                      </a:r>
                      <a:endParaRPr lang="en-US" dirty="0"/>
                    </a:p>
                    <a:p>
                      <a:pPr marL="285750" lvl="0" indent="-285750">
                        <a:buFont typeface="Arial"/>
                        <a:buChar char="•"/>
                      </a:pPr>
                      <a:r>
                        <a:rPr lang="en-US" sz="1800" b="0" i="0" u="none" strike="noStrike" noProof="0" dirty="0">
                          <a:solidFill>
                            <a:srgbClr val="000000"/>
                          </a:solidFill>
                          <a:highlight>
                            <a:srgbClr val="FFFF00"/>
                          </a:highlight>
                          <a:latin typeface="Calibri"/>
                        </a:rPr>
                        <a:t>Sprint group 2 Proofs</a:t>
                      </a:r>
                      <a:endParaRPr lang="en-US" dirty="0">
                        <a:highlight>
                          <a:srgbClr val="FFFF00"/>
                        </a:highlight>
                      </a:endParaRPr>
                    </a:p>
                  </a:txBody>
                  <a:tcPr/>
                </a:tc>
                <a:extLst>
                  <a:ext uri="{0D108BD9-81ED-4DB2-BD59-A6C34878D82A}">
                    <a16:rowId xmlns:a16="http://schemas.microsoft.com/office/drawing/2014/main" val="2039309079"/>
                  </a:ext>
                </a:extLst>
              </a:tr>
            </a:tbl>
          </a:graphicData>
        </a:graphic>
      </p:graphicFrame>
    </p:spTree>
    <p:extLst>
      <p:ext uri="{BB962C8B-B14F-4D97-AF65-F5344CB8AC3E}">
        <p14:creationId xmlns:p14="http://schemas.microsoft.com/office/powerpoint/2010/main" val="20887512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escription0 xmlns="936f66c8-1589-45d3-9a2b-9af404ea3df9"/>
    <Owner xmlns="936f66c8-1589-45d3-9a2b-9af404ea3df9">
      <UserInfo>
        <DisplayName/>
        <AccountId xsi:nil="true"/>
        <AccountType/>
      </UserInfo>
    </Owner>
    <Category xmlns="936f66c8-1589-45d3-9a2b-9af404ea3df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C135EB5764B094280C0819FB8A8E700" ma:contentTypeVersion="17" ma:contentTypeDescription="Create a new document." ma:contentTypeScope="" ma:versionID="758ec22f9ebd5794e5efa2ccaf215c02">
  <xsd:schema xmlns:xsd="http://www.w3.org/2001/XMLSchema" xmlns:xs="http://www.w3.org/2001/XMLSchema" xmlns:p="http://schemas.microsoft.com/office/2006/metadata/properties" xmlns:ns2="936f66c8-1589-45d3-9a2b-9af404ea3df9" xmlns:ns3="4467a6d4-f273-45f0-be3f-bb3ab159d523" targetNamespace="http://schemas.microsoft.com/office/2006/metadata/properties" ma:root="true" ma:fieldsID="72752f7f034dd75006ad29177d69f7fa" ns2:_="" ns3:_="">
    <xsd:import namespace="936f66c8-1589-45d3-9a2b-9af404ea3df9"/>
    <xsd:import namespace="4467a6d4-f273-45f0-be3f-bb3ab159d523"/>
    <xsd:element name="properties">
      <xsd:complexType>
        <xsd:sequence>
          <xsd:element name="documentManagement">
            <xsd:complexType>
              <xsd:all>
                <xsd:element ref="ns2:Description0"/>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Category" minOccurs="0"/>
                <xsd:element ref="ns2:Owner"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6f66c8-1589-45d3-9a2b-9af404ea3df9" elementFormDefault="qualified">
    <xsd:import namespace="http://schemas.microsoft.com/office/2006/documentManagement/types"/>
    <xsd:import namespace="http://schemas.microsoft.com/office/infopath/2007/PartnerControls"/>
    <xsd:element name="Description0" ma:index="8" ma:displayName="Description" ma:description="Brief description of document" ma:internalName="Description0">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Category" ma:index="20" nillable="true" ma:displayName="Category" ma:description="Category of document" ma:format="Dropdown" ma:internalName="Category">
      <xsd:simpleType>
        <xsd:restriction base="dms:Text">
          <xsd:maxLength value="255"/>
        </xsd:restriction>
      </xsd:simpleType>
    </xsd:element>
    <xsd:element name="Owner" ma:index="21"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LengthInSeconds" ma:index="22" nillable="true" ma:displayName="Length (seconds)" ma:internalName="MediaLengthInSeconds" ma:readOnly="true">
      <xsd:simpleType>
        <xsd:restriction base="dms:Unknow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467a6d4-f273-45f0-be3f-bb3ab159d52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3538B8-4FD7-4982-B999-08575A55C021}">
  <ds:schemaRefs>
    <ds:schemaRef ds:uri="http://schemas.microsoft.com/sharepoint/v3/contenttype/forms"/>
  </ds:schemaRefs>
</ds:datastoreItem>
</file>

<file path=customXml/itemProps2.xml><?xml version="1.0" encoding="utf-8"?>
<ds:datastoreItem xmlns:ds="http://schemas.openxmlformats.org/officeDocument/2006/customXml" ds:itemID="{94BC4129-142F-4384-A0AD-28C811203C13}">
  <ds:schemaRefs>
    <ds:schemaRef ds:uri="936f66c8-1589-45d3-9a2b-9af404ea3df9"/>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1592C94-B809-4107-B1C0-0E1CDF5A77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6f66c8-1589-45d3-9a2b-9af404ea3df9"/>
    <ds:schemaRef ds:uri="4467a6d4-f273-45f0-be3f-bb3ab159d5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Agile @ TenAsys Discussion Slides</vt:lpstr>
      <vt:lpstr>Engineering Objectives</vt:lpstr>
      <vt:lpstr>Areas we can improve</vt:lpstr>
      <vt:lpstr>Lifecycle of a story</vt:lpstr>
      <vt:lpstr>Characteristics of a sprint</vt:lpstr>
      <vt:lpstr>Defining Project Teams</vt:lpstr>
      <vt:lpstr>Resource assignment is done at sprint kickoff.  Team members are only assigned to a single sprint/project at a time.</vt:lpstr>
      <vt:lpstr>Key Touchpoints / Milestones</vt:lpstr>
      <vt:lpstr>PowerPoint Presentation</vt:lpstr>
      <vt:lpstr>Morning standups</vt:lpstr>
      <vt:lpstr>Benefits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701</cp:revision>
  <dcterms:created xsi:type="dcterms:W3CDTF">2013-07-15T20:26:40Z</dcterms:created>
  <dcterms:modified xsi:type="dcterms:W3CDTF">2024-01-23T15:44:43Z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0x0101006C135EB5764B094280C0819FB8A8E700</vt:lpwstr>
  </property>
</Properties>
</file>