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FED0F1-83C6-49BE-B9E6-15236E63754B}" v="60" dt="2022-05-21T16:54:40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3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7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20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8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0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0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3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4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1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6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11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" TargetMode="External"/><Relationship Id="rId3" Type="http://schemas.openxmlformats.org/officeDocument/2006/relationships/hyperlink" Target="https://scholar.google.com/" TargetMode="External"/><Relationship Id="rId7" Type="http://schemas.openxmlformats.org/officeDocument/2006/relationships/hyperlink" Target="https://www.academia.edu/" TargetMode="External"/><Relationship Id="rId2" Type="http://schemas.openxmlformats.org/officeDocument/2006/relationships/hyperlink" Target="https://elibrary.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" TargetMode="External"/><Relationship Id="rId5" Type="http://schemas.openxmlformats.org/officeDocument/2006/relationships/hyperlink" Target="https://www.mendeley.com/" TargetMode="External"/><Relationship Id="rId4" Type="http://schemas.openxmlformats.org/officeDocument/2006/relationships/hyperlink" Target="https://orcid.org/" TargetMode="External"/><Relationship Id="rId9" Type="http://schemas.openxmlformats.org/officeDocument/2006/relationships/hyperlink" Target="https://github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3" descr="Процессор с двоичными числами и схемой">
            <a:extLst>
              <a:ext uri="{FF2B5EF4-FFF2-40B4-BE49-F238E27FC236}">
                <a16:creationId xmlns:a16="http://schemas.microsoft.com/office/drawing/2014/main" id="{1C79E5F6-2FE1-5959-1FB3-49E34D1596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5" r="-2" b="-2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4233" y="686020"/>
            <a:ext cx="8630138" cy="2742980"/>
          </a:xfrm>
        </p:spPr>
        <p:txBody>
          <a:bodyPr>
            <a:normAutofit/>
          </a:bodyPr>
          <a:lstStyle/>
          <a:p>
            <a:r>
              <a:rPr lang="ru-RU" b="1" dirty="0">
                <a:ea typeface="+mj-lt"/>
                <a:cs typeface="+mj-lt"/>
              </a:rPr>
              <a:t>ИНДИВИДУАЛЬНЫЙ ПРОЕКТ ЭТАП 4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4233" y="3602038"/>
            <a:ext cx="8630138" cy="25699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Этук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Нсе-Абаси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Акпан</a:t>
            </a:r>
            <a:r>
              <a:rPr lang="ru-RU" dirty="0">
                <a:ea typeface="+mn-lt"/>
                <a:cs typeface="+mn-lt"/>
              </a:rPr>
              <a:t> </a:t>
            </a:r>
            <a:endParaRPr lang="ru-RU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</a:rPr>
              <a:t>НФИбд-02-21</a:t>
            </a:r>
          </a:p>
          <a:p>
            <a:r>
              <a:rPr lang="ru-RU" dirty="0">
                <a:ea typeface="+mn-lt"/>
                <a:cs typeface="+mn-lt"/>
              </a:rPr>
              <a:t>операционные системы</a:t>
            </a:r>
            <a:r>
              <a:rPr lang="ru-RU" i="1" dirty="0">
                <a:ea typeface="+mn-lt"/>
                <a:cs typeface="+mn-lt"/>
              </a:rPr>
              <a:t> </a:t>
            </a:r>
            <a:endParaRPr lang="ru-RU">
              <a:ea typeface="+mn-lt"/>
              <a:cs typeface="+mn-lt"/>
            </a:endParaRPr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D4433877-8295-4A0D-94F7-BFD8A6336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FD208E-0612-408E-9D15-241B45325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Graphic 9">
              <a:extLst>
                <a:ext uri="{FF2B5EF4-FFF2-40B4-BE49-F238E27FC236}">
                  <a16:creationId xmlns:a16="http://schemas.microsoft.com/office/drawing/2014/main" id="{0005FEAC-EF53-4E59-AFAA-B72D0F702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23" name="Freeform: Shape 13">
              <a:extLst>
                <a:ext uri="{FF2B5EF4-FFF2-40B4-BE49-F238E27FC236}">
                  <a16:creationId xmlns:a16="http://schemas.microsoft.com/office/drawing/2014/main" id="{20D9F4E7-B583-4E44-AE18-421B268FB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24" name="Freeform: Shape 14">
              <a:extLst>
                <a:ext uri="{FF2B5EF4-FFF2-40B4-BE49-F238E27FC236}">
                  <a16:creationId xmlns:a16="http://schemas.microsoft.com/office/drawing/2014/main" id="{3C41D6DC-5CB2-4929-AAA8-328E7AA84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25" name="Graphic 9">
              <a:extLst>
                <a:ext uri="{FF2B5EF4-FFF2-40B4-BE49-F238E27FC236}">
                  <a16:creationId xmlns:a16="http://schemas.microsoft.com/office/drawing/2014/main" id="{810D7DDE-644B-4D22-86B4-C3FEDF985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6" name="Graphic 9">
              <a:extLst>
                <a:ext uri="{FF2B5EF4-FFF2-40B4-BE49-F238E27FC236}">
                  <a16:creationId xmlns:a16="http://schemas.microsoft.com/office/drawing/2014/main" id="{5777DB78-76A6-4C7E-884B-AE5A8540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AEE21-03F8-9855-205A-BD2284551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a typeface="+mj-lt"/>
                <a:cs typeface="+mj-lt"/>
              </a:rPr>
              <a:t>Цель работы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9BD40B-891C-9232-D47C-12A113F7E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Для добавления ссылок на научные и </a:t>
            </a:r>
            <a:r>
              <a:rPr lang="ru-RU" dirty="0" err="1">
                <a:ea typeface="+mn-lt"/>
                <a:cs typeface="+mn-lt"/>
              </a:rPr>
              <a:t>библиометрические</a:t>
            </a:r>
            <a:r>
              <a:rPr lang="ru-RU" dirty="0">
                <a:ea typeface="+mn-lt"/>
                <a:cs typeface="+mn-lt"/>
              </a:rPr>
              <a:t> ресурсы на сайт.</a:t>
            </a:r>
          </a:p>
        </p:txBody>
      </p:sp>
    </p:spTree>
    <p:extLst>
      <p:ext uri="{BB962C8B-B14F-4D97-AF65-F5344CB8AC3E}">
        <p14:creationId xmlns:p14="http://schemas.microsoft.com/office/powerpoint/2010/main" val="360976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AB6BE1-2B86-4EB2-2A17-C9A20AE1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a typeface="+mj-lt"/>
                <a:cs typeface="+mj-lt"/>
              </a:rPr>
              <a:t>Ход работы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0EBEF7-D8CA-E672-14CF-874F7D05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1. Зарегистрироваться на соответствующих ресурсах и разместить на них ссылки на сайте:</a:t>
            </a:r>
          </a:p>
          <a:p>
            <a:r>
              <a:rPr lang="ru-RU" dirty="0" err="1">
                <a:ea typeface="+mn-lt"/>
                <a:cs typeface="+mn-lt"/>
              </a:rPr>
              <a:t>eLibrary</a:t>
            </a:r>
            <a:r>
              <a:rPr lang="ru-RU" dirty="0">
                <a:ea typeface="+mn-lt"/>
                <a:cs typeface="+mn-lt"/>
              </a:rPr>
              <a:t> : </a:t>
            </a:r>
            <a:r>
              <a:rPr lang="ru-RU" u="sng" dirty="0">
                <a:ea typeface="+mn-lt"/>
                <a:cs typeface="+mn-lt"/>
                <a:hlinkClick r:id="rId2"/>
              </a:rPr>
              <a:t>https://elibrary.ru/</a:t>
            </a:r>
            <a:r>
              <a:rPr lang="ru-RU" dirty="0">
                <a:ea typeface="+mn-lt"/>
                <a:cs typeface="+mn-lt"/>
              </a:rPr>
              <a:t>;</a:t>
            </a:r>
          </a:p>
          <a:p>
            <a:r>
              <a:rPr lang="ru-RU" dirty="0">
                <a:ea typeface="+mn-lt"/>
                <a:cs typeface="+mn-lt"/>
              </a:rPr>
              <a:t>Google </a:t>
            </a:r>
            <a:r>
              <a:rPr lang="ru-RU" dirty="0" err="1">
                <a:ea typeface="+mn-lt"/>
                <a:cs typeface="+mn-lt"/>
              </a:rPr>
              <a:t>Scholar</a:t>
            </a:r>
            <a:r>
              <a:rPr lang="ru-RU" dirty="0">
                <a:ea typeface="+mn-lt"/>
                <a:cs typeface="+mn-lt"/>
              </a:rPr>
              <a:t> : </a:t>
            </a:r>
            <a:r>
              <a:rPr lang="ru-RU" u="sng" dirty="0">
                <a:ea typeface="+mn-lt"/>
                <a:cs typeface="+mn-lt"/>
                <a:hlinkClick r:id="rId3"/>
              </a:rPr>
              <a:t>https://scholar.google.com/</a:t>
            </a:r>
            <a:r>
              <a:rPr lang="ru-RU" dirty="0">
                <a:ea typeface="+mn-lt"/>
                <a:cs typeface="+mn-lt"/>
              </a:rPr>
              <a:t>;</a:t>
            </a:r>
          </a:p>
          <a:p>
            <a:r>
              <a:rPr lang="ru-RU" dirty="0">
                <a:ea typeface="+mn-lt"/>
                <a:cs typeface="+mn-lt"/>
              </a:rPr>
              <a:t>ORCID : </a:t>
            </a:r>
            <a:r>
              <a:rPr lang="ru-RU" u="sng" dirty="0">
                <a:ea typeface="+mn-lt"/>
                <a:cs typeface="+mn-lt"/>
                <a:hlinkClick r:id="rId4"/>
              </a:rPr>
              <a:t>https://orcid.org/</a:t>
            </a:r>
            <a:r>
              <a:rPr lang="ru-RU" dirty="0">
                <a:ea typeface="+mn-lt"/>
                <a:cs typeface="+mn-lt"/>
              </a:rPr>
              <a:t>;</a:t>
            </a:r>
          </a:p>
          <a:p>
            <a:r>
              <a:rPr lang="ru-RU" dirty="0" err="1">
                <a:ea typeface="+mn-lt"/>
                <a:cs typeface="+mn-lt"/>
              </a:rPr>
              <a:t>Mendeley</a:t>
            </a:r>
            <a:r>
              <a:rPr lang="ru-RU" dirty="0">
                <a:ea typeface="+mn-lt"/>
                <a:cs typeface="+mn-lt"/>
              </a:rPr>
              <a:t> : </a:t>
            </a:r>
            <a:r>
              <a:rPr lang="ru-RU" u="sng" dirty="0">
                <a:ea typeface="+mn-lt"/>
                <a:cs typeface="+mn-lt"/>
                <a:hlinkClick r:id="rId5"/>
              </a:rPr>
              <a:t>https://www.mendeley.com/</a:t>
            </a:r>
            <a:r>
              <a:rPr lang="ru-RU" dirty="0">
                <a:ea typeface="+mn-lt"/>
                <a:cs typeface="+mn-lt"/>
              </a:rPr>
              <a:t>;</a:t>
            </a:r>
          </a:p>
          <a:p>
            <a:r>
              <a:rPr lang="ru-RU" dirty="0" err="1">
                <a:ea typeface="+mn-lt"/>
                <a:cs typeface="+mn-lt"/>
              </a:rPr>
              <a:t>ResearchGate</a:t>
            </a:r>
            <a:r>
              <a:rPr lang="ru-RU" dirty="0">
                <a:ea typeface="+mn-lt"/>
                <a:cs typeface="+mn-lt"/>
              </a:rPr>
              <a:t> : </a:t>
            </a:r>
            <a:r>
              <a:rPr lang="ru-RU" u="sng" dirty="0">
                <a:ea typeface="+mn-lt"/>
                <a:cs typeface="+mn-lt"/>
                <a:hlinkClick r:id="rId6"/>
              </a:rPr>
              <a:t>https://www.researchgate.net/</a:t>
            </a:r>
            <a:r>
              <a:rPr lang="ru-RU" dirty="0">
                <a:ea typeface="+mn-lt"/>
                <a:cs typeface="+mn-lt"/>
              </a:rPr>
              <a:t>;</a:t>
            </a:r>
          </a:p>
          <a:p>
            <a:r>
              <a:rPr lang="ru-RU" dirty="0">
                <a:ea typeface="+mn-lt"/>
                <a:cs typeface="+mn-lt"/>
              </a:rPr>
              <a:t>Academia.edu : </a:t>
            </a:r>
            <a:r>
              <a:rPr lang="ru-RU" u="sng" dirty="0">
                <a:ea typeface="+mn-lt"/>
                <a:cs typeface="+mn-lt"/>
                <a:hlinkClick r:id="rId7"/>
              </a:rPr>
              <a:t>https://www.academia.edu/</a:t>
            </a:r>
            <a:r>
              <a:rPr lang="ru-RU" dirty="0">
                <a:ea typeface="+mn-lt"/>
                <a:cs typeface="+mn-lt"/>
              </a:rPr>
              <a:t>;</a:t>
            </a:r>
          </a:p>
          <a:p>
            <a:r>
              <a:rPr lang="ru-RU" dirty="0" err="1">
                <a:ea typeface="+mn-lt"/>
                <a:cs typeface="+mn-lt"/>
              </a:rPr>
              <a:t>arXiv</a:t>
            </a:r>
            <a:r>
              <a:rPr lang="ru-RU" dirty="0">
                <a:ea typeface="+mn-lt"/>
                <a:cs typeface="+mn-lt"/>
              </a:rPr>
              <a:t> : </a:t>
            </a:r>
            <a:r>
              <a:rPr lang="ru-RU" u="sng" dirty="0">
                <a:ea typeface="+mn-lt"/>
                <a:cs typeface="+mn-lt"/>
                <a:hlinkClick r:id="rId8"/>
              </a:rPr>
              <a:t>https://arxiv.org/</a:t>
            </a:r>
            <a:r>
              <a:rPr lang="ru-RU" dirty="0">
                <a:ea typeface="+mn-lt"/>
                <a:cs typeface="+mn-lt"/>
              </a:rPr>
              <a:t>;</a:t>
            </a:r>
          </a:p>
          <a:p>
            <a:r>
              <a:rPr lang="ru-RU" dirty="0" err="1">
                <a:ea typeface="+mn-lt"/>
                <a:cs typeface="+mn-lt"/>
              </a:rPr>
              <a:t>github</a:t>
            </a:r>
            <a:r>
              <a:rPr lang="ru-RU" dirty="0">
                <a:ea typeface="+mn-lt"/>
                <a:cs typeface="+mn-lt"/>
              </a:rPr>
              <a:t> : </a:t>
            </a:r>
            <a:r>
              <a:rPr lang="ru-RU" u="sng" dirty="0">
                <a:ea typeface="+mn-lt"/>
                <a:cs typeface="+mn-lt"/>
                <a:hlinkClick r:id="rId9"/>
              </a:rPr>
              <a:t>https://github.com/</a:t>
            </a:r>
            <a:r>
              <a:rPr lang="ru-RU" dirty="0">
                <a:ea typeface="+mn-lt"/>
                <a:cs typeface="+mn-lt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517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DFFC2-B993-36DB-6E6B-CBCE7EFB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7F8B94-9A62-12E2-B02D-1C3DBD467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43649"/>
            <a:ext cx="7685037" cy="46333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2. Загрузите его на сайт</a:t>
            </a:r>
          </a:p>
          <a:p>
            <a:r>
              <a:rPr lang="ru-RU" dirty="0">
                <a:ea typeface="+mn-lt"/>
                <a:cs typeface="+mn-lt"/>
              </a:rPr>
              <a:t>3. Когда я открываю одну из ссылок на сайт</a:t>
            </a:r>
          </a:p>
        </p:txBody>
      </p:sp>
    </p:spTree>
    <p:extLst>
      <p:ext uri="{BB962C8B-B14F-4D97-AF65-F5344CB8AC3E}">
        <p14:creationId xmlns:p14="http://schemas.microsoft.com/office/powerpoint/2010/main" val="125529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5D5C9-746B-3432-F61F-28214CC4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ea typeface="+mj-lt"/>
                <a:cs typeface="+mj-lt"/>
              </a:rPr>
              <a:t>Сделать пост по прошедшей неделе.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459753-4A78-B798-6AD4-E8BBAB9FF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b="1" dirty="0">
                <a:ea typeface="+mn-lt"/>
                <a:cs typeface="+mn-lt"/>
              </a:rPr>
              <a:t>ТЕМА:</a:t>
            </a:r>
          </a:p>
          <a:p>
            <a:r>
              <a:rPr lang="ru-RU" dirty="0">
                <a:ea typeface="+mn-lt"/>
                <a:cs typeface="+mn-lt"/>
              </a:rPr>
              <a:t>Оформление отчёта.</a:t>
            </a:r>
            <a:endParaRPr lang="ru-RU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3186988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D3398"/>
      </a:accent1>
      <a:accent2>
        <a:srgbClr val="CA21CB"/>
      </a:accent2>
      <a:accent3>
        <a:srgbClr val="9433DD"/>
      </a:accent3>
      <a:accent4>
        <a:srgbClr val="4A31CF"/>
      </a:accent4>
      <a:accent5>
        <a:srgbClr val="335FDD"/>
      </a:accent5>
      <a:accent6>
        <a:srgbClr val="2194CB"/>
      </a:accent6>
      <a:hlink>
        <a:srgbClr val="3F4BBF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TropicVTI</vt:lpstr>
      <vt:lpstr>ИНДИВИДУАЛЬНЫЙ ПРОЕКТ ЭТАП 4</vt:lpstr>
      <vt:lpstr>Цель работы</vt:lpstr>
      <vt:lpstr>Ход работы</vt:lpstr>
      <vt:lpstr>Презентация PowerPoint</vt:lpstr>
      <vt:lpstr>Сделать пост по прошедшей неделе.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31</cp:revision>
  <dcterms:created xsi:type="dcterms:W3CDTF">2022-05-21T16:41:54Z</dcterms:created>
  <dcterms:modified xsi:type="dcterms:W3CDTF">2022-05-21T16:55:03Z</dcterms:modified>
</cp:coreProperties>
</file>