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3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66FA27-FBDE-B9FF-F1D1-33163E336DA3}" v="21" dt="2022-06-04T19:14:27.586"/>
    <p1510:client id="{E54E331F-5A4F-4B86-80F3-AB248A36903D}" v="32" dt="2022-05-28T11:08:50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63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8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6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56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2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4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68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65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3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0238D-E295-49BE-9BFE-E9189D69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E9A4A-0183-4A3C-B68E-A22927891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9" cy="6858000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77026" y="2579129"/>
            <a:ext cx="5839562" cy="3433149"/>
          </a:xfrm>
        </p:spPr>
        <p:txBody>
          <a:bodyPr anchor="ctr">
            <a:normAutofit/>
          </a:bodyPr>
          <a:lstStyle/>
          <a:p>
            <a:r>
              <a:rPr lang="ru-RU" sz="4000" b="1" dirty="0">
                <a:ea typeface="+mj-lt"/>
                <a:cs typeface="+mj-lt"/>
              </a:rPr>
              <a:t>ИНДИВИДУАЛЬНЫЙ ПРОЕКТ ЭТАП 6</a:t>
            </a:r>
            <a:endParaRPr lang="ru-RU" sz="4000">
              <a:ea typeface="+mj-lt"/>
              <a:cs typeface="+mj-lt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0" cy="187423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84796" y="-1540"/>
            <a:ext cx="4452371" cy="1723909"/>
          </a:xfrm>
        </p:spPr>
        <p:txBody>
          <a:bodyPr anchor="b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Этук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Нсе-Абаси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Акпан</a:t>
            </a:r>
            <a:r>
              <a:rPr lang="ru-RU" dirty="0">
                <a:ea typeface="+mn-lt"/>
                <a:cs typeface="+mn-lt"/>
              </a:rPr>
              <a:t> </a:t>
            </a:r>
          </a:p>
          <a:p>
            <a:r>
              <a:rPr lang="ru-RU" dirty="0">
                <a:ea typeface="+mn-lt"/>
                <a:cs typeface="+mn-lt"/>
              </a:rPr>
              <a:t>НФИбд-02-21</a:t>
            </a:r>
          </a:p>
          <a:p>
            <a:r>
              <a:rPr lang="ru-RU" dirty="0">
                <a:ea typeface="+mn-lt"/>
                <a:cs typeface="+mn-lt"/>
              </a:rPr>
              <a:t>операционные системы</a:t>
            </a:r>
            <a:endParaRPr lang="ru-RU" dirty="0"/>
          </a:p>
        </p:txBody>
      </p:sp>
      <p:pic>
        <p:nvPicPr>
          <p:cNvPr id="4" name="Picture 3" descr="Цветной лист-шаблоны">
            <a:extLst>
              <a:ext uri="{FF2B5EF4-FFF2-40B4-BE49-F238E27FC236}">
                <a16:creationId xmlns:a16="http://schemas.microsoft.com/office/drawing/2014/main" id="{89C16D23-A4D8-69D8-F364-3854EB7B1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14" r="20641" b="-9"/>
          <a:stretch/>
        </p:blipFill>
        <p:spPr>
          <a:xfrm>
            <a:off x="-14357" y="-1"/>
            <a:ext cx="6095978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2DAFA4-5D2E-4391-AD38-B26F579F4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F93B2-26C0-5607-C1E4-B79C84A3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a typeface="+mj-lt"/>
                <a:cs typeface="+mj-lt"/>
              </a:rPr>
              <a:t>Цель работы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C7D785-2501-DBBE-05EE-AA952FCB5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>
                <a:ea typeface="+mn-lt"/>
                <a:cs typeface="+mn-lt"/>
              </a:rPr>
              <a:t>Размещение двуязычного сайта на </a:t>
            </a:r>
            <a:r>
              <a:rPr lang="ru-RU" sz="2800" dirty="0" err="1">
                <a:ea typeface="+mn-lt"/>
                <a:cs typeface="+mn-lt"/>
              </a:rPr>
              <a:t>Github</a:t>
            </a:r>
            <a:r>
              <a:rPr lang="ru-RU" sz="28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14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3203A-F10C-4A17-D97D-575CE422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a typeface="+mj-lt"/>
                <a:cs typeface="+mj-lt"/>
              </a:rPr>
              <a:t>Ход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25266-42CB-8965-A3D2-E3BF75B7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Сделать поддержку английского и русского языков.</a:t>
            </a:r>
          </a:p>
          <a:p>
            <a:r>
              <a:rPr lang="ru-RU" dirty="0">
                <a:ea typeface="+mn-lt"/>
                <a:cs typeface="+mn-lt"/>
              </a:rPr>
              <a:t>Разместить элементы сайта на обоих языках.</a:t>
            </a:r>
          </a:p>
          <a:p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088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5754D-68F4-A362-1A52-7A4DB5D0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1E011-B6EF-F09C-A16B-6625AE842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Разместить контент на обоих языках.</a:t>
            </a:r>
          </a:p>
          <a:p>
            <a:r>
              <a:rPr lang="ru-RU" dirty="0">
                <a:ea typeface="+mn-lt"/>
                <a:cs typeface="+mn-lt"/>
              </a:rPr>
              <a:t>Сделать пост по прошедшей неделе.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03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DD74E-7722-8874-1DC4-BD523A57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a typeface="+mj-lt"/>
                <a:cs typeface="+mj-lt"/>
              </a:rPr>
              <a:t>Вывод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1F3D88-A594-CB84-EAD3-80116816A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Я разместил двуязычный веб-сайт на </a:t>
            </a:r>
            <a:r>
              <a:rPr lang="ru-RU" dirty="0" err="1">
                <a:ea typeface="+mn-lt"/>
                <a:cs typeface="+mn-lt"/>
              </a:rPr>
              <a:t>Github</a:t>
            </a:r>
            <a:r>
              <a:rPr lang="ru-RU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531891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_2SEEDS">
      <a:dk1>
        <a:srgbClr val="000000"/>
      </a:dk1>
      <a:lt1>
        <a:srgbClr val="FFFFFF"/>
      </a:lt1>
      <a:dk2>
        <a:srgbClr val="243241"/>
      </a:dk2>
      <a:lt2>
        <a:srgbClr val="E2E7E8"/>
      </a:lt2>
      <a:accent1>
        <a:srgbClr val="C58174"/>
      </a:accent1>
      <a:accent2>
        <a:srgbClr val="CF8D9E"/>
      </a:accent2>
      <a:accent3>
        <a:srgbClr val="C09C6A"/>
      </a:accent3>
      <a:accent4>
        <a:srgbClr val="68AFB0"/>
      </a:accent4>
      <a:accent5>
        <a:srgbClr val="7BA7C7"/>
      </a:accent5>
      <a:accent6>
        <a:srgbClr val="7481C5"/>
      </a:accent6>
      <a:hlink>
        <a:srgbClr val="5A8B95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BevelVTI</vt:lpstr>
      <vt:lpstr>ИНДИВИДУАЛЬНЫЙ ПРОЕКТ ЭТАП 6</vt:lpstr>
      <vt:lpstr>Цель работы</vt:lpstr>
      <vt:lpstr>Ход работы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44</cp:revision>
  <dcterms:created xsi:type="dcterms:W3CDTF">2022-05-28T11:00:26Z</dcterms:created>
  <dcterms:modified xsi:type="dcterms:W3CDTF">2022-06-04T19:15:20Z</dcterms:modified>
</cp:coreProperties>
</file>