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DD857-6386-4D1E-9BD5-DAD2E73CC562}" v="35" dt="2022-05-28T16:09:16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9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2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0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1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1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8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2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9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84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965" y="-100780"/>
            <a:ext cx="6538921" cy="5891980"/>
          </a:xfrm>
        </p:spPr>
        <p:txBody>
          <a:bodyPr anchor="ctr">
            <a:normAutofit/>
          </a:bodyPr>
          <a:lstStyle/>
          <a:p>
            <a:pPr algn="r"/>
            <a:r>
              <a:rPr lang="ru-RU" sz="4400" b="1" dirty="0">
                <a:latin typeface="Corbel"/>
                <a:ea typeface="+mj-lt"/>
                <a:cs typeface="+mj-lt"/>
              </a:rPr>
              <a:t>ИНДИВИДУАЛЬНЫЙ ПРОЕКТ ЭТАП 5</a:t>
            </a:r>
            <a:endParaRPr lang="ru-RU" sz="4400">
              <a:latin typeface="Corbel"/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ru-RU" sz="2400" dirty="0" err="1">
                <a:latin typeface="Corbel"/>
                <a:ea typeface="+mn-lt"/>
                <a:cs typeface="+mn-lt"/>
              </a:rPr>
              <a:t>Этук</a:t>
            </a:r>
            <a:r>
              <a:rPr lang="ru-RU" sz="2400" dirty="0">
                <a:latin typeface="Corbel"/>
                <a:ea typeface="+mn-lt"/>
                <a:cs typeface="+mn-lt"/>
              </a:rPr>
              <a:t> </a:t>
            </a:r>
            <a:r>
              <a:rPr lang="ru-RU" sz="2400" dirty="0" err="1">
                <a:latin typeface="Corbel"/>
                <a:ea typeface="+mn-lt"/>
                <a:cs typeface="+mn-lt"/>
              </a:rPr>
              <a:t>Нсе-Абаси</a:t>
            </a:r>
            <a:r>
              <a:rPr lang="ru-RU" sz="2400" dirty="0">
                <a:latin typeface="Corbel"/>
                <a:ea typeface="+mn-lt"/>
                <a:cs typeface="+mn-lt"/>
              </a:rPr>
              <a:t> </a:t>
            </a:r>
            <a:r>
              <a:rPr lang="ru-RU" sz="2400" dirty="0" err="1">
                <a:latin typeface="Corbel"/>
                <a:ea typeface="+mn-lt"/>
                <a:cs typeface="+mn-lt"/>
              </a:rPr>
              <a:t>Акпан</a:t>
            </a:r>
            <a:r>
              <a:rPr lang="ru-RU" sz="2400" dirty="0">
                <a:latin typeface="Corbel"/>
                <a:ea typeface="+mn-lt"/>
                <a:cs typeface="+mn-lt"/>
              </a:rPr>
              <a:t> </a:t>
            </a:r>
          </a:p>
          <a:p>
            <a:r>
              <a:rPr lang="ru-RU" sz="2400" dirty="0">
                <a:latin typeface="Corbel"/>
                <a:ea typeface="+mn-lt"/>
                <a:cs typeface="+mn-lt"/>
              </a:rPr>
              <a:t>НФИбд-02-21</a:t>
            </a:r>
          </a:p>
          <a:p>
            <a:r>
              <a:rPr lang="ru-RU" sz="2000" i="1" dirty="0">
                <a:latin typeface="Corbel"/>
                <a:ea typeface="+mn-lt"/>
                <a:cs typeface="+mn-lt"/>
              </a:rPr>
              <a:t>операционные системы </a:t>
            </a:r>
            <a:endParaRPr lang="ru-RU" sz="2000">
              <a:latin typeface="Corbel"/>
            </a:endParaRPr>
          </a:p>
          <a:p>
            <a:endParaRPr lang="ru-RU" sz="2800" dirty="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EEA34-9E69-D6ED-150A-724642B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Corbel"/>
                <a:ea typeface="+mj-lt"/>
                <a:cs typeface="+mj-lt"/>
              </a:rPr>
              <a:t>Цель работы</a:t>
            </a:r>
            <a:endParaRPr lang="ru-RU" sz="3200" dirty="0">
              <a:latin typeface="Corbel"/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88D21-46C9-5EA3-2FEF-EDFDD723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ru-RU" sz="2000" dirty="0">
                <a:latin typeface="Corbel"/>
                <a:ea typeface="+mn-lt"/>
                <a:cs typeface="+mn-lt"/>
              </a:rPr>
              <a:t>Чтобы добавить все остальные элементы на сайт.</a:t>
            </a:r>
          </a:p>
        </p:txBody>
      </p:sp>
    </p:spTree>
    <p:extLst>
      <p:ext uri="{BB962C8B-B14F-4D97-AF65-F5344CB8AC3E}">
        <p14:creationId xmlns:p14="http://schemas.microsoft.com/office/powerpoint/2010/main" val="36145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7E4C5-3F28-073A-CC51-CE27F5A2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Corbel"/>
                <a:ea typeface="+mj-lt"/>
                <a:cs typeface="+mj-lt"/>
              </a:rPr>
              <a:t>Ход работы</a:t>
            </a:r>
            <a:endParaRPr lang="ru-RU" sz="3200" dirty="0">
              <a:latin typeface="Corbel"/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D53D7-8853-E675-DFA0-C4B295A76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ru-RU" dirty="0">
                <a:latin typeface="Corbel"/>
                <a:ea typeface="+mn-lt"/>
                <a:cs typeface="+mn-lt"/>
              </a:rPr>
              <a:t>Делайте записи для личных проектов.</a:t>
            </a:r>
          </a:p>
          <a:p>
            <a:pPr marL="305435" indent="-305435"/>
            <a:endParaRPr lang="ru-RU" dirty="0">
              <a:ea typeface="+mn-lt"/>
              <a:cs typeface="+mn-lt"/>
            </a:endParaRPr>
          </a:p>
          <a:p>
            <a:pPr marL="305435" indent="-305435"/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7739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832B1-81D8-2453-0C4F-E5C0E2C9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Corbel"/>
                <a:ea typeface="+mj-lt"/>
                <a:cs typeface="+mj-lt"/>
              </a:rPr>
              <a:t>Сделайте пост о прошедшей неделе.</a:t>
            </a:r>
            <a:endParaRPr lang="ru-RU" dirty="0">
              <a:latin typeface="Corbel"/>
              <a:ea typeface="+mj-lt"/>
              <a:cs typeface="+mj-lt"/>
            </a:endParaRPr>
          </a:p>
          <a:p>
            <a:r>
              <a:rPr lang="ru-RU" b="1" dirty="0">
                <a:latin typeface="Corbel"/>
                <a:ea typeface="+mj-lt"/>
                <a:cs typeface="+mj-lt"/>
              </a:rPr>
              <a:t>Добавить сообщение по теме:</a:t>
            </a:r>
            <a:endParaRPr lang="ru-RU" dirty="0">
              <a:latin typeface="Corbel"/>
              <a:ea typeface="+mj-lt"/>
              <a:cs typeface="+mj-lt"/>
            </a:endParaRPr>
          </a:p>
          <a:p>
            <a:r>
              <a:rPr lang="ru-RU" dirty="0">
                <a:latin typeface="Corbel"/>
                <a:ea typeface="+mj-lt"/>
                <a:cs typeface="+mj-lt"/>
              </a:rPr>
              <a:t>Языки научного программирования.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5CC9EF-1829-92A0-0DF4-0792F1C9C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07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D3F25-FE76-D764-AE55-4DE5407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rbel"/>
                <a:ea typeface="+mj-lt"/>
                <a:cs typeface="+mj-lt"/>
              </a:rPr>
              <a:t>Вывод</a:t>
            </a:r>
            <a:endParaRPr lang="ru-RU" dirty="0">
              <a:latin typeface="Corbel"/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B2B5E-AC87-527A-93CC-893E4338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ru-RU" sz="2000" dirty="0">
                <a:latin typeface="Corbel"/>
                <a:ea typeface="+mn-lt"/>
                <a:cs typeface="+mn-lt"/>
              </a:rPr>
              <a:t>Я добавил все остальные элементы на сайт.</a:t>
            </a:r>
          </a:p>
        </p:txBody>
      </p:sp>
    </p:spTree>
    <p:extLst>
      <p:ext uri="{BB962C8B-B14F-4D97-AF65-F5344CB8AC3E}">
        <p14:creationId xmlns:p14="http://schemas.microsoft.com/office/powerpoint/2010/main" val="22228324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DividendVTI</vt:lpstr>
      <vt:lpstr>ИНДИВИДУАЛЬНЫЙ ПРОЕКТ ЭТАП 5</vt:lpstr>
      <vt:lpstr>Цель работы</vt:lpstr>
      <vt:lpstr>Ход работы</vt:lpstr>
      <vt:lpstr>Сделайте пост о прошедшей неделе. Добавить сообщение по теме: Языки научного программирования.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33</cp:revision>
  <dcterms:created xsi:type="dcterms:W3CDTF">2022-05-28T15:44:21Z</dcterms:created>
  <dcterms:modified xsi:type="dcterms:W3CDTF">2022-05-28T16:09:32Z</dcterms:modified>
</cp:coreProperties>
</file>