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4E331F-5A4F-4B86-80F3-AB248A36903D}" v="32" dt="2022-05-28T11:08:50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63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8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06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7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56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2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5/28/2022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5/28/2022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54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68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657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83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0238D-E295-49BE-9BFE-E9189D69E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5E9A4A-0183-4A3C-B68E-A22927891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9" cy="6858000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  <a:effectLst>
            <a:outerShdw blurRad="596900" dist="330200" dir="882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580233" y="2579129"/>
            <a:ext cx="5336355" cy="3433149"/>
          </a:xfrm>
        </p:spPr>
        <p:txBody>
          <a:bodyPr anchor="ctr">
            <a:normAutofit/>
          </a:bodyPr>
          <a:lstStyle/>
          <a:p>
            <a:r>
              <a:rPr lang="ru-RU" b="1" dirty="0">
                <a:ea typeface="+mj-lt"/>
                <a:cs typeface="+mj-lt"/>
              </a:rPr>
              <a:t>ЛАБОРАТОРНОЙ РАБОТЕ № 11</a:t>
            </a:r>
            <a:endParaRPr lang="ru-RU" dirty="0">
              <a:ea typeface="+mj-lt"/>
              <a:cs typeface="+mj-lt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0" cy="1874237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84796" y="-1540"/>
            <a:ext cx="4452371" cy="1723909"/>
          </a:xfrm>
        </p:spPr>
        <p:txBody>
          <a:bodyPr anchor="b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Этук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Нсе-Абаси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Акпан</a:t>
            </a:r>
            <a:r>
              <a:rPr lang="ru-RU" dirty="0">
                <a:ea typeface="+mn-lt"/>
                <a:cs typeface="+mn-lt"/>
              </a:rPr>
              <a:t> </a:t>
            </a:r>
          </a:p>
          <a:p>
            <a:r>
              <a:rPr lang="ru-RU" dirty="0">
                <a:ea typeface="+mn-lt"/>
                <a:cs typeface="+mn-lt"/>
              </a:rPr>
              <a:t>НФИбд-02-21</a:t>
            </a:r>
          </a:p>
          <a:p>
            <a:r>
              <a:rPr lang="ru-RU" dirty="0">
                <a:ea typeface="+mn-lt"/>
                <a:cs typeface="+mn-lt"/>
              </a:rPr>
              <a:t>операционные системы</a:t>
            </a:r>
            <a:endParaRPr lang="ru-RU" dirty="0"/>
          </a:p>
        </p:txBody>
      </p:sp>
      <p:pic>
        <p:nvPicPr>
          <p:cNvPr id="4" name="Picture 3" descr="Цветной лист-шаблоны">
            <a:extLst>
              <a:ext uri="{FF2B5EF4-FFF2-40B4-BE49-F238E27FC236}">
                <a16:creationId xmlns:a16="http://schemas.microsoft.com/office/drawing/2014/main" id="{89C16D23-A4D8-69D8-F364-3854EB7B19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14" r="20641" b="-9"/>
          <a:stretch/>
        </p:blipFill>
        <p:spPr>
          <a:xfrm>
            <a:off x="20" y="-1"/>
            <a:ext cx="6095978" cy="685799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2DAFA4-5D2E-4391-AD38-B26F579F4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3F93B2-26C0-5607-C1E4-B79C84A3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a typeface="+mj-lt"/>
                <a:cs typeface="+mj-lt"/>
              </a:rPr>
              <a:t>Цель работы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C7D785-2501-DBBE-05EE-AA952FCB5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Изучить основы программирования в оболочке ОС UNIX. Научится писать более сложные командные файлы с использованием логических управляющих конструкций и циклов.</a:t>
            </a:r>
          </a:p>
        </p:txBody>
      </p:sp>
    </p:spTree>
    <p:extLst>
      <p:ext uri="{BB962C8B-B14F-4D97-AF65-F5344CB8AC3E}">
        <p14:creationId xmlns:p14="http://schemas.microsoft.com/office/powerpoint/2010/main" val="140114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33203A-F10C-4A17-D97D-575CE422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a typeface="+mj-lt"/>
                <a:cs typeface="+mj-lt"/>
              </a:rPr>
              <a:t>Ход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625266-42CB-8965-A3D2-E3BF75B7E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1. Используя команды </a:t>
            </a:r>
            <a:r>
              <a:rPr lang="ru-RU" dirty="0" err="1">
                <a:ea typeface="+mn-lt"/>
                <a:cs typeface="+mn-lt"/>
              </a:rPr>
              <a:t>getopts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grep</a:t>
            </a:r>
            <a:r>
              <a:rPr lang="ru-RU" dirty="0">
                <a:ea typeface="+mn-lt"/>
                <a:cs typeface="+mn-lt"/>
              </a:rPr>
              <a:t>, написать командный файл, который анализирует командную строку с ключами: – -</a:t>
            </a:r>
            <a:r>
              <a:rPr lang="ru-RU" dirty="0" err="1">
                <a:ea typeface="+mn-lt"/>
                <a:cs typeface="+mn-lt"/>
              </a:rPr>
              <a:t>iinputfile</a:t>
            </a:r>
            <a:r>
              <a:rPr lang="ru-RU" dirty="0">
                <a:ea typeface="+mn-lt"/>
                <a:cs typeface="+mn-lt"/>
              </a:rPr>
              <a:t> — прочитать данные из указанного файла; – -</a:t>
            </a:r>
            <a:r>
              <a:rPr lang="ru-RU" dirty="0" err="1">
                <a:ea typeface="+mn-lt"/>
                <a:cs typeface="+mn-lt"/>
              </a:rPr>
              <a:t>ooutputfile</a:t>
            </a:r>
            <a:r>
              <a:rPr lang="ru-RU" dirty="0">
                <a:ea typeface="+mn-lt"/>
                <a:cs typeface="+mn-lt"/>
              </a:rPr>
              <a:t> — вывести данные в указанный файл; – -</a:t>
            </a:r>
            <a:r>
              <a:rPr lang="ru-RU" dirty="0" err="1">
                <a:ea typeface="+mn-lt"/>
                <a:cs typeface="+mn-lt"/>
              </a:rPr>
              <a:t>pшаблон</a:t>
            </a:r>
            <a:r>
              <a:rPr lang="ru-RU" dirty="0">
                <a:ea typeface="+mn-lt"/>
                <a:cs typeface="+mn-lt"/>
              </a:rPr>
              <a:t> — указать шаблон для поиска; – -C — различать большие и малые буквы; – -n — выдавать номера строк. а затем ищет в указанном файле нужные строки, определяемые ключом -p.</a:t>
            </a:r>
          </a:p>
        </p:txBody>
      </p:sp>
    </p:spTree>
    <p:extLst>
      <p:ext uri="{BB962C8B-B14F-4D97-AF65-F5344CB8AC3E}">
        <p14:creationId xmlns:p14="http://schemas.microsoft.com/office/powerpoint/2010/main" val="192088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43F3E-4516-C209-C2C6-F2E137434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807F9D-A3E6-C527-887C-F1107BECD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2. Написать на языке Си программу, которая вводит число и определяет, является ли оно больше нуля, меньше нуля или равно нулю. Затем программа завершается с помощью функции </a:t>
            </a:r>
            <a:r>
              <a:rPr lang="ru-RU" dirty="0" err="1">
                <a:ea typeface="+mn-lt"/>
                <a:cs typeface="+mn-lt"/>
              </a:rPr>
              <a:t>exit</a:t>
            </a:r>
            <a:r>
              <a:rPr lang="ru-RU" dirty="0">
                <a:ea typeface="+mn-lt"/>
                <a:cs typeface="+mn-lt"/>
              </a:rPr>
              <a:t>(n), передавая информацию в о коде завершения в оболочку. Командный файл должен вызывать эту программу и, проанализировав с помощью команды $?, выдать сообщение о том, какое число было введено.</a:t>
            </a:r>
          </a:p>
        </p:txBody>
      </p:sp>
    </p:spTree>
    <p:extLst>
      <p:ext uri="{BB962C8B-B14F-4D97-AF65-F5344CB8AC3E}">
        <p14:creationId xmlns:p14="http://schemas.microsoft.com/office/powerpoint/2010/main" val="61123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55FC5-FDCC-4679-E1B8-E5B375EF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DD65B9-956C-690C-CD76-072F2CACE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3. Написать командный файл, создающий указанное число файлов, пронумерованных последовательно от 1 до 𝑁 (например 1.tmp, 2.tmp, 3.tmp,4.tmp и т.д.). Число файлов, которые необходимо создать, передаётся в аргументы командной строки. Этот же командный файл должен уметь удалять все созданные им файлы (если они существуют).</a:t>
            </a:r>
          </a:p>
        </p:txBody>
      </p:sp>
    </p:spTree>
    <p:extLst>
      <p:ext uri="{BB962C8B-B14F-4D97-AF65-F5344CB8AC3E}">
        <p14:creationId xmlns:p14="http://schemas.microsoft.com/office/powerpoint/2010/main" val="175810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58D3F-771B-471D-413C-1D31CD71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6F31D3-6EF8-F259-C87C-2CF96CCA3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4. Написать командный файл, который с помощью команды </a:t>
            </a:r>
            <a:r>
              <a:rPr lang="ru-RU" dirty="0" err="1">
                <a:ea typeface="+mn-lt"/>
                <a:cs typeface="+mn-lt"/>
              </a:rPr>
              <a:t>tar</a:t>
            </a:r>
            <a:r>
              <a:rPr lang="ru-RU" dirty="0">
                <a:ea typeface="+mn-lt"/>
                <a:cs typeface="+mn-lt"/>
              </a:rPr>
              <a:t> запаковывает в архив все файлы в указанной директории. Модифицировать его так, чтобы запаковывались только те файлы, которые были изменены менее недели тому назад (использовать команду </a:t>
            </a:r>
            <a:r>
              <a:rPr lang="ru-RU" dirty="0" err="1">
                <a:ea typeface="+mn-lt"/>
                <a:cs typeface="+mn-lt"/>
              </a:rPr>
              <a:t>find</a:t>
            </a:r>
            <a:r>
              <a:rPr lang="ru-RU" dirty="0">
                <a:ea typeface="+mn-lt"/>
                <a:cs typeface="+mn-lt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71330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7DD74E-7722-8874-1DC4-BD523A57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a typeface="+mj-lt"/>
                <a:cs typeface="+mj-lt"/>
              </a:rPr>
              <a:t>Вывод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1F3D88-A594-CB84-EAD3-80116816A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Я изучил основы программирования в оболочке ОС UNIX, научился писать более сложные командные файлы с использованием логических управляющих конструкций и циклов.</a:t>
            </a:r>
          </a:p>
          <a:p>
            <a:endParaRPr lang="ru-RU" dirty="0">
              <a:ea typeface="+mn-lt"/>
              <a:cs typeface="+mn-lt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4531891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LightSeed_2SEEDS">
      <a:dk1>
        <a:srgbClr val="000000"/>
      </a:dk1>
      <a:lt1>
        <a:srgbClr val="FFFFFF"/>
      </a:lt1>
      <a:dk2>
        <a:srgbClr val="243241"/>
      </a:dk2>
      <a:lt2>
        <a:srgbClr val="E2E7E8"/>
      </a:lt2>
      <a:accent1>
        <a:srgbClr val="C58174"/>
      </a:accent1>
      <a:accent2>
        <a:srgbClr val="CF8D9E"/>
      </a:accent2>
      <a:accent3>
        <a:srgbClr val="C09C6A"/>
      </a:accent3>
      <a:accent4>
        <a:srgbClr val="68AFB0"/>
      </a:accent4>
      <a:accent5>
        <a:srgbClr val="7BA7C7"/>
      </a:accent5>
      <a:accent6>
        <a:srgbClr val="7481C5"/>
      </a:accent6>
      <a:hlink>
        <a:srgbClr val="5A8B95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BevelVTI</vt:lpstr>
      <vt:lpstr>ЛАБОРАТОРНОЙ РАБОТЕ № 11</vt:lpstr>
      <vt:lpstr>Цель работы</vt:lpstr>
      <vt:lpstr>Ход работы</vt:lpstr>
      <vt:lpstr>Презентация PowerPoint</vt:lpstr>
      <vt:lpstr>Презентация PowerPoint</vt:lpstr>
      <vt:lpstr>Презентация PowerPoint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28</cp:revision>
  <dcterms:created xsi:type="dcterms:W3CDTF">2022-05-28T11:00:26Z</dcterms:created>
  <dcterms:modified xsi:type="dcterms:W3CDTF">2022-05-28T11:08:59Z</dcterms:modified>
</cp:coreProperties>
</file>