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7B705-9476-4DC5-958C-8423860BAB6B}" v="48" dt="2022-05-05T18:14:07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3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9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7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9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6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6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8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5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8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5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8041AD-0A28-47FA-8BFF-56BAAA246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4553" y="397275"/>
            <a:ext cx="5806466" cy="3761257"/>
          </a:xfrm>
        </p:spPr>
        <p:txBody>
          <a:bodyPr anchor="ctr">
            <a:normAutofit/>
          </a:bodyPr>
          <a:lstStyle/>
          <a:p>
            <a:r>
              <a:rPr lang="ru-RU" b="1" dirty="0">
                <a:ea typeface="+mj-lt"/>
                <a:cs typeface="+mj-lt"/>
              </a:rPr>
              <a:t>ЛАБОРАТОРНОЙ РАБОТЕ № 5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1183" y="4846029"/>
            <a:ext cx="5238584" cy="1370463"/>
          </a:xfrm>
        </p:spPr>
        <p:txBody>
          <a:bodyPr anchor="ctr">
            <a:normAutofit fontScale="92500" lnSpcReduction="20000"/>
          </a:bodyPr>
          <a:lstStyle/>
          <a:p>
            <a:r>
              <a:rPr lang="ru-RU" dirty="0" err="1">
                <a:ea typeface="+mn-lt"/>
                <a:cs typeface="+mn-lt"/>
              </a:rPr>
              <a:t>Этук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Нсе-Абаси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Акпан</a:t>
            </a:r>
          </a:p>
          <a:p>
            <a:r>
              <a:rPr lang="ru-RU" dirty="0">
                <a:ea typeface="+mn-lt"/>
                <a:cs typeface="+mn-lt"/>
              </a:rPr>
              <a:t>НФИбд-02-21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операционные системы</a:t>
            </a:r>
            <a:endParaRPr lang="ru-RU" dirty="0"/>
          </a:p>
        </p:txBody>
      </p:sp>
      <p:pic>
        <p:nvPicPr>
          <p:cNvPr id="4" name="Picture 3" descr="Рисование светлой лампочки с желтым крумплед бумаге">
            <a:extLst>
              <a:ext uri="{FF2B5EF4-FFF2-40B4-BE49-F238E27FC236}">
                <a16:creationId xmlns:a16="http://schemas.microsoft.com/office/drawing/2014/main" id="{6C743FA9-A5CF-780E-382C-3E1F012D3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21" r="29132" b="-4"/>
          <a:stretch/>
        </p:blipFill>
        <p:spPr>
          <a:xfrm>
            <a:off x="6095998" y="-1"/>
            <a:ext cx="60960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0CE376-99C5-43A8-B049-A97BF489F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003B8D-E959-49DF-AE05-8D410490A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3996" y="1"/>
            <a:ext cx="3048003" cy="6858000"/>
            <a:chOff x="9143996" y="3419929"/>
            <a:chExt cx="3048003" cy="34380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C138B2-A52C-4AFB-B9EF-C3F24A85D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43996" y="3419929"/>
              <a:ext cx="3048003" cy="343807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FC6B3B-90D5-45E2-9EBC-85DCA37E9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43996" y="3419929"/>
              <a:ext cx="3048000" cy="34290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0A60EF0-3A2F-4770-AFB2-36839AEC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3" cy="22798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06D0CE-9D67-399E-3731-467EFACF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8284135" cy="1687513"/>
          </a:xfrm>
        </p:spPr>
        <p:txBody>
          <a:bodyPr>
            <a:normAutofit/>
          </a:bodyPr>
          <a:lstStyle/>
          <a:p>
            <a:r>
              <a:rPr lang="ru-RU" dirty="0"/>
              <a:t>Цель работы</a:t>
            </a:r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E45698-7D42-C2AC-8C43-B2665FB16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8284135" cy="36004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Ознакомление с файловой системой Linux, её структурой, именами и содержанием каталогов. Приобретение практических навыков по применению команд для работы с файлами и каталогами, по управлению процессами (и работами), по проверке использования диска и обслуживанию файловой системы.</a:t>
            </a:r>
            <a:br>
              <a:rPr lang="ru-RU" dirty="0">
                <a:ea typeface="+mn-lt"/>
                <a:cs typeface="+mn-lt"/>
              </a:rPr>
            </a:br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144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40757-D257-87D9-3758-F10BA3E1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394034-7EF5-9013-10B5-2A0F4970F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b="1" dirty="0">
                <a:ea typeface="+mn-lt"/>
                <a:cs typeface="+mn-lt"/>
              </a:rPr>
              <a:t>1.</a:t>
            </a:r>
            <a:r>
              <a:rPr lang="ru-RU" dirty="0">
                <a:ea typeface="+mn-lt"/>
                <a:cs typeface="+mn-lt"/>
              </a:rPr>
              <a:t> Вошла в систему, выполнила примеры из первой части описания лабораторной работы, использовав уже существующие файлы.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95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75A83-1A9B-9674-5832-7C9468B4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8E828-9D70-0993-F03E-BE38F77FB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403985"/>
            <a:ext cx="10869248" cy="37729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b="1" dirty="0">
                <a:ea typeface="+mn-lt"/>
                <a:cs typeface="+mn-lt"/>
              </a:rPr>
              <a:t>2.</a:t>
            </a:r>
            <a:r>
              <a:rPr lang="ru-RU" dirty="0">
                <a:ea typeface="+mn-lt"/>
                <a:cs typeface="+mn-lt"/>
              </a:rPr>
              <a:t> Скопировала файл /</a:t>
            </a:r>
            <a:r>
              <a:rPr lang="ru-RU" dirty="0" err="1">
                <a:ea typeface="+mn-lt"/>
                <a:cs typeface="+mn-lt"/>
              </a:rPr>
              <a:t>usr</a:t>
            </a:r>
            <a:r>
              <a:rPr lang="ru-RU" dirty="0">
                <a:ea typeface="+mn-lt"/>
                <a:cs typeface="+mn-lt"/>
              </a:rPr>
              <a:t>/</a:t>
            </a:r>
            <a:r>
              <a:rPr lang="ru-RU" dirty="0" err="1">
                <a:ea typeface="+mn-lt"/>
                <a:cs typeface="+mn-lt"/>
              </a:rPr>
              <a:t>include</a:t>
            </a:r>
            <a:r>
              <a:rPr lang="ru-RU" dirty="0">
                <a:ea typeface="+mn-lt"/>
                <a:cs typeface="+mn-lt"/>
              </a:rPr>
              <a:t>/</a:t>
            </a:r>
            <a:r>
              <a:rPr lang="ru-RU" dirty="0" err="1">
                <a:ea typeface="+mn-lt"/>
                <a:cs typeface="+mn-lt"/>
              </a:rPr>
              <a:t>sys</a:t>
            </a:r>
            <a:r>
              <a:rPr lang="ru-RU" dirty="0">
                <a:ea typeface="+mn-lt"/>
                <a:cs typeface="+mn-lt"/>
              </a:rPr>
              <a:t>/</a:t>
            </a:r>
            <a:r>
              <a:rPr lang="ru-RU" dirty="0" err="1">
                <a:ea typeface="+mn-lt"/>
                <a:cs typeface="+mn-lt"/>
              </a:rPr>
              <a:t>io.h</a:t>
            </a:r>
            <a:r>
              <a:rPr lang="ru-RU" dirty="0">
                <a:ea typeface="+mn-lt"/>
                <a:cs typeface="+mn-lt"/>
              </a:rPr>
              <a:t> в домашний каталог и назвала его </a:t>
            </a:r>
            <a:r>
              <a:rPr lang="ru-RU" dirty="0" err="1">
                <a:ea typeface="+mn-lt"/>
                <a:cs typeface="+mn-lt"/>
              </a:rPr>
              <a:t>equipment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6441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C49B-04B3-69AD-6B00-1AA512DB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085DF0-4335-DBB7-776E-F2C11CD38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360853"/>
            <a:ext cx="10869248" cy="381611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ru-RU" b="1" dirty="0">
                <a:ea typeface="+mn-lt"/>
                <a:cs typeface="+mn-lt"/>
              </a:rPr>
              <a:t>3.</a:t>
            </a:r>
            <a:endParaRPr lang="ru-RU" dirty="0"/>
          </a:p>
          <a:p>
            <a:pPr marL="285750" indent="-285750">
              <a:buFont typeface="Arial"/>
              <a:buChar char="•"/>
            </a:pPr>
            <a:r>
              <a:rPr lang="ru-RU" dirty="0">
                <a:ea typeface="+mn-lt"/>
                <a:cs typeface="+mn-lt"/>
              </a:rPr>
              <a:t>В домашнем каталоге создала директорию ~/</a:t>
            </a:r>
            <a:r>
              <a:rPr lang="ru-RU" dirty="0" err="1">
                <a:ea typeface="+mn-lt"/>
                <a:cs typeface="+mn-lt"/>
              </a:rPr>
              <a:t>ski.plases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pPr marL="285750" indent="-285750">
              <a:buFont typeface="Arial"/>
              <a:buChar char="•"/>
            </a:pPr>
            <a:r>
              <a:rPr lang="ru-RU" dirty="0">
                <a:ea typeface="+mn-lt"/>
                <a:cs typeface="+mn-lt"/>
              </a:rPr>
              <a:t>Переместила файл </a:t>
            </a:r>
            <a:r>
              <a:rPr lang="ru-RU" dirty="0" err="1">
                <a:ea typeface="+mn-lt"/>
                <a:cs typeface="+mn-lt"/>
              </a:rPr>
              <a:t>equipment</a:t>
            </a:r>
            <a:r>
              <a:rPr lang="ru-RU" dirty="0">
                <a:ea typeface="+mn-lt"/>
                <a:cs typeface="+mn-lt"/>
              </a:rPr>
              <a:t> в каталог ~/</a:t>
            </a:r>
            <a:r>
              <a:rPr lang="ru-RU" dirty="0" err="1">
                <a:ea typeface="+mn-lt"/>
                <a:cs typeface="+mn-lt"/>
              </a:rPr>
              <a:t>ski.plases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pPr marL="285750" indent="-285750">
              <a:buFont typeface="Arial"/>
              <a:buChar char="•"/>
            </a:pPr>
            <a:r>
              <a:rPr lang="ru-RU" dirty="0">
                <a:ea typeface="+mn-lt"/>
                <a:cs typeface="+mn-lt"/>
              </a:rPr>
              <a:t>Переименовала файл ~/</a:t>
            </a:r>
            <a:r>
              <a:rPr lang="ru-RU" dirty="0" err="1">
                <a:ea typeface="+mn-lt"/>
                <a:cs typeface="+mn-lt"/>
              </a:rPr>
              <a:t>ski.plases</a:t>
            </a:r>
            <a:r>
              <a:rPr lang="ru-RU" dirty="0">
                <a:ea typeface="+mn-lt"/>
                <a:cs typeface="+mn-lt"/>
              </a:rPr>
              <a:t>/</a:t>
            </a:r>
            <a:r>
              <a:rPr lang="ru-RU" dirty="0" err="1">
                <a:ea typeface="+mn-lt"/>
                <a:cs typeface="+mn-lt"/>
              </a:rPr>
              <a:t>equipment</a:t>
            </a:r>
            <a:r>
              <a:rPr lang="ru-RU" dirty="0">
                <a:ea typeface="+mn-lt"/>
                <a:cs typeface="+mn-lt"/>
              </a:rPr>
              <a:t> в ~/</a:t>
            </a:r>
            <a:r>
              <a:rPr lang="ru-RU" dirty="0" err="1">
                <a:ea typeface="+mn-lt"/>
                <a:cs typeface="+mn-lt"/>
              </a:rPr>
              <a:t>ski.plases</a:t>
            </a:r>
            <a:r>
              <a:rPr lang="ru-RU" dirty="0">
                <a:ea typeface="+mn-lt"/>
                <a:cs typeface="+mn-lt"/>
              </a:rPr>
              <a:t>/</a:t>
            </a:r>
            <a:r>
              <a:rPr lang="ru-RU" dirty="0" err="1">
                <a:ea typeface="+mn-lt"/>
                <a:cs typeface="+mn-lt"/>
              </a:rPr>
              <a:t>equiplist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pPr marL="285750" indent="-285750">
              <a:buFont typeface="Arial"/>
              <a:buChar char="•"/>
            </a:pPr>
            <a:r>
              <a:rPr lang="ru-RU" dirty="0">
                <a:ea typeface="+mn-lt"/>
                <a:cs typeface="+mn-lt"/>
              </a:rPr>
              <a:t>Скопировала файл abc1 из домашнего каталога в каталог ~/</a:t>
            </a:r>
            <a:r>
              <a:rPr lang="ru-RU" dirty="0" err="1">
                <a:ea typeface="+mn-lt"/>
                <a:cs typeface="+mn-lt"/>
              </a:rPr>
              <a:t>ski.plases</a:t>
            </a:r>
            <a:r>
              <a:rPr lang="ru-RU" dirty="0">
                <a:ea typeface="+mn-lt"/>
                <a:cs typeface="+mn-lt"/>
              </a:rPr>
              <a:t> и назвала его equiplist2.</a:t>
            </a:r>
            <a:endParaRPr lang="ru-RU" dirty="0"/>
          </a:p>
          <a:p>
            <a:pPr marL="285750" indent="-285750">
              <a:buFont typeface="Arial"/>
              <a:buChar char="•"/>
            </a:pPr>
            <a:r>
              <a:rPr lang="ru-RU" dirty="0">
                <a:ea typeface="+mn-lt"/>
                <a:cs typeface="+mn-lt"/>
              </a:rPr>
              <a:t>Создала каталог с именем </a:t>
            </a:r>
            <a:r>
              <a:rPr lang="ru-RU" dirty="0" err="1">
                <a:ea typeface="+mn-lt"/>
                <a:cs typeface="+mn-lt"/>
              </a:rPr>
              <a:t>equipment</a:t>
            </a:r>
            <a:r>
              <a:rPr lang="ru-RU" dirty="0">
                <a:ea typeface="+mn-lt"/>
                <a:cs typeface="+mn-lt"/>
              </a:rPr>
              <a:t> в каталоге ~/</a:t>
            </a:r>
            <a:r>
              <a:rPr lang="ru-RU" dirty="0" err="1">
                <a:ea typeface="+mn-lt"/>
                <a:cs typeface="+mn-lt"/>
              </a:rPr>
              <a:t>ski.plases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pPr marL="285750" indent="-285750">
              <a:buFont typeface="Arial"/>
              <a:buChar char="•"/>
            </a:pPr>
            <a:r>
              <a:rPr lang="ru-RU" dirty="0">
                <a:ea typeface="+mn-lt"/>
                <a:cs typeface="+mn-lt"/>
              </a:rPr>
              <a:t>Переместила файлы ~/</a:t>
            </a:r>
            <a:r>
              <a:rPr lang="ru-RU" dirty="0" err="1">
                <a:ea typeface="+mn-lt"/>
                <a:cs typeface="+mn-lt"/>
              </a:rPr>
              <a:t>ski.plases</a:t>
            </a:r>
            <a:r>
              <a:rPr lang="ru-RU" dirty="0">
                <a:ea typeface="+mn-lt"/>
                <a:cs typeface="+mn-lt"/>
              </a:rPr>
              <a:t>/</a:t>
            </a:r>
            <a:r>
              <a:rPr lang="ru-RU" dirty="0" err="1">
                <a:ea typeface="+mn-lt"/>
                <a:cs typeface="+mn-lt"/>
              </a:rPr>
              <a:t>equiplist</a:t>
            </a:r>
            <a:r>
              <a:rPr lang="ru-RU" dirty="0">
                <a:ea typeface="+mn-lt"/>
                <a:cs typeface="+mn-lt"/>
              </a:rPr>
              <a:t> и equiplist2 в каталог ~/</a:t>
            </a:r>
            <a:r>
              <a:rPr lang="ru-RU" dirty="0" err="1">
                <a:ea typeface="+mn-lt"/>
                <a:cs typeface="+mn-lt"/>
              </a:rPr>
              <a:t>ski.plases</a:t>
            </a:r>
            <a:r>
              <a:rPr lang="ru-RU" dirty="0">
                <a:ea typeface="+mn-lt"/>
                <a:cs typeface="+mn-lt"/>
              </a:rPr>
              <a:t>/</a:t>
            </a:r>
            <a:r>
              <a:rPr lang="ru-RU" dirty="0" err="1">
                <a:ea typeface="+mn-lt"/>
                <a:cs typeface="+mn-lt"/>
              </a:rPr>
              <a:t>equipment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pPr marL="285750" indent="-285750">
              <a:buFont typeface="Arial"/>
              <a:buChar char="•"/>
            </a:pPr>
            <a:r>
              <a:rPr lang="ru-RU" dirty="0">
                <a:ea typeface="+mn-lt"/>
                <a:cs typeface="+mn-lt"/>
              </a:rPr>
              <a:t>Создала и переместила каталог ~/</a:t>
            </a:r>
            <a:r>
              <a:rPr lang="ru-RU" dirty="0" err="1">
                <a:ea typeface="+mn-lt"/>
                <a:cs typeface="+mn-lt"/>
              </a:rPr>
              <a:t>newdir</a:t>
            </a:r>
            <a:r>
              <a:rPr lang="ru-RU" dirty="0">
                <a:ea typeface="+mn-lt"/>
                <a:cs typeface="+mn-lt"/>
              </a:rPr>
              <a:t> в каталог ~/</a:t>
            </a:r>
            <a:r>
              <a:rPr lang="ru-RU" dirty="0" err="1">
                <a:ea typeface="+mn-lt"/>
                <a:cs typeface="+mn-lt"/>
              </a:rPr>
              <a:t>ski.plases</a:t>
            </a:r>
            <a:r>
              <a:rPr lang="ru-RU" dirty="0">
                <a:ea typeface="+mn-lt"/>
                <a:cs typeface="+mn-lt"/>
              </a:rPr>
              <a:t> и назвала его </a:t>
            </a:r>
            <a:r>
              <a:rPr lang="ru-RU" dirty="0" err="1">
                <a:ea typeface="+mn-lt"/>
                <a:cs typeface="+mn-lt"/>
              </a:rPr>
              <a:t>plans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2725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E5F9E-BEA0-A543-38D1-473A4E4D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97C74B-9495-E0E9-7426-140350715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b="1" dirty="0">
                <a:ea typeface="+mn-lt"/>
                <a:cs typeface="+mn-lt"/>
              </a:rPr>
              <a:t>4.</a:t>
            </a:r>
            <a:r>
              <a:rPr lang="ru-RU" dirty="0">
                <a:ea typeface="+mn-lt"/>
                <a:cs typeface="+mn-lt"/>
              </a:rPr>
              <a:t> Определила опции команды </a:t>
            </a:r>
            <a:r>
              <a:rPr lang="ru-RU" dirty="0" err="1">
                <a:ea typeface="+mn-lt"/>
                <a:cs typeface="+mn-lt"/>
              </a:rPr>
              <a:t>chmod</a:t>
            </a:r>
            <a:r>
              <a:rPr lang="ru-RU" dirty="0">
                <a:ea typeface="+mn-lt"/>
                <a:cs typeface="+mn-lt"/>
              </a:rPr>
              <a:t>:</a:t>
            </a:r>
            <a:endParaRPr lang="ru-RU" dirty="0"/>
          </a:p>
          <a:p>
            <a:r>
              <a:rPr lang="ru-RU" dirty="0" err="1">
                <a:ea typeface="+mn-lt"/>
                <a:cs typeface="+mn-lt"/>
              </a:rPr>
              <a:t>drwxr</a:t>
            </a:r>
            <a:r>
              <a:rPr lang="ru-RU" dirty="0">
                <a:ea typeface="+mn-lt"/>
                <a:cs typeface="+mn-lt"/>
              </a:rPr>
              <a:t>--r-- ... </a:t>
            </a:r>
            <a:r>
              <a:rPr lang="ru-RU" dirty="0" err="1">
                <a:ea typeface="+mn-lt"/>
                <a:cs typeface="+mn-lt"/>
              </a:rPr>
              <a:t>australia</a:t>
            </a:r>
            <a:endParaRPr lang="ru-RU" dirty="0" err="1"/>
          </a:p>
          <a:p>
            <a:r>
              <a:rPr lang="ru-RU" dirty="0" err="1">
                <a:ea typeface="+mn-lt"/>
                <a:cs typeface="+mn-lt"/>
              </a:rPr>
              <a:t>drwx</a:t>
            </a:r>
            <a:r>
              <a:rPr lang="ru-RU" dirty="0">
                <a:ea typeface="+mn-lt"/>
                <a:cs typeface="+mn-lt"/>
              </a:rPr>
              <a:t>--x--x ... </a:t>
            </a:r>
            <a:r>
              <a:rPr lang="ru-RU" dirty="0" err="1">
                <a:ea typeface="+mn-lt"/>
                <a:cs typeface="+mn-lt"/>
              </a:rPr>
              <a:t>play</a:t>
            </a:r>
            <a:r>
              <a:rPr lang="ru-RU" dirty="0">
                <a:ea typeface="+mn-lt"/>
                <a:cs typeface="+mn-lt"/>
              </a:rPr>
              <a:t> ·</a:t>
            </a:r>
          </a:p>
          <a:p>
            <a:r>
              <a:rPr lang="ru-RU" dirty="0">
                <a:ea typeface="+mn-lt"/>
                <a:cs typeface="+mn-lt"/>
              </a:rPr>
              <a:t>-r-</a:t>
            </a:r>
            <a:r>
              <a:rPr lang="ru-RU" dirty="0" err="1">
                <a:ea typeface="+mn-lt"/>
                <a:cs typeface="+mn-lt"/>
              </a:rPr>
              <a:t>xr</a:t>
            </a:r>
            <a:r>
              <a:rPr lang="ru-RU" dirty="0">
                <a:ea typeface="+mn-lt"/>
                <a:cs typeface="+mn-lt"/>
              </a:rPr>
              <a:t>--r-- ... </a:t>
            </a:r>
            <a:r>
              <a:rPr lang="ru-RU" dirty="0" err="1">
                <a:ea typeface="+mn-lt"/>
                <a:cs typeface="+mn-lt"/>
              </a:rPr>
              <a:t>my_os</a:t>
            </a:r>
            <a:endParaRPr lang="ru-RU" dirty="0" err="1"/>
          </a:p>
          <a:p>
            <a:r>
              <a:rPr lang="ru-RU" dirty="0">
                <a:ea typeface="+mn-lt"/>
                <a:cs typeface="+mn-lt"/>
              </a:rPr>
              <a:t>-</a:t>
            </a:r>
            <a:r>
              <a:rPr lang="ru-RU" dirty="0" err="1">
                <a:ea typeface="+mn-lt"/>
                <a:cs typeface="+mn-lt"/>
              </a:rPr>
              <a:t>rw</a:t>
            </a:r>
            <a:r>
              <a:rPr lang="ru-RU" dirty="0">
                <a:ea typeface="+mn-lt"/>
                <a:cs typeface="+mn-lt"/>
              </a:rPr>
              <a:t>-</a:t>
            </a:r>
            <a:r>
              <a:rPr lang="ru-RU" dirty="0" err="1">
                <a:ea typeface="+mn-lt"/>
                <a:cs typeface="+mn-lt"/>
              </a:rPr>
              <a:t>rw</a:t>
            </a:r>
            <a:r>
              <a:rPr lang="ru-RU" dirty="0">
                <a:ea typeface="+mn-lt"/>
                <a:cs typeface="+mn-lt"/>
              </a:rPr>
              <a:t>-r-- ... </a:t>
            </a:r>
            <a:r>
              <a:rPr lang="ru-RU" dirty="0" err="1">
                <a:ea typeface="+mn-lt"/>
                <a:cs typeface="+mn-lt"/>
              </a:rPr>
              <a:t>feathers</a:t>
            </a:r>
            <a:endParaRPr lang="ru-RU" dirty="0" err="1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78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FE7E3F-3454-6CBC-94F6-CB85AE75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CE852-2118-0DC1-CBD4-51B1EC4FE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ru-RU" dirty="0">
                <a:ea typeface="+mn-lt"/>
                <a:cs typeface="+mn-lt"/>
              </a:rPr>
              <a:t>5. Просмотрела содержимое файла /</a:t>
            </a:r>
            <a:r>
              <a:rPr lang="ru-RU" dirty="0" err="1">
                <a:ea typeface="+mn-lt"/>
                <a:cs typeface="+mn-lt"/>
              </a:rPr>
              <a:t>etc</a:t>
            </a:r>
            <a:r>
              <a:rPr lang="ru-RU" dirty="0">
                <a:ea typeface="+mn-lt"/>
                <a:cs typeface="+mn-lt"/>
              </a:rPr>
              <a:t>/</a:t>
            </a:r>
            <a:r>
              <a:rPr lang="ru-RU" dirty="0" err="1">
                <a:ea typeface="+mn-lt"/>
                <a:cs typeface="+mn-lt"/>
              </a:rPr>
              <a:t>password</a:t>
            </a:r>
            <a:r>
              <a:rPr lang="ru-RU" dirty="0">
                <a:ea typeface="+mn-lt"/>
                <a:cs typeface="+mn-lt"/>
              </a:rPr>
              <a:t>.</a:t>
            </a:r>
          </a:p>
          <a:p>
            <a:r>
              <a:rPr lang="ru-RU" dirty="0">
                <a:ea typeface="+mn-lt"/>
                <a:cs typeface="+mn-lt"/>
              </a:rPr>
              <a:t>· Скопировала файл в файл </a:t>
            </a:r>
          </a:p>
          <a:p>
            <a:r>
              <a:rPr lang="ru-RU" dirty="0">
                <a:ea typeface="+mn-lt"/>
                <a:cs typeface="+mn-lt"/>
              </a:rPr>
              <a:t>· Переместила файл в каталог </a:t>
            </a:r>
          </a:p>
          <a:p>
            <a:r>
              <a:rPr lang="ru-RU" dirty="0">
                <a:ea typeface="+mn-lt"/>
                <a:cs typeface="+mn-lt"/>
              </a:rPr>
              <a:t>· Скопировала каталог в каталог </a:t>
            </a:r>
          </a:p>
          <a:p>
            <a:r>
              <a:rPr lang="ru-RU" dirty="0">
                <a:ea typeface="+mn-lt"/>
                <a:cs typeface="+mn-lt"/>
              </a:rPr>
              <a:t>· Переместила каталог в каталог и назвала его </a:t>
            </a:r>
          </a:p>
          <a:p>
            <a:r>
              <a:rPr lang="ru-RU" dirty="0">
                <a:ea typeface="+mn-lt"/>
                <a:cs typeface="+mn-lt"/>
              </a:rPr>
              <a:t>· Лишила владельца файла права на чтение </a:t>
            </a:r>
          </a:p>
          <a:p>
            <a:r>
              <a:rPr lang="ru-RU" dirty="0">
                <a:ea typeface="+mn-lt"/>
                <a:cs typeface="+mn-lt"/>
              </a:rPr>
              <a:t>· Дала владельцу файла право на чтение </a:t>
            </a:r>
          </a:p>
          <a:p>
            <a:r>
              <a:rPr lang="ru-RU" dirty="0">
                <a:ea typeface="+mn-lt"/>
                <a:cs typeface="+mn-lt"/>
              </a:rPr>
              <a:t>· Лишила владельца каталога права на выполнение </a:t>
            </a:r>
          </a:p>
          <a:p>
            <a:r>
              <a:rPr lang="ru-RU" dirty="0">
                <a:ea typeface="+mn-lt"/>
                <a:cs typeface="+mn-lt"/>
              </a:rPr>
              <a:t>· Перешла в каталог </a:t>
            </a:r>
          </a:p>
          <a:p>
            <a:r>
              <a:rPr lang="ru-RU" dirty="0">
                <a:ea typeface="+mn-lt"/>
                <a:cs typeface="+mn-lt"/>
              </a:rPr>
              <a:t>· Дала владельцу каталога право на выполнение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41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5826BF-6D6B-CD65-47D5-4332ACF7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A2BEDD-186D-E173-15C8-64ECE12A6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6. Прочитали </a:t>
            </a:r>
            <a:r>
              <a:rPr lang="ru-RU" dirty="0" err="1">
                <a:ea typeface="+mn-lt"/>
                <a:cs typeface="+mn-lt"/>
              </a:rPr>
              <a:t>man</a:t>
            </a:r>
            <a:r>
              <a:rPr lang="ru-RU" dirty="0">
                <a:ea typeface="+mn-lt"/>
                <a:cs typeface="+mn-lt"/>
              </a:rPr>
              <a:t> по командам </a:t>
            </a:r>
            <a:r>
              <a:rPr lang="ru-RU" dirty="0" err="1">
                <a:ea typeface="+mn-lt"/>
                <a:cs typeface="+mn-lt"/>
              </a:rPr>
              <a:t>mount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fsck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mkfs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kill</a:t>
            </a:r>
            <a:r>
              <a:rPr lang="ru-RU" dirty="0">
                <a:ea typeface="+mn-lt"/>
                <a:cs typeface="+mn-lt"/>
              </a:rPr>
              <a:t> </a:t>
            </a:r>
            <a:endParaRPr lang="ru-RU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Mount - нужна для просмотра смонтированных файловых систем, а также для монтирования любых локальных или удаленных файловых систем. </a:t>
            </a:r>
          </a:p>
          <a:p>
            <a:r>
              <a:rPr lang="ru-RU" dirty="0" err="1">
                <a:ea typeface="+mn-lt"/>
                <a:cs typeface="+mn-lt"/>
              </a:rPr>
              <a:t>Fsck</a:t>
            </a:r>
            <a:r>
              <a:rPr lang="ru-RU" dirty="0">
                <a:ea typeface="+mn-lt"/>
                <a:cs typeface="+mn-lt"/>
              </a:rPr>
              <a:t> - проверяет и исправляет в диалоговом режиме несогласованные условия в файловых системах </a:t>
            </a:r>
          </a:p>
          <a:p>
            <a:r>
              <a:rPr lang="ru-RU" dirty="0" err="1">
                <a:ea typeface="+mn-lt"/>
                <a:cs typeface="+mn-lt"/>
              </a:rPr>
              <a:t>Mkfs</a:t>
            </a:r>
            <a:r>
              <a:rPr lang="ru-RU" dirty="0">
                <a:ea typeface="+mn-lt"/>
                <a:cs typeface="+mn-lt"/>
              </a:rPr>
              <a:t> создает файловые системы </a:t>
            </a:r>
          </a:p>
          <a:p>
            <a:r>
              <a:rPr lang="ru-RU" dirty="0" err="1">
                <a:ea typeface="+mn-lt"/>
                <a:cs typeface="+mn-lt"/>
              </a:rPr>
              <a:t>Kill</a:t>
            </a:r>
            <a:r>
              <a:rPr lang="ru-RU" dirty="0">
                <a:ea typeface="+mn-lt"/>
                <a:cs typeface="+mn-lt"/>
              </a:rPr>
              <a:t> – завершает </a:t>
            </a:r>
            <a:r>
              <a:rPr lang="ru-RU" dirty="0" err="1">
                <a:ea typeface="+mn-lt"/>
                <a:cs typeface="+mn-lt"/>
              </a:rPr>
              <a:t>некорекктно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работующее</a:t>
            </a:r>
            <a:r>
              <a:rPr lang="ru-RU" dirty="0">
                <a:ea typeface="+mn-lt"/>
                <a:cs typeface="+mn-lt"/>
              </a:rPr>
              <a:t> приложение.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866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CA1E3-A830-2EE9-8B4D-7EDBEE18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a typeface="+mj-lt"/>
                <a:cs typeface="+mj-lt"/>
              </a:rPr>
              <a:t>Вывод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DB1EAB-4208-F4BC-3473-E424321D1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082" y="2576513"/>
            <a:ext cx="11003718" cy="36004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Мы ознакомились с файловой системой Linux, её структурой, именами и содержанием каталогов. Приобрели практические навыки по применению команд для работы с файлами и каталогами, по управлению процессами (и работами), по проверке использования диска и обслуживанию файловой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008044359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RegularSeedRightStep">
      <a:dk1>
        <a:srgbClr val="000000"/>
      </a:dk1>
      <a:lt1>
        <a:srgbClr val="FFFFFF"/>
      </a:lt1>
      <a:dk2>
        <a:srgbClr val="3D3423"/>
      </a:dk2>
      <a:lt2>
        <a:srgbClr val="E2E6E8"/>
      </a:lt2>
      <a:accent1>
        <a:srgbClr val="E75929"/>
      </a:accent1>
      <a:accent2>
        <a:srgbClr val="D59617"/>
      </a:accent2>
      <a:accent3>
        <a:srgbClr val="9EAA1E"/>
      </a:accent3>
      <a:accent4>
        <a:srgbClr val="64B614"/>
      </a:accent4>
      <a:accent5>
        <a:srgbClr val="2DBA21"/>
      </a:accent5>
      <a:accent6>
        <a:srgbClr val="14B94C"/>
      </a:accent6>
      <a:hlink>
        <a:srgbClr val="388CA9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MatrixVTI</vt:lpstr>
      <vt:lpstr>ЛАБОРАТОРНОЙ РАБОТЕ № 5</vt:lpstr>
      <vt:lpstr>Цель работы </vt:lpstr>
      <vt:lpstr>Ход работы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40</cp:revision>
  <dcterms:created xsi:type="dcterms:W3CDTF">2022-05-05T18:04:12Z</dcterms:created>
  <dcterms:modified xsi:type="dcterms:W3CDTF">2022-05-05T18:14:45Z</dcterms:modified>
</cp:coreProperties>
</file>