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5805C-01A9-2987-663E-57DCF635AA59}" v="102" dt="2022-04-22T20:48:48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7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9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4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1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8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4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299540" cy="2866405"/>
          </a:xfrm>
        </p:spPr>
        <p:txBody>
          <a:bodyPr>
            <a:normAutofit/>
          </a:bodyPr>
          <a:lstStyle/>
          <a:p>
            <a:r>
              <a:rPr lang="ru-RU" sz="7200" b="0" dirty="0">
                <a:ea typeface="+mj-lt"/>
                <a:cs typeface="+mj-lt"/>
              </a:rPr>
              <a:t>ЛАБОРАТОРНАЯ РАБОТА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ru-RU">
              <a:ea typeface="+mn-lt"/>
              <a:cs typeface="+mn-lt"/>
            </a:endParaRPr>
          </a:p>
          <a:p>
            <a:r>
              <a:rPr lang="ru-RU" sz="1600" dirty="0">
                <a:ea typeface="+mn-lt"/>
                <a:cs typeface="+mn-lt"/>
              </a:rPr>
              <a:t>Операционные системы</a:t>
            </a:r>
          </a:p>
          <a:p>
            <a:r>
              <a:rPr lang="ru-RU" sz="1600" dirty="0" err="1">
                <a:ea typeface="+mn-lt"/>
                <a:cs typeface="+mn-lt"/>
              </a:rPr>
              <a:t>Этук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Нсе-Абаси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dirty="0" err="1">
                <a:ea typeface="+mn-lt"/>
                <a:cs typeface="+mn-lt"/>
              </a:rPr>
              <a:t>Акпан</a:t>
            </a:r>
            <a:endParaRPr lang="ru-RU" sz="1600" dirty="0">
              <a:ea typeface="+mn-lt"/>
              <a:cs typeface="+mn-lt"/>
            </a:endParaRPr>
          </a:p>
          <a:p>
            <a:r>
              <a:rPr lang="ru-RU" sz="1600" dirty="0">
                <a:ea typeface="+mn-lt"/>
                <a:cs typeface="+mn-lt"/>
              </a:rPr>
              <a:t>НФИбд-02-21</a:t>
            </a:r>
          </a:p>
          <a:p>
            <a:r>
              <a:rPr lang="ru-RU" sz="1600" dirty="0">
                <a:ea typeface="+mn-lt"/>
                <a:cs typeface="+mn-lt"/>
              </a:rPr>
              <a:t>1032215272</a:t>
            </a:r>
            <a:endParaRPr lang="ru-RU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88753-4727-BA6A-E34D-F8CA609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 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16CED-E19E-85E2-E440-F1008453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21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EDBDB-D685-EF2E-CCA2-9000FD7D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4DC74-15EE-082D-2CDA-2BD9EEDC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Лабораторная работа подразумевает установку на виртуальную машину </a:t>
            </a:r>
            <a:r>
              <a:rPr lang="ru-RU" dirty="0" err="1">
                <a:ea typeface="+mn-lt"/>
                <a:cs typeface="+mn-lt"/>
              </a:rPr>
              <a:t>VirtualBox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https</a:t>
            </a:r>
            <a:r>
              <a:rPr lang="ru-RU" dirty="0">
                <a:ea typeface="+mn-lt"/>
                <a:cs typeface="+mn-lt"/>
              </a:rPr>
              <a:t>://www.virtualbox.org/) операционной системы Linux (дистрибутив </a:t>
            </a:r>
            <a:r>
              <a:rPr lang="ru-RU" dirty="0" err="1">
                <a:ea typeface="+mn-lt"/>
                <a:cs typeface="+mn-lt"/>
              </a:rPr>
              <a:t>Fedora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28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4A09-8373-57BF-6A0A-AEA635CB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272C3-3449-2062-956A-798E0539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При выполнении работ следует придерживаться  правил именования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77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5CADC-6106-CA8E-7EBC-DD7140402233}"/>
              </a:ext>
            </a:extLst>
          </p:cNvPr>
          <p:cNvSpPr txBox="1"/>
          <p:nvPr/>
        </p:nvSpPr>
        <p:spPr>
          <a:xfrm>
            <a:off x="242047" y="813549"/>
            <a:ext cx="114613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Arial"/>
              </a:rPr>
              <a:t>В </a:t>
            </a:r>
            <a:r>
              <a:rPr lang="ru-RU" dirty="0" err="1">
                <a:cs typeface="Arial"/>
              </a:rPr>
              <a:t>VirtualBox</a:t>
            </a:r>
            <a:r>
              <a:rPr lang="ru-RU" dirty="0">
                <a:cs typeface="Arial"/>
              </a:rPr>
              <a:t> оптический диск должен отключиться автоматически, но если это не​</a:t>
            </a:r>
            <a:endParaRPr lang="ru-RU" dirty="0"/>
          </a:p>
          <a:p>
            <a:r>
              <a:rPr lang="ru-RU" dirty="0">
                <a:cs typeface="Arial"/>
              </a:rPr>
              <a:t>произошло, то необходимо отключить носитель информации с образом, выбрав Свойства​</a:t>
            </a:r>
          </a:p>
          <a:p>
            <a:r>
              <a:rPr lang="ru-RU" dirty="0">
                <a:cs typeface="Arial"/>
              </a:rPr>
              <a:t>Носители Fedora-Workstation-Live-x86_64-35-1.2.iso Удалить устройство .​</a:t>
            </a:r>
          </a:p>
          <a:p>
            <a:r>
              <a:rPr lang="ru-RU" dirty="0">
                <a:cs typeface="Arial"/>
              </a:rPr>
              <a:t>Войдите в ОС под заданной вами при установке учётной записью. В меню Устройства​</a:t>
            </a:r>
          </a:p>
          <a:p>
            <a:r>
              <a:rPr lang="ru-RU" dirty="0">
                <a:cs typeface="Arial"/>
              </a:rPr>
              <a:t>виртуальной машины подключить образ диска дополнений гостевой ОС , при​</a:t>
            </a:r>
          </a:p>
          <a:p>
            <a:r>
              <a:rPr lang="ru-RU" dirty="0">
                <a:cs typeface="Arial"/>
              </a:rPr>
              <a:t>необходимости введите пароль пользователя </a:t>
            </a:r>
            <a:r>
              <a:rPr lang="ru-RU" dirty="0" err="1">
                <a:cs typeface="Arial"/>
              </a:rPr>
              <a:t>root</a:t>
            </a:r>
            <a:r>
              <a:rPr lang="ru-RU" dirty="0">
                <a:cs typeface="Arial"/>
              </a:rPr>
              <a:t> вашей виртуальной ОС.​</a:t>
            </a:r>
          </a:p>
          <a:p>
            <a:r>
              <a:rPr lang="ru-RU" dirty="0">
                <a:cs typeface="Arial"/>
              </a:rPr>
              <a:t>После загрузки дополнений нажмите Return или </a:t>
            </a:r>
            <a:r>
              <a:rPr lang="ru-RU" dirty="0" err="1">
                <a:cs typeface="Arial"/>
              </a:rPr>
              <a:t>Enterи</a:t>
            </a:r>
            <a:r>
              <a:rPr lang="ru-RU" dirty="0">
                <a:cs typeface="Arial"/>
              </a:rPr>
              <a:t> корректно перезагрузите виртуальную машину.​</a:t>
            </a:r>
          </a:p>
        </p:txBody>
      </p:sp>
    </p:spTree>
    <p:extLst>
      <p:ext uri="{BB962C8B-B14F-4D97-AF65-F5344CB8AC3E}">
        <p14:creationId xmlns:p14="http://schemas.microsoft.com/office/powerpoint/2010/main" val="244723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7679B-5A72-A085-7248-A99694A2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0154D-3300-5D35-8568-D645A82B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Мы приобрели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7901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PunchcardVTI</vt:lpstr>
      <vt:lpstr>ЛАБОРАТОРНАЯ РАБОТА 1</vt:lpstr>
      <vt:lpstr> Цель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74</cp:revision>
  <dcterms:created xsi:type="dcterms:W3CDTF">2022-04-22T20:10:58Z</dcterms:created>
  <dcterms:modified xsi:type="dcterms:W3CDTF">2022-04-22T20:50:07Z</dcterms:modified>
</cp:coreProperties>
</file>