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7EA71-2F83-4CEA-BA36-B7DD8EBA16C4}" v="43" dt="2022-05-14T19:36:15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0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14,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451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Сеть соединенных точек">
            <a:extLst>
              <a:ext uri="{FF2B5EF4-FFF2-40B4-BE49-F238E27FC236}">
                <a16:creationId xmlns:a16="http://schemas.microsoft.com/office/drawing/2014/main" id="{064E7D5F-3892-6DE0-4A7C-E6BA669E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51" r="22728" b="-6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endParaRPr lang="ru-RU">
              <a:solidFill>
                <a:schemeClr val="bg1"/>
              </a:solidFill>
            </a:endParaRPr>
          </a:p>
          <a:p>
            <a:r>
              <a:rPr lang="ru-RU" b="1" dirty="0">
                <a:ea typeface="+mj-lt"/>
                <a:cs typeface="+mj-lt"/>
              </a:rPr>
              <a:t>НДИВИДУАЛЬНЫЙ ПРОЕКТ ЭТАП 3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671429" cy="1460705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ru-RU" sz="1400" dirty="0" err="1">
                <a:ea typeface="+mn-lt"/>
                <a:cs typeface="+mn-lt"/>
              </a:rPr>
              <a:t>Этук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Нсе-Абаси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Акпан</a:t>
            </a:r>
            <a:r>
              <a:rPr lang="ru-RU" sz="1400" dirty="0">
                <a:ea typeface="+mn-lt"/>
                <a:cs typeface="+mn-lt"/>
              </a:rPr>
              <a:t> </a:t>
            </a:r>
            <a:endParaRPr lang="ru-RU" dirty="0">
              <a:ea typeface="+mn-lt"/>
              <a:cs typeface="+mn-lt"/>
            </a:endParaRPr>
          </a:p>
          <a:p>
            <a:pPr algn="r"/>
            <a:r>
              <a:rPr lang="ru-RU" sz="1400" dirty="0">
                <a:ea typeface="+mn-lt"/>
                <a:cs typeface="+mn-lt"/>
              </a:rPr>
              <a:t>НФИбд-02-21 </a:t>
            </a:r>
            <a:endParaRPr lang="ru-RU" dirty="0">
              <a:ea typeface="+mn-lt"/>
              <a:cs typeface="+mn-lt"/>
            </a:endParaRPr>
          </a:p>
          <a:p>
            <a:pPr algn="r"/>
            <a:r>
              <a:rPr lang="ru-RU" sz="1400" dirty="0">
                <a:ea typeface="+mn-lt"/>
                <a:cs typeface="+mn-lt"/>
              </a:rPr>
              <a:t>операционные системы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295A5-68EB-F115-1A9C-31A55998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Цель работы</a:t>
            </a:r>
            <a:endParaRPr lang="ru-RU" b="0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63592-2100-40D2-8688-85773D79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7463668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Чтобы добавить достижения на сайт.</a:t>
            </a:r>
          </a:p>
        </p:txBody>
      </p:sp>
    </p:spTree>
    <p:extLst>
      <p:ext uri="{BB962C8B-B14F-4D97-AF65-F5344CB8AC3E}">
        <p14:creationId xmlns:p14="http://schemas.microsoft.com/office/powerpoint/2010/main" val="199061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7FEBF-B686-A3D3-3973-FCD4B379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Добавить к сайту достижения</a:t>
            </a:r>
            <a:endParaRPr lang="ru-RU" b="0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3966A-0537-5F58-052E-16320B29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Добавить информацию о навыках</a:t>
            </a:r>
          </a:p>
        </p:txBody>
      </p:sp>
    </p:spTree>
    <p:extLst>
      <p:ext uri="{BB962C8B-B14F-4D97-AF65-F5344CB8AC3E}">
        <p14:creationId xmlns:p14="http://schemas.microsoft.com/office/powerpoint/2010/main" val="10721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EBE88-4F5E-9C3A-4D98-B9CC06FA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14DB0-E67F-8DD8-8407-1C12CDAC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0652"/>
            <a:ext cx="10241280" cy="445096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Добавить информацию об опыте</a:t>
            </a:r>
          </a:p>
        </p:txBody>
      </p:sp>
    </p:spTree>
    <p:extLst>
      <p:ext uri="{BB962C8B-B14F-4D97-AF65-F5344CB8AC3E}">
        <p14:creationId xmlns:p14="http://schemas.microsoft.com/office/powerpoint/2010/main" val="5458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F8ED-DFC3-C7B4-E550-27410DE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593735-31EA-610A-B711-C15B13DF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1657522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Добавить информацию о достижениях</a:t>
            </a:r>
          </a:p>
        </p:txBody>
      </p:sp>
    </p:spTree>
    <p:extLst>
      <p:ext uri="{BB962C8B-B14F-4D97-AF65-F5344CB8AC3E}">
        <p14:creationId xmlns:p14="http://schemas.microsoft.com/office/powerpoint/2010/main" val="372864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E84F6-1D07-E888-6073-99BE8C8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2BBD7-D233-5905-11D0-6F7CF208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813"/>
            <a:ext cx="10241280" cy="440180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Добавить информацию о достижениях</a:t>
            </a:r>
          </a:p>
        </p:txBody>
      </p:sp>
    </p:spTree>
    <p:extLst>
      <p:ext uri="{BB962C8B-B14F-4D97-AF65-F5344CB8AC3E}">
        <p14:creationId xmlns:p14="http://schemas.microsoft.com/office/powerpoint/2010/main" val="84332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AE277-54BE-2DBD-6773-332B689C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Сделать пост по прошедшей неделе.</a:t>
            </a:r>
            <a:endParaRPr lang="ru-RU" b="0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B751FC-C363-0DD5-DF97-76E40BD9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ТЕМА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 Язык разметки </a:t>
            </a:r>
            <a:r>
              <a:rPr lang="ru-RU" dirty="0" err="1">
                <a:ea typeface="+mn-lt"/>
                <a:cs typeface="+mn-lt"/>
              </a:rPr>
              <a:t>Markdown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9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32F8D-AC20-78A8-198F-360BA845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Вывод</a:t>
            </a:r>
            <a:endParaRPr lang="ru-RU" b="0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840C1-B54E-BD76-6825-F656A585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В заключение мы добавили информацию о достижениях на сайте.</a:t>
            </a:r>
          </a:p>
        </p:txBody>
      </p:sp>
    </p:spTree>
    <p:extLst>
      <p:ext uri="{BB962C8B-B14F-4D97-AF65-F5344CB8AC3E}">
        <p14:creationId xmlns:p14="http://schemas.microsoft.com/office/powerpoint/2010/main" val="290623041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GradientRiseVTI</vt:lpstr>
      <vt:lpstr> НДИВИДУАЛЬНЫЙ ПРОЕКТ ЭТАП 3</vt:lpstr>
      <vt:lpstr>Цель работы</vt:lpstr>
      <vt:lpstr>Добавить к сайту достижения</vt:lpstr>
      <vt:lpstr>Презентация PowerPoint</vt:lpstr>
      <vt:lpstr>Презентация PowerPoint</vt:lpstr>
      <vt:lpstr>Презентация PowerPoint</vt:lpstr>
      <vt:lpstr>Сделать пост по прошедшей неделе.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35</cp:revision>
  <dcterms:created xsi:type="dcterms:W3CDTF">2022-05-14T19:27:50Z</dcterms:created>
  <dcterms:modified xsi:type="dcterms:W3CDTF">2022-05-14T19:38:04Z</dcterms:modified>
</cp:coreProperties>
</file>