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8F221-2C0C-45CF-A6AD-EE52B2B09D0D}" v="37" dt="2022-05-28T13:29:12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3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58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11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9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3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65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64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4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0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19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2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55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4873" y="3736429"/>
            <a:ext cx="6753499" cy="2397488"/>
          </a:xfrm>
        </p:spPr>
        <p:txBody>
          <a:bodyPr anchor="ctr"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ЛАБОРАТОРНОЙ РАБОТЕ № 12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78282" y="3810171"/>
            <a:ext cx="3965761" cy="2925971"/>
          </a:xfrm>
        </p:spPr>
        <p:txBody>
          <a:bodyPr anchor="ctr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Этук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Нсе-Абаси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Акпан</a:t>
            </a:r>
            <a:r>
              <a:rPr lang="ru-RU" dirty="0">
                <a:ea typeface="+mn-lt"/>
                <a:cs typeface="+mn-lt"/>
              </a:rPr>
              <a:t> </a:t>
            </a:r>
          </a:p>
          <a:p>
            <a:r>
              <a:rPr lang="ru-RU" dirty="0">
                <a:ea typeface="+mn-lt"/>
                <a:cs typeface="+mn-lt"/>
              </a:rPr>
              <a:t>НФИбд-02-21</a:t>
            </a:r>
          </a:p>
          <a:p>
            <a:r>
              <a:rPr lang="ru-RU" dirty="0">
                <a:ea typeface="+mn-lt"/>
                <a:cs typeface="+mn-lt"/>
              </a:rPr>
              <a:t>операционные системы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1" name="Picture 3" descr="Лучший вид города">
            <a:extLst>
              <a:ext uri="{FF2B5EF4-FFF2-40B4-BE49-F238E27FC236}">
                <a16:creationId xmlns:a16="http://schemas.microsoft.com/office/drawing/2014/main" id="{4542B52F-0AD2-2422-8934-9C621CC3AA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t="45835" b="22929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2C2F9-74EB-7D56-6FBB-A77A5944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a typeface="+mj-lt"/>
                <a:cs typeface="+mj-lt"/>
              </a:rPr>
              <a:t>Цель работы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FC2E49-081C-B1BC-CA48-317CAD5C7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Изучить основы программирования в оболочке ОС UNIX. Научиться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  <p:extLst>
      <p:ext uri="{BB962C8B-B14F-4D97-AF65-F5344CB8AC3E}">
        <p14:creationId xmlns:p14="http://schemas.microsoft.com/office/powerpoint/2010/main" val="376463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0DDD1-E575-C1F6-CB76-C52E942D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a typeface="+mj-lt"/>
                <a:cs typeface="+mj-lt"/>
              </a:rPr>
              <a:t>Ход работы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07EC92-6993-6B26-BCC3-C02C7DFEF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3561"/>
            <a:ext cx="10515600" cy="452340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dirty="0">
                <a:ea typeface="+mn-lt"/>
                <a:cs typeface="+mn-lt"/>
              </a:rPr>
              <a:t>1. Написать командный файл, реализующий упрощённый механизм семафоров. Командный файл должен в течение некоторого времени t1 дожидаться освобождения ресурса, выдавая об этом сообщение, а дождавшись его освобождения, использовать его в течение некоторого времени t2&lt;&gt;t1, также выдавая информацию о том, что ресурс используется соответствующим командным файлом (процессом). Запустить командный файл в одном виртуальном терминале в фоновом режиме, перенаправив его вывод в другой (&gt; /</a:t>
            </a:r>
            <a:r>
              <a:rPr lang="ru-RU" dirty="0" err="1">
                <a:ea typeface="+mn-lt"/>
                <a:cs typeface="+mn-lt"/>
              </a:rPr>
              <a:t>dev</a:t>
            </a:r>
            <a:r>
              <a:rPr lang="ru-RU" dirty="0">
                <a:ea typeface="+mn-lt"/>
                <a:cs typeface="+mn-lt"/>
              </a:rPr>
              <a:t>/</a:t>
            </a:r>
            <a:r>
              <a:rPr lang="ru-RU" dirty="0" err="1">
                <a:ea typeface="+mn-lt"/>
                <a:cs typeface="+mn-lt"/>
              </a:rPr>
              <a:t>tty</a:t>
            </a:r>
            <a:r>
              <a:rPr lang="ru-RU" dirty="0">
                <a:ea typeface="+mn-lt"/>
                <a:cs typeface="+mn-lt"/>
              </a:rPr>
              <a:t>#, где # — номер терминала куда перенаправляется вывод), в котором также запущен этот файл, но не фоновом, а в привилегированном режиме. Доработать программу так, чтобы имелась возможность взаимодействия трёх и более процессов.</a:t>
            </a:r>
          </a:p>
        </p:txBody>
      </p:sp>
    </p:spTree>
    <p:extLst>
      <p:ext uri="{BB962C8B-B14F-4D97-AF65-F5344CB8AC3E}">
        <p14:creationId xmlns:p14="http://schemas.microsoft.com/office/powerpoint/2010/main" val="230278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80BDB-F47F-232A-871A-B7C6F1DE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E0C6BA-2C6B-FACE-7C47-739B1AFC4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2. Реализовать команду </a:t>
            </a:r>
            <a:r>
              <a:rPr lang="ru-RU" dirty="0" err="1">
                <a:ea typeface="+mn-lt"/>
                <a:cs typeface="+mn-lt"/>
              </a:rPr>
              <a:t>man</a:t>
            </a:r>
            <a:r>
              <a:rPr lang="ru-RU" dirty="0">
                <a:ea typeface="+mn-lt"/>
                <a:cs typeface="+mn-lt"/>
              </a:rPr>
              <a:t> с помощью командного файла. Изучите содержимое каталога /</a:t>
            </a:r>
            <a:r>
              <a:rPr lang="ru-RU" dirty="0" err="1">
                <a:ea typeface="+mn-lt"/>
                <a:cs typeface="+mn-lt"/>
              </a:rPr>
              <a:t>usr</a:t>
            </a:r>
            <a:r>
              <a:rPr lang="ru-RU" dirty="0">
                <a:ea typeface="+mn-lt"/>
                <a:cs typeface="+mn-lt"/>
              </a:rPr>
              <a:t>/</a:t>
            </a:r>
            <a:r>
              <a:rPr lang="ru-RU" dirty="0" err="1">
                <a:ea typeface="+mn-lt"/>
                <a:cs typeface="+mn-lt"/>
              </a:rPr>
              <a:t>share</a:t>
            </a:r>
            <a:r>
              <a:rPr lang="ru-RU" dirty="0">
                <a:ea typeface="+mn-lt"/>
                <a:cs typeface="+mn-lt"/>
              </a:rPr>
              <a:t>/</a:t>
            </a:r>
            <a:r>
              <a:rPr lang="ru-RU" dirty="0" err="1">
                <a:ea typeface="+mn-lt"/>
                <a:cs typeface="+mn-lt"/>
              </a:rPr>
              <a:t>man</a:t>
            </a:r>
            <a:r>
              <a:rPr lang="ru-RU" dirty="0">
                <a:ea typeface="+mn-lt"/>
                <a:cs typeface="+mn-lt"/>
              </a:rPr>
              <a:t>/man1. В нем находятся архивы текстовых файлов, содержащих справку по большинству установленных в системе программ и команд. Каждый архив можно открыть командой </a:t>
            </a:r>
            <a:r>
              <a:rPr lang="ru-RU" dirty="0" err="1">
                <a:ea typeface="+mn-lt"/>
                <a:cs typeface="+mn-lt"/>
              </a:rPr>
              <a:t>less</a:t>
            </a:r>
            <a:r>
              <a:rPr lang="ru-RU" dirty="0">
                <a:ea typeface="+mn-lt"/>
                <a:cs typeface="+mn-lt"/>
              </a:rPr>
              <a:t> сразу же просмотрев содержимое справки. Командный файл должен получать в виде аргумента командной строки название команды и в виде результата выдавать справку об этой команде или сообщение об отсутствии справки, если соответствующего файла нет в каталоге man1.</a:t>
            </a:r>
          </a:p>
        </p:txBody>
      </p:sp>
    </p:spTree>
    <p:extLst>
      <p:ext uri="{BB962C8B-B14F-4D97-AF65-F5344CB8AC3E}">
        <p14:creationId xmlns:p14="http://schemas.microsoft.com/office/powerpoint/2010/main" val="181842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10C69-A998-2501-30ED-579AA97F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B2B180-9A5E-6D0A-D02C-36CAC3E0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3. Используя встроенную переменную $RANDOM, напишите командный файл, генерирующий случайную последовательность букв латинского алфавита. Учтите, что $RANDOM выдаёт псевдослучайные числа в диапазоне от 0 до 32767.</a:t>
            </a:r>
          </a:p>
        </p:txBody>
      </p:sp>
    </p:spTree>
    <p:extLst>
      <p:ext uri="{BB962C8B-B14F-4D97-AF65-F5344CB8AC3E}">
        <p14:creationId xmlns:p14="http://schemas.microsoft.com/office/powerpoint/2010/main" val="9831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E9DE1-4E98-25BA-D529-7E88668D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a typeface="+mj-lt"/>
                <a:cs typeface="+mj-lt"/>
              </a:rPr>
              <a:t>Вывод </a:t>
            </a:r>
            <a:endParaRPr lang="ru-RU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5FCC25-1E51-5B76-1044-DE36AB36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В ходе лабораторной работы я изучил основы программирования в оболочке ОС UNIX, научилась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  <p:extLst>
      <p:ext uri="{BB962C8B-B14F-4D97-AF65-F5344CB8AC3E}">
        <p14:creationId xmlns:p14="http://schemas.microsoft.com/office/powerpoint/2010/main" val="250391441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Стандартная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GradientVTI</vt:lpstr>
      <vt:lpstr>ЛАБОРАТОРНОЙ РАБОТЕ № 12</vt:lpstr>
      <vt:lpstr>Цель работы</vt:lpstr>
      <vt:lpstr>Ход работы</vt:lpstr>
      <vt:lpstr>Презентация PowerPoint</vt:lpstr>
      <vt:lpstr>Презентация PowerPoint</vt:lpstr>
      <vt:lpstr>Вывод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39</cp:revision>
  <dcterms:created xsi:type="dcterms:W3CDTF">2022-05-28T12:47:08Z</dcterms:created>
  <dcterms:modified xsi:type="dcterms:W3CDTF">2022-05-28T13:29:20Z</dcterms:modified>
</cp:coreProperties>
</file>