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B27C4-3E5D-4C52-8918-2915D2BFC66A}" v="35" dt="2022-05-21T00:28:15.908"/>
    <p1510:client id="{C89E38F2-65CC-DF6C-A902-031FBC7C978B}" v="11" dt="2022-05-21T17:23:48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76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1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6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6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2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5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0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8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0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5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00110" y="1346200"/>
            <a:ext cx="6226343" cy="3284538"/>
          </a:xfrm>
        </p:spPr>
        <p:txBody>
          <a:bodyPr anchor="b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ЛАБОРАТОРНОЙ РАБОТЕ № 10</a:t>
            </a:r>
            <a:endParaRPr lang="ru-RU" b="0" dirty="0"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998969"/>
          </a:xfrm>
        </p:spPr>
        <p:txBody>
          <a:bodyPr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Этук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Нсе-Абаси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Акпан</a:t>
            </a:r>
            <a:r>
              <a:rPr lang="ru-RU" dirty="0">
                <a:ea typeface="+mn-lt"/>
                <a:cs typeface="+mn-lt"/>
              </a:rPr>
              <a:t> 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НФИбд-02-21</a:t>
            </a:r>
          </a:p>
          <a:p>
            <a:r>
              <a:rPr lang="ru-RU" dirty="0">
                <a:ea typeface="+mn-lt"/>
                <a:cs typeface="+mn-lt"/>
              </a:rPr>
              <a:t>операционные системы</a:t>
            </a:r>
          </a:p>
        </p:txBody>
      </p:sp>
      <p:sp>
        <p:nvSpPr>
          <p:cNvPr id="30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2" name="Picture 3" descr="People working on ideas">
            <a:extLst>
              <a:ext uri="{FF2B5EF4-FFF2-40B4-BE49-F238E27FC236}">
                <a16:creationId xmlns:a16="http://schemas.microsoft.com/office/drawing/2014/main" id="{C29FEF78-C5DB-359C-45FF-137E02CC2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35" r="28148" b="2"/>
          <a:stretch/>
        </p:blipFill>
        <p:spPr>
          <a:xfrm>
            <a:off x="24733" y="10"/>
            <a:ext cx="4738056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62CDC-5370-04CB-1C05-E5A447A8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Цель работы: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DCC94-FD94-AFE5-D6DD-B0D95395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Изучить основы программирования в оболочке ОС UNIX. Научиться писать небольшие командные файлы.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1644-217F-CF93-0392-07533ADB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Ход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3BB867-1DBA-9E76-0100-AE0BCE83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1. Я написал скрипт, который при запуске будет делать резервную копию самого себя (то есть файла, в котором содержится его исходный код) в другую директорию </a:t>
            </a:r>
            <a:r>
              <a:rPr lang="ru-RU" dirty="0" err="1">
                <a:ea typeface="+mn-lt"/>
                <a:cs typeface="+mn-lt"/>
              </a:rPr>
              <a:t>backup</a:t>
            </a:r>
            <a:r>
              <a:rPr lang="ru-RU" dirty="0">
                <a:ea typeface="+mn-lt"/>
                <a:cs typeface="+mn-lt"/>
              </a:rPr>
              <a:t> в моем домашнем каталоге. При этом файл должен архивироваться одним из архиваторов на выбор </a:t>
            </a:r>
            <a:r>
              <a:rPr lang="ru-RU" dirty="0" err="1">
                <a:ea typeface="+mn-lt"/>
                <a:cs typeface="+mn-lt"/>
              </a:rPr>
              <a:t>zip</a:t>
            </a:r>
            <a:r>
              <a:rPr lang="ru-RU" dirty="0">
                <a:ea typeface="+mn-lt"/>
                <a:cs typeface="+mn-lt"/>
              </a:rPr>
              <a:t>, bzip2 или </a:t>
            </a:r>
            <a:r>
              <a:rPr lang="ru-RU" dirty="0" err="1">
                <a:ea typeface="+mn-lt"/>
                <a:cs typeface="+mn-lt"/>
              </a:rPr>
              <a:t>tar</a:t>
            </a:r>
            <a:r>
              <a:rPr lang="ru-RU" dirty="0">
                <a:ea typeface="+mn-lt"/>
                <a:cs typeface="+mn-lt"/>
              </a:rPr>
              <a:t>. Способ использования команд архивации необходимо узнать, изучив справку.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1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36F08-E43E-04D0-1D7B-09D6AC5D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32BBF1-4B12-2E3A-7B1A-BDF8D0FF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64792"/>
            <a:ext cx="8770571" cy="3798988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2. Я написал пример командного файла, обрабатывающего любое произвольное число аргументов командной строки, в том числе превышающее десять. Например, мой скрипт может последовательно распечатывать значения всех переданных аргументов.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33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F705A-378E-2B92-2F25-BFA4A969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F6ABD-159B-FD66-B496-AE1FBCD0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3. Я написал командный файл — аналог команды </a:t>
            </a:r>
            <a:r>
              <a:rPr lang="ru-RU" dirty="0" err="1">
                <a:ea typeface="+mn-lt"/>
                <a:cs typeface="+mn-lt"/>
              </a:rPr>
              <a:t>ls</a:t>
            </a:r>
            <a:r>
              <a:rPr lang="ru-RU" dirty="0">
                <a:ea typeface="+mn-lt"/>
                <a:cs typeface="+mn-lt"/>
              </a:rPr>
              <a:t> (без использования самой этой команды и команды </a:t>
            </a:r>
            <a:r>
              <a:rPr lang="ru-RU" dirty="0" err="1">
                <a:ea typeface="+mn-lt"/>
                <a:cs typeface="+mn-lt"/>
              </a:rPr>
              <a:t>dir</a:t>
            </a:r>
            <a:r>
              <a:rPr lang="ru-RU" dirty="0">
                <a:ea typeface="+mn-lt"/>
                <a:cs typeface="+mn-lt"/>
              </a:rPr>
              <a:t>). Он выдает информацию о нужном каталоге и выводит информацию о возможностях доступа к файлам этого каталога.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8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1D3C-2150-913F-4276-903665BB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E1CA6-2FB5-449A-6AAA-CC3CBD46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4. Я написал командный файл, который получает в качестве аргумента командной строки формат файла (.txt,.doc,.jpg,.pdf и т.д.) и вычисляет количество таких файлов в указанной директории. Путь к директории также передаётся </a:t>
            </a:r>
            <a:r>
              <a:rPr lang="ru-RU" dirty="0" err="1">
                <a:ea typeface="+mn-lt"/>
                <a:cs typeface="+mn-lt"/>
              </a:rPr>
              <a:t>ввиде</a:t>
            </a:r>
            <a:r>
              <a:rPr lang="ru-RU" dirty="0">
                <a:ea typeface="+mn-lt"/>
                <a:cs typeface="+mn-lt"/>
              </a:rPr>
              <a:t> аргумента командной строки.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61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991A6-E394-BB63-5AAA-D084B2F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7DFFF6-1F82-BCC7-5B4F-86D3FAAE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Я изучил основы программирования в оболочке ОС UNIX, научилась писать небольшие командные файлы.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15199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412C24"/>
      </a:dk2>
      <a:lt2>
        <a:srgbClr val="E8E6E2"/>
      </a:lt2>
      <a:accent1>
        <a:srgbClr val="4D71C3"/>
      </a:accent1>
      <a:accent2>
        <a:srgbClr val="3B91B1"/>
      </a:accent2>
      <a:accent3>
        <a:srgbClr val="46B3A4"/>
      </a:accent3>
      <a:accent4>
        <a:srgbClr val="3BB16F"/>
      </a:accent4>
      <a:accent5>
        <a:srgbClr val="48B84B"/>
      </a:accent5>
      <a:accent6>
        <a:srgbClr val="69B13B"/>
      </a:accent6>
      <a:hlink>
        <a:srgbClr val="9E7D3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SketchLinesVTI</vt:lpstr>
      <vt:lpstr>ЛАБОРАТОРНОЙ РАБОТЕ № 10</vt:lpstr>
      <vt:lpstr>Цель работы:</vt:lpstr>
      <vt:lpstr>Ход работы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34</cp:revision>
  <dcterms:created xsi:type="dcterms:W3CDTF">2022-05-21T00:22:36Z</dcterms:created>
  <dcterms:modified xsi:type="dcterms:W3CDTF">2022-05-21T17:24:09Z</dcterms:modified>
</cp:coreProperties>
</file>