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C2E1-1235-445E-8BA2-D35C4D45BA89}" v="114" dt="2022-04-30T17:11:4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3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5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4" r:id="rId6"/>
    <p:sldLayoutId id="2147483715" r:id="rId7"/>
    <p:sldLayoutId id="2147483716" r:id="rId8"/>
    <p:sldLayoutId id="2147483724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8" name="Picture 3" descr="Пунктирные линии, подключенные к форме сети">
            <a:extLst>
              <a:ext uri="{FF2B5EF4-FFF2-40B4-BE49-F238E27FC236}">
                <a16:creationId xmlns:a16="http://schemas.microsoft.com/office/drawing/2014/main" id="{6B282509-68F4-158E-1026-F7C276769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767" b="52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sz="4700" b="1">
                <a:solidFill>
                  <a:srgbClr val="FFFFFF"/>
                </a:solidFill>
                <a:ea typeface="+mj-lt"/>
                <a:cs typeface="+mj-lt"/>
              </a:rPr>
              <a:t>ЛАБОРАТОРНАЯ РАБОТА 4</a:t>
            </a:r>
            <a:endParaRPr lang="ru-RU" sz="47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9718" y="4456144"/>
            <a:ext cx="5770281" cy="1327420"/>
          </a:xfrm>
        </p:spPr>
        <p:txBody>
          <a:bodyPr anchor="t"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Этук Нсе-Абаси Акпан</a:t>
            </a:r>
            <a:endParaRPr lang="ru-RU" sz="2200">
              <a:solidFill>
                <a:srgbClr val="FFFFFF"/>
              </a:solidFill>
              <a:ea typeface="+mn-lt"/>
              <a:cs typeface="+mn-lt"/>
            </a:endParaRPr>
          </a:p>
          <a:p>
            <a:pPr algn="r"/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 НФИбд-02-21 </a:t>
            </a:r>
            <a:endParaRPr lang="ru-RU" sz="220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D5FCB-1A9E-A43E-1172-748C64FF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1E822-A687-1B0A-A451-495E4168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825625"/>
            <a:ext cx="86833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ea typeface="+mn-lt"/>
                <a:cs typeface="+mn-lt"/>
              </a:rPr>
              <a:t>здесь мы узнали об использовании новых команд на терминале </a:t>
            </a:r>
            <a:r>
              <a:rPr lang="ru-RU" sz="2800" dirty="0" err="1">
                <a:ea typeface="+mn-lt"/>
                <a:cs typeface="+mn-lt"/>
              </a:rPr>
              <a:t>linux</a:t>
            </a:r>
            <a:r>
              <a:rPr lang="ru-RU" sz="2800" dirty="0">
                <a:ea typeface="+mn-lt"/>
                <a:cs typeface="+mn-lt"/>
              </a:rPr>
              <a:t> и, в частности, о том, в чем их полезность</a:t>
            </a:r>
            <a:endParaRPr lang="ru-RU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74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8762D-AEE0-060C-050D-967D5A8E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инструкции по вводу различных команд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56D4FA-E9C9-DA1A-19F6-5AF33571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825625"/>
            <a:ext cx="804426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3200" b="1" dirty="0">
                <a:ea typeface="+mn-lt"/>
                <a:cs typeface="+mn-lt"/>
              </a:rPr>
              <a:t>Определили полное имя нашего домашнего каталога. Далее относительно этого каталога будут выполняться последующие упражнения и Перешли в каталог /</a:t>
            </a:r>
            <a:r>
              <a:rPr lang="ru-RU" sz="3200" b="1" dirty="0" err="1">
                <a:ea typeface="+mn-lt"/>
                <a:cs typeface="+mn-lt"/>
              </a:rPr>
              <a:t>tmp</a:t>
            </a:r>
            <a:r>
              <a:rPr lang="ru-RU" sz="3200" b="1" dirty="0">
                <a:ea typeface="+mn-lt"/>
                <a:cs typeface="+mn-lt"/>
              </a:rPr>
              <a:t> </a:t>
            </a:r>
            <a:endParaRPr lang="ru-RU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3200" b="1" dirty="0">
                <a:ea typeface="+mn-lt"/>
                <a:cs typeface="+mn-lt"/>
              </a:rPr>
              <a:t> Определили, есть ли в каталоге /</a:t>
            </a:r>
            <a:r>
              <a:rPr lang="ru-RU" sz="3200" b="1" dirty="0" err="1">
                <a:ea typeface="+mn-lt"/>
                <a:cs typeface="+mn-lt"/>
              </a:rPr>
              <a:t>var</a:t>
            </a:r>
            <a:r>
              <a:rPr lang="ru-RU" sz="3200" b="1" dirty="0">
                <a:ea typeface="+mn-lt"/>
                <a:cs typeface="+mn-lt"/>
              </a:rPr>
              <a:t>/</a:t>
            </a:r>
            <a:r>
              <a:rPr lang="ru-RU" sz="3200" b="1" dirty="0" err="1">
                <a:ea typeface="+mn-lt"/>
                <a:cs typeface="+mn-lt"/>
              </a:rPr>
              <a:t>spool</a:t>
            </a:r>
            <a:r>
              <a:rPr lang="ru-RU" sz="3200" b="1" dirty="0">
                <a:ea typeface="+mn-lt"/>
                <a:cs typeface="+mn-lt"/>
              </a:rPr>
              <a:t> подкаталог с именем </a:t>
            </a:r>
            <a:r>
              <a:rPr lang="ru-RU" sz="3200" b="1" dirty="0" err="1">
                <a:ea typeface="+mn-lt"/>
                <a:cs typeface="+mn-lt"/>
              </a:rPr>
              <a:t>cron</a:t>
            </a:r>
            <a:endParaRPr lang="ru-RU" sz="320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3200" b="1" dirty="0">
                <a:ea typeface="+mn-lt"/>
                <a:cs typeface="+mn-lt"/>
              </a:rPr>
              <a:t>Кажется, что пустой</a:t>
            </a:r>
            <a:endParaRPr lang="ru-RU" sz="3200" dirty="0">
              <a:ea typeface="Calibri"/>
              <a:cs typeface="Calibri"/>
            </a:endParaRPr>
          </a:p>
          <a:p>
            <a:pPr>
              <a:buClr>
                <a:srgbClr val="93CFD9"/>
              </a:buClr>
            </a:pPr>
            <a:endParaRPr lang="ru-R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39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470B0-CBF1-EEF0-1E6D-EF1E3341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C2962-C4AB-A663-CB98-78C0F04F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825625"/>
            <a:ext cx="91872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b="1" dirty="0">
                <a:ea typeface="+mn-lt"/>
                <a:cs typeface="+mn-lt"/>
              </a:rPr>
              <a:t>Перешли в наш домашний каталог и выводили на экран его содержимое и </a:t>
            </a:r>
            <a:r>
              <a:rPr lang="ru-RU" sz="3200" b="1" dirty="0" err="1">
                <a:ea typeface="+mn-lt"/>
                <a:cs typeface="+mn-lt"/>
              </a:rPr>
              <a:t>опредилили</a:t>
            </a:r>
            <a:r>
              <a:rPr lang="ru-RU" sz="3200" b="1" dirty="0">
                <a:ea typeface="+mn-lt"/>
                <a:cs typeface="+mn-lt"/>
              </a:rPr>
              <a:t> кто является владельцем</a:t>
            </a:r>
            <a:endParaRPr lang="ru-RU" sz="320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3200" b="1" dirty="0">
                <a:ea typeface="+mn-lt"/>
                <a:cs typeface="+mn-lt"/>
              </a:rPr>
              <a:t>В домашнем каталоге создали новый каталог с именем </a:t>
            </a:r>
            <a:r>
              <a:rPr lang="ru-RU" sz="3200" b="1" dirty="0" err="1">
                <a:ea typeface="+mn-lt"/>
                <a:cs typeface="+mn-lt"/>
              </a:rPr>
              <a:t>newdir</a:t>
            </a:r>
            <a:r>
              <a:rPr lang="ru-RU" sz="3200" b="1" dirty="0">
                <a:ea typeface="+mn-lt"/>
                <a:cs typeface="+mn-lt"/>
              </a:rPr>
              <a:t>.</a:t>
            </a:r>
            <a:endParaRPr lang="ru-RU" sz="320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3200" b="1" dirty="0">
                <a:ea typeface="+mn-lt"/>
                <a:cs typeface="+mn-lt"/>
              </a:rPr>
              <a:t>и В каталоге ~/</a:t>
            </a:r>
            <a:r>
              <a:rPr lang="ru-RU" sz="3200" b="1" dirty="0" err="1">
                <a:ea typeface="+mn-lt"/>
                <a:cs typeface="+mn-lt"/>
              </a:rPr>
              <a:t>newdir</a:t>
            </a:r>
            <a:r>
              <a:rPr lang="ru-RU" sz="3200" b="1" dirty="0">
                <a:ea typeface="+mn-lt"/>
                <a:cs typeface="+mn-lt"/>
              </a:rPr>
              <a:t> создали новый каталог с именем </a:t>
            </a:r>
            <a:r>
              <a:rPr lang="ru-RU" sz="3200" b="1" dirty="0" err="1">
                <a:ea typeface="+mn-lt"/>
                <a:cs typeface="+mn-lt"/>
              </a:rPr>
              <a:t>morefun</a:t>
            </a:r>
            <a:r>
              <a:rPr lang="ru-RU" sz="3200" b="1" dirty="0">
                <a:ea typeface="+mn-lt"/>
                <a:cs typeface="+mn-lt"/>
              </a:rPr>
              <a:t>.</a:t>
            </a:r>
            <a:endParaRPr lang="ru-RU" sz="3200">
              <a:ea typeface="Calibri"/>
              <a:cs typeface="Calibri"/>
            </a:endParaRPr>
          </a:p>
          <a:p>
            <a:pPr>
              <a:buClr>
                <a:srgbClr val="93CFD9"/>
              </a:buClr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1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42F20-AE37-EED5-1488-ED5345F9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B105-7B3C-5D6C-D7F8-1339CCE2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567529"/>
            <a:ext cx="8007389" cy="46094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3200" b="1" dirty="0">
                <a:ea typeface="+mn-lt"/>
                <a:cs typeface="+mn-lt"/>
              </a:rPr>
              <a:t>В домашнем каталоге создали одной командой три новых каталога с именами</a:t>
            </a:r>
            <a:endParaRPr lang="ru-RU" sz="320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3200" b="1" dirty="0" err="1">
                <a:ea typeface="+mn-lt"/>
                <a:cs typeface="+mn-lt"/>
              </a:rPr>
              <a:t>letters</a:t>
            </a:r>
            <a:r>
              <a:rPr lang="ru-RU" sz="3200" b="1" dirty="0">
                <a:ea typeface="+mn-lt"/>
                <a:cs typeface="+mn-lt"/>
              </a:rPr>
              <a:t>, </a:t>
            </a:r>
            <a:r>
              <a:rPr lang="ru-RU" sz="3200" b="1" dirty="0" err="1">
                <a:ea typeface="+mn-lt"/>
                <a:cs typeface="+mn-lt"/>
              </a:rPr>
              <a:t>memos</a:t>
            </a:r>
            <a:r>
              <a:rPr lang="ru-RU" sz="3200" b="1" dirty="0">
                <a:ea typeface="+mn-lt"/>
                <a:cs typeface="+mn-lt"/>
              </a:rPr>
              <a:t>, </a:t>
            </a:r>
            <a:r>
              <a:rPr lang="ru-RU" sz="3200" b="1" dirty="0" err="1">
                <a:ea typeface="+mn-lt"/>
                <a:cs typeface="+mn-lt"/>
              </a:rPr>
              <a:t>misk</a:t>
            </a:r>
            <a:r>
              <a:rPr lang="ru-RU" sz="3200" b="1" dirty="0">
                <a:ea typeface="+mn-lt"/>
                <a:cs typeface="+mn-lt"/>
              </a:rPr>
              <a:t>. Затем удалили эти каталоги одной командой</a:t>
            </a:r>
            <a:endParaRPr lang="ru-RU" sz="320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3200" b="1" dirty="0">
                <a:ea typeface="+mn-lt"/>
                <a:cs typeface="+mn-lt"/>
              </a:rPr>
              <a:t>Пытались удалить ранее созданный каталог ~/</a:t>
            </a:r>
            <a:r>
              <a:rPr lang="ru-RU" sz="3200" b="1" dirty="0" err="1">
                <a:ea typeface="+mn-lt"/>
                <a:cs typeface="+mn-lt"/>
              </a:rPr>
              <a:t>newdir</a:t>
            </a:r>
            <a:r>
              <a:rPr lang="ru-RU" sz="3200" b="1" dirty="0">
                <a:ea typeface="+mn-lt"/>
                <a:cs typeface="+mn-lt"/>
              </a:rPr>
              <a:t> командой </a:t>
            </a:r>
            <a:r>
              <a:rPr lang="ru-RU" sz="3200" b="1" dirty="0" err="1">
                <a:ea typeface="+mn-lt"/>
                <a:cs typeface="+mn-lt"/>
              </a:rPr>
              <a:t>rm</a:t>
            </a:r>
            <a:r>
              <a:rPr lang="ru-RU" sz="3200" b="1" dirty="0">
                <a:ea typeface="+mn-lt"/>
                <a:cs typeface="+mn-lt"/>
              </a:rPr>
              <a:t> и Проверили</a:t>
            </a:r>
            <a:endParaRPr lang="ru-RU" sz="320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3200" b="1" dirty="0">
                <a:ea typeface="+mn-lt"/>
                <a:cs typeface="+mn-lt"/>
              </a:rPr>
              <a:t>был ли каталог удалён и получается что нет</a:t>
            </a:r>
            <a:endParaRPr lang="ru-RU" sz="3200">
              <a:ea typeface="Calibri"/>
              <a:cs typeface="Calibri"/>
            </a:endParaRPr>
          </a:p>
          <a:p>
            <a:pPr>
              <a:buClr>
                <a:srgbClr val="93CFD9"/>
              </a:buClr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21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DF121-2C94-D321-118B-8CEA5A2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CB311-3D6B-BD31-3E0F-2295E3DA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346303"/>
            <a:ext cx="8253195" cy="4830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b="1" dirty="0">
                <a:ea typeface="+mn-lt"/>
                <a:cs typeface="+mn-lt"/>
              </a:rPr>
              <a:t>Удалили каталог ~/</a:t>
            </a:r>
            <a:r>
              <a:rPr lang="ru-RU" sz="2400" b="1" dirty="0" err="1">
                <a:ea typeface="+mn-lt"/>
                <a:cs typeface="+mn-lt"/>
              </a:rPr>
              <a:t>newdir</a:t>
            </a:r>
            <a:r>
              <a:rPr lang="ru-RU" sz="2400" b="1" dirty="0">
                <a:ea typeface="+mn-lt"/>
                <a:cs typeface="+mn-lt"/>
              </a:rPr>
              <a:t>/</a:t>
            </a:r>
            <a:r>
              <a:rPr lang="ru-RU" sz="2400" b="1" dirty="0" err="1">
                <a:ea typeface="+mn-lt"/>
                <a:cs typeface="+mn-lt"/>
              </a:rPr>
              <a:t>morefun</a:t>
            </a:r>
            <a:r>
              <a:rPr lang="ru-RU" sz="2400" b="1" dirty="0">
                <a:ea typeface="+mn-lt"/>
                <a:cs typeface="+mn-lt"/>
              </a:rPr>
              <a:t> из домашнего каталога и Проверили, был ли каталог удалён.</a:t>
            </a:r>
            <a:endParaRPr lang="ru-RU" sz="2400">
              <a:ea typeface="Calibri"/>
              <a:cs typeface="Calibri"/>
            </a:endParaRPr>
          </a:p>
          <a:p>
            <a:pPr marL="0" indent="0">
              <a:buNone/>
            </a:pPr>
            <a:endParaRPr lang="ru-RU" sz="2400" b="1" dirty="0">
              <a:ea typeface="+mn-lt"/>
              <a:cs typeface="+mn-lt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2400" b="1" dirty="0">
                <a:ea typeface="+mn-lt"/>
                <a:cs typeface="+mn-lt"/>
              </a:rPr>
              <a:t>С помощью команды </a:t>
            </a:r>
            <a:r>
              <a:rPr lang="ru-RU" sz="2400" b="1" dirty="0" err="1">
                <a:ea typeface="+mn-lt"/>
                <a:cs typeface="+mn-lt"/>
              </a:rPr>
              <a:t>man</a:t>
            </a:r>
            <a:r>
              <a:rPr lang="ru-RU" sz="2400" b="1" dirty="0">
                <a:ea typeface="+mn-lt"/>
                <a:cs typeface="+mn-lt"/>
              </a:rPr>
              <a:t> определили, какую опцию команды </a:t>
            </a:r>
            <a:r>
              <a:rPr lang="ru-RU" sz="2400" b="1" dirty="0" err="1">
                <a:ea typeface="+mn-lt"/>
                <a:cs typeface="+mn-lt"/>
              </a:rPr>
              <a:t>ls</a:t>
            </a:r>
            <a:r>
              <a:rPr lang="ru-RU" sz="2400" b="1" dirty="0">
                <a:ea typeface="+mn-lt"/>
                <a:cs typeface="+mn-lt"/>
              </a:rPr>
              <a:t> нужно использовать для просмотра содержимое не только указанного каталога, но и подкаталогов, входящих в него</a:t>
            </a:r>
            <a:endParaRPr lang="ru-RU" sz="240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2400" b="1" dirty="0">
                <a:ea typeface="+mn-lt"/>
                <a:cs typeface="+mn-lt"/>
              </a:rPr>
              <a:t>С помощью команды </a:t>
            </a:r>
            <a:r>
              <a:rPr lang="ru-RU" sz="2400" b="1" dirty="0" err="1">
                <a:ea typeface="+mn-lt"/>
                <a:cs typeface="+mn-lt"/>
              </a:rPr>
              <a:t>man</a:t>
            </a:r>
            <a:r>
              <a:rPr lang="ru-RU" sz="2400" b="1" dirty="0">
                <a:ea typeface="+mn-lt"/>
                <a:cs typeface="+mn-lt"/>
              </a:rPr>
              <a:t> определили набор опций команды </a:t>
            </a:r>
            <a:r>
              <a:rPr lang="ru-RU" sz="2400" b="1" dirty="0" err="1">
                <a:ea typeface="+mn-lt"/>
                <a:cs typeface="+mn-lt"/>
              </a:rPr>
              <a:t>ls</a:t>
            </a:r>
            <a:r>
              <a:rPr lang="ru-RU" sz="2400" b="1" dirty="0">
                <a:ea typeface="+mn-lt"/>
                <a:cs typeface="+mn-lt"/>
              </a:rPr>
              <a:t>, позволяющий отсортировать по времени последнего изменения выводимый список содержимого каталога с развёрнутым описанием файлов</a:t>
            </a:r>
            <a:endParaRPr lang="ru-RU" sz="2400">
              <a:ea typeface="Calibri"/>
              <a:cs typeface="Calibri"/>
            </a:endParaRPr>
          </a:p>
          <a:p>
            <a:pPr>
              <a:buClr>
                <a:srgbClr val="93CFD9"/>
              </a:buClr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4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44B4F-EBDE-E32C-4CF7-6F4F9DB5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BD6F1-F054-BFAB-6F0D-8DF0A22F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432335"/>
            <a:ext cx="9015196" cy="48552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b="1" dirty="0">
                <a:ea typeface="+mn-lt"/>
                <a:cs typeface="+mn-lt"/>
              </a:rPr>
              <a:t>Использовали команду </a:t>
            </a:r>
            <a:r>
              <a:rPr lang="ru-RU" sz="2400" b="1" dirty="0" err="1">
                <a:ea typeface="+mn-lt"/>
                <a:cs typeface="+mn-lt"/>
              </a:rPr>
              <a:t>man</a:t>
            </a:r>
            <a:r>
              <a:rPr lang="ru-RU" sz="2400" b="1" dirty="0">
                <a:ea typeface="+mn-lt"/>
                <a:cs typeface="+mn-lt"/>
              </a:rPr>
              <a:t> для просмотра описания следующих команд: </a:t>
            </a:r>
            <a:r>
              <a:rPr lang="ru-RU" sz="2400" b="1" dirty="0" err="1">
                <a:ea typeface="+mn-lt"/>
                <a:cs typeface="+mn-lt"/>
              </a:rPr>
              <a:t>cd</a:t>
            </a:r>
            <a:r>
              <a:rPr lang="ru-RU" sz="2400" b="1" dirty="0">
                <a:ea typeface="+mn-lt"/>
                <a:cs typeface="+mn-lt"/>
              </a:rPr>
              <a:t>, </a:t>
            </a:r>
            <a:r>
              <a:rPr lang="ru-RU" sz="2400" b="1" dirty="0" err="1">
                <a:ea typeface="+mn-lt"/>
                <a:cs typeface="+mn-lt"/>
              </a:rPr>
              <a:t>pwd</a:t>
            </a:r>
            <a:r>
              <a:rPr lang="ru-RU" sz="2400" b="1" dirty="0">
                <a:ea typeface="+mn-lt"/>
                <a:cs typeface="+mn-lt"/>
              </a:rPr>
              <a:t>, </a:t>
            </a:r>
            <a:r>
              <a:rPr lang="ru-RU" sz="2400" b="1" dirty="0" err="1">
                <a:ea typeface="+mn-lt"/>
                <a:cs typeface="+mn-lt"/>
              </a:rPr>
              <a:t>mkdir</a:t>
            </a:r>
            <a:r>
              <a:rPr lang="ru-RU" sz="2400" b="1" dirty="0">
                <a:ea typeface="+mn-lt"/>
                <a:cs typeface="+mn-lt"/>
              </a:rPr>
              <a:t>, </a:t>
            </a:r>
            <a:r>
              <a:rPr lang="ru-RU" sz="2400" b="1" dirty="0" err="1">
                <a:ea typeface="+mn-lt"/>
                <a:cs typeface="+mn-lt"/>
              </a:rPr>
              <a:t>rmdir</a:t>
            </a:r>
            <a:r>
              <a:rPr lang="ru-RU" sz="2400" b="1" dirty="0">
                <a:ea typeface="+mn-lt"/>
                <a:cs typeface="+mn-lt"/>
              </a:rPr>
              <a:t>, </a:t>
            </a:r>
            <a:r>
              <a:rPr lang="ru-RU" sz="2400" b="1" dirty="0" err="1">
                <a:ea typeface="+mn-lt"/>
                <a:cs typeface="+mn-lt"/>
              </a:rPr>
              <a:t>rm</a:t>
            </a:r>
            <a:r>
              <a:rPr lang="ru-RU" sz="2400" b="1" dirty="0">
                <a:ea typeface="+mn-lt"/>
                <a:cs typeface="+mn-lt"/>
              </a:rPr>
              <a:t>. Пояснили основные опции этих команд. </a:t>
            </a:r>
            <a:endParaRPr lang="ru-RU" sz="2400" dirty="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2400" b="1" dirty="0">
                <a:ea typeface="+mn-lt"/>
                <a:cs typeface="+mn-lt"/>
              </a:rPr>
              <a:t>Команда </a:t>
            </a:r>
            <a:r>
              <a:rPr lang="ru-RU" sz="2400" b="1" dirty="0" err="1">
                <a:ea typeface="+mn-lt"/>
                <a:cs typeface="+mn-lt"/>
              </a:rPr>
              <a:t>cd</a:t>
            </a:r>
            <a:r>
              <a:rPr lang="ru-RU" sz="2400" b="1" dirty="0">
                <a:ea typeface="+mn-lt"/>
                <a:cs typeface="+mn-lt"/>
              </a:rPr>
              <a:t> используется для изменения текущего рабочего каталога</a:t>
            </a:r>
            <a:endParaRPr lang="ru-RU" sz="2400" dirty="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2400" b="1" dirty="0" err="1">
                <a:ea typeface="+mn-lt"/>
                <a:cs typeface="+mn-lt"/>
              </a:rPr>
              <a:t>pwd</a:t>
            </a:r>
            <a:r>
              <a:rPr lang="ru-RU" sz="2400" b="1" dirty="0">
                <a:ea typeface="+mn-lt"/>
                <a:cs typeface="+mn-lt"/>
              </a:rPr>
              <a:t> команда, которая выводит полный путь от корневого каталога к текущему рабочему каталогу</a:t>
            </a:r>
            <a:endParaRPr lang="ru-RU" sz="2400" dirty="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2400" b="1" dirty="0" err="1">
                <a:ea typeface="+mn-lt"/>
                <a:cs typeface="+mn-lt"/>
              </a:rPr>
              <a:t>mkdir</a:t>
            </a:r>
            <a:r>
              <a:rPr lang="ru-RU" sz="2400" b="1" dirty="0">
                <a:ea typeface="+mn-lt"/>
                <a:cs typeface="+mn-lt"/>
              </a:rPr>
              <a:t> команда для создания новых каталогов.</a:t>
            </a:r>
            <a:endParaRPr lang="ru-RU" sz="2400" dirty="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2400" b="1" dirty="0" err="1">
                <a:ea typeface="+mn-lt"/>
                <a:cs typeface="+mn-lt"/>
              </a:rPr>
              <a:t>rmdir</a:t>
            </a:r>
            <a:r>
              <a:rPr lang="ru-RU" sz="2400" b="1" dirty="0">
                <a:ea typeface="+mn-lt"/>
                <a:cs typeface="+mn-lt"/>
              </a:rPr>
              <a:t> команда которая удаляет каталог из файловой системы</a:t>
            </a:r>
            <a:endParaRPr lang="ru-RU" sz="2400" dirty="0">
              <a:ea typeface="Calibri"/>
              <a:cs typeface="Calibri"/>
            </a:endParaRPr>
          </a:p>
          <a:p>
            <a:pPr marL="0" indent="0">
              <a:buClr>
                <a:srgbClr val="93CFD9"/>
              </a:buClr>
              <a:buNone/>
            </a:pPr>
            <a:r>
              <a:rPr lang="ru-RU" sz="2400" b="1" dirty="0">
                <a:ea typeface="+mn-lt"/>
                <a:cs typeface="+mn-lt"/>
              </a:rPr>
              <a:t>Команда </a:t>
            </a:r>
            <a:r>
              <a:rPr lang="ru-RU" sz="2400" b="1" err="1">
                <a:ea typeface="+mn-lt"/>
                <a:cs typeface="+mn-lt"/>
              </a:rPr>
              <a:t>rm</a:t>
            </a:r>
            <a:r>
              <a:rPr lang="ru-RU" sz="2400" b="1" dirty="0">
                <a:ea typeface="+mn-lt"/>
                <a:cs typeface="+mn-lt"/>
              </a:rPr>
              <a:t> служит для удаления указанных имен файлов из каталога</a:t>
            </a:r>
            <a:endParaRPr lang="ru-RU" sz="2400" dirty="0">
              <a:ea typeface="Calibri"/>
              <a:cs typeface="Calibri"/>
            </a:endParaRPr>
          </a:p>
          <a:p>
            <a:pPr>
              <a:buClr>
                <a:srgbClr val="93CFD9"/>
              </a:buClr>
            </a:pPr>
            <a:endParaRPr lang="ru-RU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16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D0CFD-791B-B493-A2E1-9D19BF5B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E7FA3-763B-F434-4E83-CF716F50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284851"/>
            <a:ext cx="8031971" cy="4892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b="1" dirty="0">
                <a:ea typeface="+mn-lt"/>
                <a:cs typeface="+mn-lt"/>
              </a:rPr>
              <a:t>Использовали информацию, полученную при помощи команды </a:t>
            </a:r>
            <a:r>
              <a:rPr lang="ru-RU" sz="2800" b="1" dirty="0" err="1">
                <a:ea typeface="+mn-lt"/>
                <a:cs typeface="+mn-lt"/>
              </a:rPr>
              <a:t>history</a:t>
            </a:r>
            <a:r>
              <a:rPr lang="ru-RU" sz="2800" b="1" dirty="0">
                <a:ea typeface="+mn-lt"/>
                <a:cs typeface="+mn-lt"/>
              </a:rPr>
              <a:t>, выполнили модификацию и исполнение нескольких команд из буфера команд</a:t>
            </a:r>
            <a:endParaRPr lang="ru-RU" sz="2800">
              <a:ea typeface="Calibri"/>
              <a:cs typeface="Calibri"/>
            </a:endParaRPr>
          </a:p>
          <a:p>
            <a:pPr>
              <a:buClr>
                <a:srgbClr val="93CFD9"/>
              </a:buClr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75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60A78-B5AE-CBCE-B8AA-1C1B30A1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99C67-1078-9E4E-BF45-91E4CC26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2" y="1825625"/>
            <a:ext cx="729455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b="1" dirty="0">
                <a:ea typeface="+mn-lt"/>
                <a:cs typeface="+mn-lt"/>
              </a:rPr>
              <a:t>мы определили  различные команды и их использование</a:t>
            </a:r>
            <a:endParaRPr lang="ru-RU" sz="3200">
              <a:ea typeface="Calibri"/>
              <a:cs typeface="Calibri"/>
            </a:endParaRPr>
          </a:p>
          <a:p>
            <a:pPr>
              <a:buClr>
                <a:srgbClr val="93CFD9"/>
              </a:buClr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849925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RightStep">
      <a:dk1>
        <a:srgbClr val="000000"/>
      </a:dk1>
      <a:lt1>
        <a:srgbClr val="FFFFFF"/>
      </a:lt1>
      <a:dk2>
        <a:srgbClr val="1C2F32"/>
      </a:dk2>
      <a:lt2>
        <a:srgbClr val="F3F1F0"/>
      </a:lt2>
      <a:accent1>
        <a:srgbClr val="4BAFBF"/>
      </a:accent1>
      <a:accent2>
        <a:srgbClr val="3B6FB1"/>
      </a:accent2>
      <a:accent3>
        <a:srgbClr val="4D50C3"/>
      </a:accent3>
      <a:accent4>
        <a:srgbClr val="6C3FB3"/>
      </a:accent4>
      <a:accent5>
        <a:srgbClr val="AC4DC3"/>
      </a:accent5>
      <a:accent6>
        <a:srgbClr val="B13B97"/>
      </a:accent6>
      <a:hlink>
        <a:srgbClr val="589933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CelebrationVTI</vt:lpstr>
      <vt:lpstr>ЛАБОРАТОРНАЯ РАБОТА 4</vt:lpstr>
      <vt:lpstr>Цель работы</vt:lpstr>
      <vt:lpstr>инструкции по вводу различных команд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76</cp:revision>
  <dcterms:created xsi:type="dcterms:W3CDTF">2022-04-30T16:49:04Z</dcterms:created>
  <dcterms:modified xsi:type="dcterms:W3CDTF">2022-04-30T17:11:54Z</dcterms:modified>
</cp:coreProperties>
</file>