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602EC-A740-7F03-D08A-4A69E6A251F1}" v="28" dt="2022-06-02T21:39:13.097"/>
    <p1510:client id="{C06B27C4-3E5D-4C52-8918-2915D2BFC66A}" v="35" dt="2022-05-21T00:28:15.908"/>
    <p1510:client id="{C89E38F2-65CC-DF6C-A902-031FBC7C978B}" v="11" dt="2022-05-21T17:23:48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76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6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6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0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5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00110" y="1346200"/>
            <a:ext cx="6226343" cy="3284538"/>
          </a:xfrm>
        </p:spPr>
        <p:txBody>
          <a:bodyPr anchor="b">
            <a:normAutofit/>
          </a:bodyPr>
          <a:lstStyle/>
          <a:p>
            <a:r>
              <a:rPr lang="ru-RU" sz="4800" dirty="0">
                <a:ea typeface="+mj-lt"/>
                <a:cs typeface="+mj-lt"/>
              </a:rPr>
              <a:t>ЛАБОРАТОРНОЙ РАБОТЕ № 14</a:t>
            </a:r>
            <a:endParaRPr lang="ru-RU" sz="4800" b="0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998969"/>
          </a:xfrm>
        </p:spPr>
        <p:txBody>
          <a:bodyPr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Этук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Нсе-Абаси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Акпан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НФИбд-02-21</a:t>
            </a:r>
          </a:p>
          <a:p>
            <a:r>
              <a:rPr lang="ru-RU" dirty="0">
                <a:ea typeface="+mn-lt"/>
                <a:cs typeface="+mn-lt"/>
              </a:rPr>
              <a:t>операционные системы</a:t>
            </a:r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2" name="Picture 3" descr="People working on ideas">
            <a:extLst>
              <a:ext uri="{FF2B5EF4-FFF2-40B4-BE49-F238E27FC236}">
                <a16:creationId xmlns:a16="http://schemas.microsoft.com/office/drawing/2014/main" id="{C29FEF78-C5DB-359C-45FF-137E02CC2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5" r="28148" b="2"/>
          <a:stretch/>
        </p:blipFill>
        <p:spPr>
          <a:xfrm>
            <a:off x="24733" y="10"/>
            <a:ext cx="4738056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62CDC-5370-04CB-1C05-E5A447A8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Цель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DCC94-FD94-AFE5-D6DD-B0D95395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Приобретение практических навыков работы с именованными каналами.</a:t>
            </a:r>
          </a:p>
        </p:txBody>
      </p:sp>
    </p:spTree>
    <p:extLst>
      <p:ext uri="{BB962C8B-B14F-4D97-AF65-F5344CB8AC3E}">
        <p14:creationId xmlns:p14="http://schemas.microsoft.com/office/powerpoint/2010/main" val="676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1644-217F-CF93-0392-07533ADB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Ход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3BB867-1DBA-9E76-0100-AE0BCE83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Изучите приведённые в тексте программы </a:t>
            </a:r>
            <a:r>
              <a:rPr lang="ru-RU" dirty="0" err="1">
                <a:ea typeface="+mn-lt"/>
                <a:cs typeface="+mn-lt"/>
              </a:rPr>
              <a:t>server.c</a:t>
            </a:r>
            <a:r>
              <a:rPr lang="ru-RU" dirty="0">
                <a:ea typeface="+mn-lt"/>
                <a:cs typeface="+mn-lt"/>
              </a:rPr>
              <a:t> и </a:t>
            </a:r>
            <a:r>
              <a:rPr lang="ru-RU" dirty="0" err="1">
                <a:ea typeface="+mn-lt"/>
                <a:cs typeface="+mn-lt"/>
              </a:rPr>
              <a:t>client.c</a:t>
            </a:r>
            <a:r>
              <a:rPr lang="ru-RU" dirty="0">
                <a:ea typeface="+mn-lt"/>
                <a:cs typeface="+mn-lt"/>
              </a:rPr>
              <a:t>. Взяв данные примеры за образец, напишите аналогичные программы, внеся следующие изменения: 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1. Работает не 1 клиент, а несколько (например, два). </a:t>
            </a:r>
          </a:p>
          <a:p>
            <a:endParaRPr lang="ru-RU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851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36F08-E43E-04D0-1D7B-09D6AC5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32BBF1-4B12-2E3A-7B1A-BDF8D0FF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4792"/>
            <a:ext cx="8770571" cy="379898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2. Клиенты передают текущее время с некоторой периодичностью (например, раз в пять секунд). Используйте функцию </a:t>
            </a:r>
            <a:r>
              <a:rPr lang="ru-RU" dirty="0" err="1">
                <a:ea typeface="+mn-lt"/>
                <a:cs typeface="+mn-lt"/>
              </a:rPr>
              <a:t>sleep</a:t>
            </a:r>
            <a:r>
              <a:rPr lang="ru-RU" dirty="0">
                <a:ea typeface="+mn-lt"/>
                <a:cs typeface="+mn-lt"/>
              </a:rPr>
              <a:t>() для приостановки работы клиента. </a:t>
            </a: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933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1ACA6-BFDC-BDB3-8148-81E4ED0D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362E6-02AD-8A39-8D44-F377F90E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3. Сервер работает не бесконечно, а прекращает работу через некоторое время (например, 30 сек). Используйте функцию </a:t>
            </a:r>
            <a:r>
              <a:rPr lang="ru-RU" dirty="0" err="1">
                <a:ea typeface="+mn-lt"/>
                <a:cs typeface="+mn-lt"/>
              </a:rPr>
              <a:t>clock</a:t>
            </a:r>
            <a:r>
              <a:rPr lang="ru-RU" dirty="0">
                <a:ea typeface="+mn-lt"/>
                <a:cs typeface="+mn-lt"/>
              </a:rPr>
              <a:t>() для определения времени работы сервера. Что будет в случае, если сервер завершит работу, не закрыв канал?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2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991A6-E394-BB63-5AAA-D084B2F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DFFF6-1F82-BCC7-5B4F-86D3FAAE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Я изучил основы программирования в оболочке ОС UNIX, научилась писать небольшие командные файлы.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1519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412C24"/>
      </a:dk2>
      <a:lt2>
        <a:srgbClr val="E8E6E2"/>
      </a:lt2>
      <a:accent1>
        <a:srgbClr val="4D71C3"/>
      </a:accent1>
      <a:accent2>
        <a:srgbClr val="3B91B1"/>
      </a:accent2>
      <a:accent3>
        <a:srgbClr val="46B3A4"/>
      </a:accent3>
      <a:accent4>
        <a:srgbClr val="3BB16F"/>
      </a:accent4>
      <a:accent5>
        <a:srgbClr val="48B84B"/>
      </a:accent5>
      <a:accent6>
        <a:srgbClr val="69B13B"/>
      </a:accent6>
      <a:hlink>
        <a:srgbClr val="9E7D3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SketchLinesVTI</vt:lpstr>
      <vt:lpstr>ЛАБОРАТОРНОЙ РАБОТЕ № 14</vt:lpstr>
      <vt:lpstr>Цель работы:</vt:lpstr>
      <vt:lpstr>Ход работы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59</cp:revision>
  <dcterms:created xsi:type="dcterms:W3CDTF">2022-05-21T00:22:36Z</dcterms:created>
  <dcterms:modified xsi:type="dcterms:W3CDTF">2022-06-02T21:39:32Z</dcterms:modified>
</cp:coreProperties>
</file>