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98FBE-FFC1-EB4D-BF42-9316A88902C0}" v="5" dt="2021-02-19T21:13:53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jik, Shahin" userId="8c2a4b83-941b-4af4-b4d1-282f4389cb3b" providerId="ADAL" clId="{17F98FBE-FFC1-EB4D-BF42-9316A88902C0}"/>
    <pc:docChg chg="undo custSel addSld modSld">
      <pc:chgData name="Tajik, Shahin" userId="8c2a4b83-941b-4af4-b4d1-282f4389cb3b" providerId="ADAL" clId="{17F98FBE-FFC1-EB4D-BF42-9316A88902C0}" dt="2021-02-19T21:13:53.037" v="26"/>
      <pc:docMkLst>
        <pc:docMk/>
      </pc:docMkLst>
      <pc:sldChg chg="addSp delSp modSp mod">
        <pc:chgData name="Tajik, Shahin" userId="8c2a4b83-941b-4af4-b4d1-282f4389cb3b" providerId="ADAL" clId="{17F98FBE-FFC1-EB4D-BF42-9316A88902C0}" dt="2021-02-19T21:13:53.037" v="26"/>
        <pc:sldMkLst>
          <pc:docMk/>
          <pc:sldMk cId="2313606198" sldId="256"/>
        </pc:sldMkLst>
        <pc:spChg chg="add del mod">
          <ac:chgData name="Tajik, Shahin" userId="8c2a4b83-941b-4af4-b4d1-282f4389cb3b" providerId="ADAL" clId="{17F98FBE-FFC1-EB4D-BF42-9316A88902C0}" dt="2021-02-19T21:12:31.707" v="8"/>
          <ac:spMkLst>
            <pc:docMk/>
            <pc:sldMk cId="2313606198" sldId="256"/>
            <ac:spMk id="3" creationId="{1BBF654A-FCD1-324A-84EC-4060F75E48B4}"/>
          </ac:spMkLst>
        </pc:spChg>
        <pc:grpChg chg="add del mod">
          <ac:chgData name="Tajik, Shahin" userId="8c2a4b83-941b-4af4-b4d1-282f4389cb3b" providerId="ADAL" clId="{17F98FBE-FFC1-EB4D-BF42-9316A88902C0}" dt="2021-02-19T21:13:46.839" v="25" actId="21"/>
          <ac:grpSpMkLst>
            <pc:docMk/>
            <pc:sldMk cId="2313606198" sldId="256"/>
            <ac:grpSpMk id="2" creationId="{6E1BAC80-99E7-DA47-9710-638517EEB5C7}"/>
          </ac:grpSpMkLst>
        </pc:grpChg>
        <pc:grpChg chg="add del mod">
          <ac:chgData name="Tajik, Shahin" userId="8c2a4b83-941b-4af4-b4d1-282f4389cb3b" providerId="ADAL" clId="{17F98FBE-FFC1-EB4D-BF42-9316A88902C0}" dt="2021-02-19T21:12:16.946" v="2"/>
          <ac:grpSpMkLst>
            <pc:docMk/>
            <pc:sldMk cId="2313606198" sldId="256"/>
            <ac:grpSpMk id="13" creationId="{5D83A4E5-4488-724A-A79F-AF537DF5516F}"/>
          </ac:grpSpMkLst>
        </pc:grpChg>
        <pc:grpChg chg="add mod">
          <ac:chgData name="Tajik, Shahin" userId="8c2a4b83-941b-4af4-b4d1-282f4389cb3b" providerId="ADAL" clId="{17F98FBE-FFC1-EB4D-BF42-9316A88902C0}" dt="2021-02-19T21:13:53.037" v="26"/>
          <ac:grpSpMkLst>
            <pc:docMk/>
            <pc:sldMk cId="2313606198" sldId="256"/>
            <ac:grpSpMk id="18" creationId="{CF73CBC2-AC6F-A540-BD3F-777E677D5560}"/>
          </ac:grpSpMkLst>
        </pc:grpChg>
        <pc:picChg chg="del">
          <ac:chgData name="Tajik, Shahin" userId="8c2a4b83-941b-4af4-b4d1-282f4389cb3b" providerId="ADAL" clId="{17F98FBE-FFC1-EB4D-BF42-9316A88902C0}" dt="2021-02-19T21:12:42.093" v="14" actId="478"/>
          <ac:picMkLst>
            <pc:docMk/>
            <pc:sldMk cId="2313606198" sldId="256"/>
            <ac:picMk id="5" creationId="{5ECFA1AB-CC0A-704E-A2D0-BA9A91EEEBDF}"/>
          </ac:picMkLst>
        </pc:picChg>
        <pc:picChg chg="mod">
          <ac:chgData name="Tajik, Shahin" userId="8c2a4b83-941b-4af4-b4d1-282f4389cb3b" providerId="ADAL" clId="{17F98FBE-FFC1-EB4D-BF42-9316A88902C0}" dt="2021-02-19T21:12:13.982" v="1"/>
          <ac:picMkLst>
            <pc:docMk/>
            <pc:sldMk cId="2313606198" sldId="256"/>
            <ac:picMk id="14" creationId="{30031254-4515-FC45-B9BE-2216D049A58A}"/>
          </ac:picMkLst>
        </pc:picChg>
        <pc:picChg chg="mod">
          <ac:chgData name="Tajik, Shahin" userId="8c2a4b83-941b-4af4-b4d1-282f4389cb3b" providerId="ADAL" clId="{17F98FBE-FFC1-EB4D-BF42-9316A88902C0}" dt="2021-02-19T21:12:13.982" v="1"/>
          <ac:picMkLst>
            <pc:docMk/>
            <pc:sldMk cId="2313606198" sldId="256"/>
            <ac:picMk id="15" creationId="{0D77355C-DB90-D04F-96FB-756B3D5A824D}"/>
          </ac:picMkLst>
        </pc:picChg>
        <pc:picChg chg="mod">
          <ac:chgData name="Tajik, Shahin" userId="8c2a4b83-941b-4af4-b4d1-282f4389cb3b" providerId="ADAL" clId="{17F98FBE-FFC1-EB4D-BF42-9316A88902C0}" dt="2021-02-19T21:12:13.982" v="1"/>
          <ac:picMkLst>
            <pc:docMk/>
            <pc:sldMk cId="2313606198" sldId="256"/>
            <ac:picMk id="16" creationId="{8DAAD9D2-565D-C642-8E60-15D13CF192FD}"/>
          </ac:picMkLst>
        </pc:picChg>
        <pc:picChg chg="mod">
          <ac:chgData name="Tajik, Shahin" userId="8c2a4b83-941b-4af4-b4d1-282f4389cb3b" providerId="ADAL" clId="{17F98FBE-FFC1-EB4D-BF42-9316A88902C0}" dt="2021-02-19T21:13:53.037" v="26"/>
          <ac:picMkLst>
            <pc:docMk/>
            <pc:sldMk cId="2313606198" sldId="256"/>
            <ac:picMk id="19" creationId="{B8E7AB7A-9024-FE41-8858-9B152A148C76}"/>
          </ac:picMkLst>
        </pc:picChg>
        <pc:picChg chg="mod">
          <ac:chgData name="Tajik, Shahin" userId="8c2a4b83-941b-4af4-b4d1-282f4389cb3b" providerId="ADAL" clId="{17F98FBE-FFC1-EB4D-BF42-9316A88902C0}" dt="2021-02-19T21:13:53.037" v="26"/>
          <ac:picMkLst>
            <pc:docMk/>
            <pc:sldMk cId="2313606198" sldId="256"/>
            <ac:picMk id="20" creationId="{49C9C67C-217D-044C-AD6D-43E3B51B2A7B}"/>
          </ac:picMkLst>
        </pc:picChg>
        <pc:picChg chg="mod">
          <ac:chgData name="Tajik, Shahin" userId="8c2a4b83-941b-4af4-b4d1-282f4389cb3b" providerId="ADAL" clId="{17F98FBE-FFC1-EB4D-BF42-9316A88902C0}" dt="2021-02-19T21:13:53.037" v="26"/>
          <ac:picMkLst>
            <pc:docMk/>
            <pc:sldMk cId="2313606198" sldId="256"/>
            <ac:picMk id="21" creationId="{4A4C6545-D258-3044-B803-F833F689C6A4}"/>
          </ac:picMkLst>
        </pc:picChg>
        <pc:picChg chg="del">
          <ac:chgData name="Tajik, Shahin" userId="8c2a4b83-941b-4af4-b4d1-282f4389cb3b" providerId="ADAL" clId="{17F98FBE-FFC1-EB4D-BF42-9316A88902C0}" dt="2021-02-19T21:12:41.009" v="13" actId="478"/>
          <ac:picMkLst>
            <pc:docMk/>
            <pc:sldMk cId="2313606198" sldId="256"/>
            <ac:picMk id="26" creationId="{7A8722D9-B181-FA42-A046-3223602D98C4}"/>
          </ac:picMkLst>
        </pc:picChg>
        <pc:picChg chg="add del">
          <ac:chgData name="Tajik, Shahin" userId="8c2a4b83-941b-4af4-b4d1-282f4389cb3b" providerId="ADAL" clId="{17F98FBE-FFC1-EB4D-BF42-9316A88902C0}" dt="2021-02-19T21:13:42.347" v="24" actId="21"/>
          <ac:picMkLst>
            <pc:docMk/>
            <pc:sldMk cId="2313606198" sldId="256"/>
            <ac:picMk id="29" creationId="{3382411D-240F-BA4F-A979-D74C6C1B3DD5}"/>
          </ac:picMkLst>
        </pc:picChg>
        <pc:picChg chg="del mod">
          <ac:chgData name="Tajik, Shahin" userId="8c2a4b83-941b-4af4-b4d1-282f4389cb3b" providerId="ADAL" clId="{17F98FBE-FFC1-EB4D-BF42-9316A88902C0}" dt="2021-02-19T21:12:34.947" v="10" actId="478"/>
          <ac:picMkLst>
            <pc:docMk/>
            <pc:sldMk cId="2313606198" sldId="256"/>
            <ac:picMk id="38" creationId="{300C6B0F-9D90-0E43-BDD6-AA50DA54D8EF}"/>
          </ac:picMkLst>
        </pc:picChg>
        <pc:picChg chg="del">
          <ac:chgData name="Tajik, Shahin" userId="8c2a4b83-941b-4af4-b4d1-282f4389cb3b" providerId="ADAL" clId="{17F98FBE-FFC1-EB4D-BF42-9316A88902C0}" dt="2021-02-19T21:12:33.050" v="9" actId="478"/>
          <ac:picMkLst>
            <pc:docMk/>
            <pc:sldMk cId="2313606198" sldId="256"/>
            <ac:picMk id="39" creationId="{6020C8DF-D8F7-DD4F-899F-B81CAA046000}"/>
          </ac:picMkLst>
        </pc:picChg>
        <pc:picChg chg="del">
          <ac:chgData name="Tajik, Shahin" userId="8c2a4b83-941b-4af4-b4d1-282f4389cb3b" providerId="ADAL" clId="{17F98FBE-FFC1-EB4D-BF42-9316A88902C0}" dt="2021-02-19T21:12:33.050" v="9" actId="478"/>
          <ac:picMkLst>
            <pc:docMk/>
            <pc:sldMk cId="2313606198" sldId="256"/>
            <ac:picMk id="40" creationId="{E7D431E5-AC6B-D04C-BB0B-FBAC26B897DC}"/>
          </ac:picMkLst>
        </pc:picChg>
        <pc:picChg chg="del">
          <ac:chgData name="Tajik, Shahin" userId="8c2a4b83-941b-4af4-b4d1-282f4389cb3b" providerId="ADAL" clId="{17F98FBE-FFC1-EB4D-BF42-9316A88902C0}" dt="2021-02-19T21:12:37.295" v="11" actId="478"/>
          <ac:picMkLst>
            <pc:docMk/>
            <pc:sldMk cId="2313606198" sldId="256"/>
            <ac:picMk id="41" creationId="{3B4E2ABA-BA4C-6040-97C6-7BE7A4410A37}"/>
          </ac:picMkLst>
        </pc:picChg>
        <pc:picChg chg="del">
          <ac:chgData name="Tajik, Shahin" userId="8c2a4b83-941b-4af4-b4d1-282f4389cb3b" providerId="ADAL" clId="{17F98FBE-FFC1-EB4D-BF42-9316A88902C0}" dt="2021-02-19T21:12:38.652" v="12" actId="478"/>
          <ac:picMkLst>
            <pc:docMk/>
            <pc:sldMk cId="2313606198" sldId="256"/>
            <ac:picMk id="45" creationId="{042BE061-41DC-0E4A-B0BC-7F1AAF5958FF}"/>
          </ac:picMkLst>
        </pc:picChg>
      </pc:sldChg>
      <pc:sldChg chg="add">
        <pc:chgData name="Tajik, Shahin" userId="8c2a4b83-941b-4af4-b4d1-282f4389cb3b" providerId="ADAL" clId="{17F98FBE-FFC1-EB4D-BF42-9316A88902C0}" dt="2021-02-19T21:12:19.717" v="3"/>
        <pc:sldMkLst>
          <pc:docMk/>
          <pc:sldMk cId="269592102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045C-9B30-0C43-AAC7-DE017B9E3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5A322-E877-3E47-8E70-C830C0D1A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E12FE-8CC2-B046-9C69-88D600B5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C8F5-BD83-204E-95E1-145F27CC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46EB7-0021-7546-B880-7774049C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A273-EA8C-DE4F-9E0C-F18A73EC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F3BE7-8C77-6947-B6C9-1E06AF23A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CE13D-65E5-434C-BB45-6198B6F0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D59F5-6D7B-6C4F-9549-ED026FC3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E4807-E075-3846-B6CB-B64B958C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89111-E776-B64A-9848-D8EBFCBA4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F01B9-8B9B-2849-BE85-C5F009788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3173-9AA9-ED40-AB67-3AE73388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40BD-AEEE-224C-948A-F76BDE14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26384-3E8E-CE4E-91E2-0A73D5D8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6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86A1-E834-4F43-8EF3-3C4CBEB4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EBDB-779B-384B-B5A6-EFE3C606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3056-B52D-5347-8360-B61EEA80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ECAE1-024D-AE41-A8B2-1FA7333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F1A7-712E-8B42-A2B1-011603A3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0546-AFE4-A845-83C0-009FAD0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09BB1-C0FA-2645-BB91-87FC48475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22357-9641-D647-B99C-C534DA47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A846-1764-2F45-97F0-B719B5E9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A3F4-4691-F849-BF9A-7AADF4F7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2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C10B-043B-204A-8ADB-44700E28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0467-5CF0-6C49-90AE-44E11FD40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1B4FD-E265-BF41-90CD-36F1DA9AE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10C8F-9315-1040-A6E8-73D713A8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8D741-0528-6A43-83D0-21104F12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3A98-A967-1D40-8826-4FC55A1F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5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9C7C-75C0-224E-A94F-CDC70B5B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9456E-7B05-DA4A-88A7-8741A41A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B1DB3-F619-EC4D-96FA-25D09F6D8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00186-BD94-D44C-B710-B3F51DAC1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29032-7DA3-0349-9F1B-031AE4BE0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F80A7-22D3-1045-8C32-623C3EA6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B7171-E0FB-3847-A5FB-57A04757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27104-610E-1E48-BDE3-3792DF10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2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75E8-F5CE-B94D-8A5E-DD0489CF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A0324-D593-F540-AFA6-65991BB1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476D6-6D7B-9B40-AC1B-30B7AA99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2D303-76B0-9A4C-A4D3-2EF2BC1A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6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DB6F3-BF5A-DF47-8CAC-28B5925A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F24CF-E14B-C04A-A7C5-3798EF9D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F9688-D627-574C-A906-D9568757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E3CF-5E7A-F74A-BC99-99F5176A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02B2-D82E-A14F-996F-8CB1E25D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F1E9C-BDE8-7046-A97B-DCA9D82B3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87EB8-DA84-A44E-92AD-71727948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DE58C-0FCC-E642-80F6-4CB3FE4E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92BD9-E7B6-AB4C-828C-6D41F95C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999C-F29D-2F48-ACFC-12D02FB5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94B7B-D1E6-4944-A078-D3089F87B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5E4A1-DCF7-5D49-B47F-6D098F370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2A025-CE9E-FB4B-B586-5B6EC545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C438B-6FBB-C449-A311-6D35CB07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35FC3-C7CE-154F-BE45-35567072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5A34E-8EFB-A14E-A2F8-742BDF32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9ECA1-16B8-6C47-8238-482945B78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FA81-9C0A-CA4E-B341-48C92D441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E5AD-A2B0-CD41-8A6B-3C1E2A1EEB8A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BF0D-AFCD-8946-84A8-EC3711CE8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90D5-526D-0F49-9818-25E85021B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3CBC2-AC6F-A540-BD3F-777E677D5560}"/>
              </a:ext>
            </a:extLst>
          </p:cNvPr>
          <p:cNvGrpSpPr>
            <a:grpSpLocks noChangeAspect="1"/>
          </p:cNvGrpSpPr>
          <p:nvPr/>
        </p:nvGrpSpPr>
        <p:grpSpPr>
          <a:xfrm>
            <a:off x="1635509" y="-1031491"/>
            <a:ext cx="8920981" cy="8920981"/>
            <a:chOff x="4252405" y="-109280"/>
            <a:chExt cx="3077950" cy="3077950"/>
          </a:xfrm>
        </p:grpSpPr>
        <p:pic>
          <p:nvPicPr>
            <p:cNvPr id="19" name="Picture 18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B8E7AB7A-9024-FE41-8858-9B152A14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52405" y="-109280"/>
              <a:ext cx="3077950" cy="3077950"/>
            </a:xfrm>
            <a:prstGeom prst="rect">
              <a:avLst/>
            </a:prstGeom>
          </p:spPr>
        </p:pic>
        <p:pic>
          <p:nvPicPr>
            <p:cNvPr id="20" name="Picture 19" descr="A picture containing dark, watching, silhouette, image&#10;&#10;Description automatically generated">
              <a:extLst>
                <a:ext uri="{FF2B5EF4-FFF2-40B4-BE49-F238E27FC236}">
                  <a16:creationId xmlns:a16="http://schemas.microsoft.com/office/drawing/2014/main" id="{49C9C67C-217D-044C-AD6D-43E3B51B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9227" y="509354"/>
              <a:ext cx="1797601" cy="1797601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A4C6545-D258-3044-B803-F833F689C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635171" y="1255327"/>
              <a:ext cx="921657" cy="921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360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, watching, silhouette, image&#10;&#10;Description automatically generated">
            <a:extLst>
              <a:ext uri="{FF2B5EF4-FFF2-40B4-BE49-F238E27FC236}">
                <a16:creationId xmlns:a16="http://schemas.microsoft.com/office/drawing/2014/main" id="{5ECFA1AB-CC0A-704E-A2D0-BA9A91EE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5" y="-212599"/>
            <a:ext cx="3181269" cy="31812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A8722D9-B181-FA42-A046-3223602D9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55" y="1213743"/>
            <a:ext cx="1284038" cy="128403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E1BAC80-99E7-DA47-9710-638517EEB5C7}"/>
              </a:ext>
            </a:extLst>
          </p:cNvPr>
          <p:cNvGrpSpPr/>
          <p:nvPr/>
        </p:nvGrpSpPr>
        <p:grpSpPr>
          <a:xfrm>
            <a:off x="4252405" y="-109280"/>
            <a:ext cx="3077950" cy="3077950"/>
            <a:chOff x="4252405" y="-109280"/>
            <a:chExt cx="3077950" cy="3077950"/>
          </a:xfrm>
        </p:grpSpPr>
        <p:pic>
          <p:nvPicPr>
            <p:cNvPr id="34" name="Picture 33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FCECF02E-8350-6F46-8703-A510D5AEE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2405" y="-109280"/>
              <a:ext cx="3077950" cy="3077950"/>
            </a:xfrm>
            <a:prstGeom prst="rect">
              <a:avLst/>
            </a:prstGeom>
          </p:spPr>
        </p:pic>
        <p:pic>
          <p:nvPicPr>
            <p:cNvPr id="29" name="Picture 28" descr="A picture containing dark, watching, silhouette, image&#10;&#10;Description automatically generated">
              <a:extLst>
                <a:ext uri="{FF2B5EF4-FFF2-40B4-BE49-F238E27FC236}">
                  <a16:creationId xmlns:a16="http://schemas.microsoft.com/office/drawing/2014/main" id="{3382411D-240F-BA4F-A979-D74C6C1B3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9227" y="509354"/>
              <a:ext cx="1797601" cy="1797601"/>
            </a:xfrm>
            <a:prstGeom prst="rect">
              <a:avLst/>
            </a:prstGeom>
          </p:spPr>
        </p:pic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E626A172-8586-4147-AD53-33B27A695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35171" y="1255327"/>
              <a:ext cx="921657" cy="921657"/>
            </a:xfrm>
            <a:prstGeom prst="rect">
              <a:avLst/>
            </a:prstGeom>
          </p:spPr>
        </p:pic>
      </p:grpSp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id="{300C6B0F-9D90-0E43-BDD6-AA50DA54D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499" y="-464258"/>
            <a:ext cx="3847367" cy="3847367"/>
          </a:xfrm>
          <a:prstGeom prst="rect">
            <a:avLst/>
          </a:prstGeom>
        </p:spPr>
      </p:pic>
      <p:pic>
        <p:nvPicPr>
          <p:cNvPr id="39" name="Picture 38" descr="A picture containing dark, watching, silhouette, image&#10;&#10;Description automatically generated">
            <a:extLst>
              <a:ext uri="{FF2B5EF4-FFF2-40B4-BE49-F238E27FC236}">
                <a16:creationId xmlns:a16="http://schemas.microsoft.com/office/drawing/2014/main" id="{6020C8DF-D8F7-DD4F-899F-B81CAA04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097" y="509354"/>
            <a:ext cx="1797601" cy="1797601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E7D431E5-AC6B-D04C-BB0B-FBAC26B89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574041" y="1255327"/>
            <a:ext cx="921657" cy="921657"/>
          </a:xfrm>
          <a:prstGeom prst="rect">
            <a:avLst/>
          </a:prstGeom>
        </p:spPr>
      </p:pic>
      <p:pic>
        <p:nvPicPr>
          <p:cNvPr id="41" name="Picture 40" descr="A picture containing dark, watching, silhouette, image&#10;&#10;Description automatically generated">
            <a:extLst>
              <a:ext uri="{FF2B5EF4-FFF2-40B4-BE49-F238E27FC236}">
                <a16:creationId xmlns:a16="http://schemas.microsoft.com/office/drawing/2014/main" id="{3B4E2ABA-BA4C-6040-97C6-7BE7A441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566" y="2656139"/>
            <a:ext cx="3526971" cy="3526971"/>
          </a:xfrm>
          <a:prstGeom prst="rect">
            <a:avLst/>
          </a:prstGeom>
        </p:spPr>
      </p:pic>
      <p:pic>
        <p:nvPicPr>
          <p:cNvPr id="45" name="Picture 44" descr="A picture containing text, connector&#10;&#10;Description automatically generated">
            <a:extLst>
              <a:ext uri="{FF2B5EF4-FFF2-40B4-BE49-F238E27FC236}">
                <a16:creationId xmlns:a16="http://schemas.microsoft.com/office/drawing/2014/main" id="{042BE061-41DC-0E4A-B0BC-7F1AAF5958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377209" y="5090433"/>
            <a:ext cx="674092" cy="6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2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Tajik, Shahin</dc:creator>
  <cp:lastModifiedBy>Tajik, Shahin</cp:lastModifiedBy>
  <cp:revision>5</cp:revision>
  <dcterms:created xsi:type="dcterms:W3CDTF">2021-01-28T01:00:41Z</dcterms:created>
  <dcterms:modified xsi:type="dcterms:W3CDTF">2021-02-19T21:14:07Z</dcterms:modified>
</cp:coreProperties>
</file>