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9" r:id="rId2"/>
    <p:sldId id="257" r:id="rId3"/>
    <p:sldId id="258" r:id="rId4"/>
    <p:sldId id="260" r:id="rId5"/>
    <p:sldId id="281" r:id="rId6"/>
    <p:sldId id="282" r:id="rId7"/>
    <p:sldId id="278" r:id="rId8"/>
    <p:sldId id="279" r:id="rId9"/>
    <p:sldId id="264" r:id="rId10"/>
  </p:sldIdLst>
  <p:sldSz cx="9144000" cy="5143500" type="screen16x9"/>
  <p:notesSz cx="6858000" cy="9144000"/>
  <p:embeddedFontLst>
    <p:embeddedFont>
      <p:font typeface="Amatic SC" pitchFamily="2" charset="-79"/>
      <p:regular r:id="rId12"/>
      <p:bold r:id="rId13"/>
    </p:embeddedFont>
    <p:embeddedFont>
      <p:font typeface="Encode Sans Semi Condensed" pitchFamily="2" charset="0"/>
      <p:regular r:id="rId14"/>
      <p:bold r:id="rId15"/>
    </p:embeddedFont>
    <p:embeddedFont>
      <p:font typeface="Encode Sans Semi Condensed Light" pitchFamily="2" charset="0"/>
      <p:regular r:id="rId16"/>
      <p:bold r:id="rId17"/>
    </p:embeddedFont>
    <p:embeddedFont>
      <p:font typeface="Montserrat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18DE6-D431-4044-9C84-DCB305295717}">
  <a:tblStyle styleId="{84218DE6-D431-4044-9C84-DCB305295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D890D1-4835-4479-89E5-008A3579EB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2.fntdata" /><Relationship Id="rId18" Type="http://schemas.openxmlformats.org/officeDocument/2006/relationships/font" Target="fonts/font7.fntdata" /><Relationship Id="rId3" Type="http://schemas.openxmlformats.org/officeDocument/2006/relationships/slide" Target="slides/slide2.xml" /><Relationship Id="rId21" Type="http://schemas.openxmlformats.org/officeDocument/2006/relationships/font" Target="fonts/font10.fntdata" /><Relationship Id="rId7" Type="http://schemas.openxmlformats.org/officeDocument/2006/relationships/slide" Target="slides/slide6.xml" /><Relationship Id="rId12" Type="http://schemas.openxmlformats.org/officeDocument/2006/relationships/font" Target="fonts/font1.fntdata" /><Relationship Id="rId17" Type="http://schemas.openxmlformats.org/officeDocument/2006/relationships/font" Target="fonts/font6.fntdata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font" Target="fonts/font5.fntdata" /><Relationship Id="rId20" Type="http://schemas.openxmlformats.org/officeDocument/2006/relationships/font" Target="fonts/font9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font" Target="fonts/font4.fntdata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font" Target="fonts/font8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3.fntdata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1639" y="0"/>
            <a:ext cx="406192" cy="3254913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060395" y="1"/>
            <a:ext cx="514087" cy="1914307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332641" y="-8"/>
            <a:ext cx="406190" cy="1834361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25761" y="-4"/>
            <a:ext cx="466512" cy="2651935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172323" y="1"/>
            <a:ext cx="476555" cy="1769343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8514939" y="0"/>
            <a:ext cx="170472" cy="2234029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5272" y="0"/>
            <a:ext cx="288375" cy="2884716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140646" y="293240"/>
            <a:ext cx="157798" cy="180711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022411" y="1914288"/>
            <a:ext cx="180404" cy="190055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394864" y="516070"/>
            <a:ext cx="214463" cy="245604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968644" y="2524138"/>
            <a:ext cx="245187" cy="258304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5717697" y="1234087"/>
            <a:ext cx="214448" cy="245568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38248" y="3028088"/>
            <a:ext cx="180404" cy="190055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rot="-2700000">
            <a:off x="8555730" y="2841622"/>
            <a:ext cx="180402" cy="190053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484475" y="3"/>
            <a:ext cx="1046700" cy="3098822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3961868" y="-4"/>
            <a:ext cx="905291" cy="1913714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5194218" y="4"/>
            <a:ext cx="522827" cy="1415951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7824797" y="4"/>
            <a:ext cx="860597" cy="3024352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192601" y="-5"/>
            <a:ext cx="1046700" cy="2424933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721731" y="-1"/>
            <a:ext cx="522827" cy="275717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op drawing">
  <p:cSld name="BLANK_1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4" name="Google Shape;1204;p11"/>
          <p:cNvGrpSpPr/>
          <p:nvPr/>
        </p:nvGrpSpPr>
        <p:grpSpPr>
          <a:xfrm>
            <a:off x="501117" y="14"/>
            <a:ext cx="222106" cy="963625"/>
            <a:chOff x="6176324" y="1765810"/>
            <a:chExt cx="466512" cy="2024421"/>
          </a:xfrm>
        </p:grpSpPr>
        <p:sp>
          <p:nvSpPr>
            <p:cNvPr id="1205" name="Google Shape;1205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1"/>
          <p:cNvGrpSpPr/>
          <p:nvPr/>
        </p:nvGrpSpPr>
        <p:grpSpPr>
          <a:xfrm>
            <a:off x="4054453" y="110"/>
            <a:ext cx="281103" cy="638706"/>
            <a:chOff x="4897958" y="2723139"/>
            <a:chExt cx="514087" cy="1168081"/>
          </a:xfrm>
        </p:grpSpPr>
        <p:sp>
          <p:nvSpPr>
            <p:cNvPr id="1208" name="Google Shape;1208;p11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11"/>
          <p:cNvGrpSpPr/>
          <p:nvPr/>
        </p:nvGrpSpPr>
        <p:grpSpPr>
          <a:xfrm>
            <a:off x="2016228" y="118"/>
            <a:ext cx="222105" cy="594985"/>
            <a:chOff x="5578966" y="2874382"/>
            <a:chExt cx="406190" cy="1088121"/>
          </a:xfrm>
        </p:grpSpPr>
        <p:sp>
          <p:nvSpPr>
            <p:cNvPr id="1211" name="Google Shape;1211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11"/>
          <p:cNvGrpSpPr/>
          <p:nvPr/>
        </p:nvGrpSpPr>
        <p:grpSpPr>
          <a:xfrm>
            <a:off x="2887321" y="81"/>
            <a:ext cx="255089" cy="1042043"/>
            <a:chOff x="6176324" y="1884520"/>
            <a:chExt cx="466512" cy="1905711"/>
          </a:xfrm>
        </p:grpSpPr>
        <p:sp>
          <p:nvSpPr>
            <p:cNvPr id="1214" name="Google Shape;1214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11"/>
          <p:cNvGrpSpPr/>
          <p:nvPr/>
        </p:nvGrpSpPr>
        <p:grpSpPr>
          <a:xfrm>
            <a:off x="835052" y="109"/>
            <a:ext cx="260580" cy="559437"/>
            <a:chOff x="6798998" y="2578195"/>
            <a:chExt cx="476555" cy="1023111"/>
          </a:xfrm>
        </p:grpSpPr>
        <p:sp>
          <p:nvSpPr>
            <p:cNvPr id="1217" name="Google Shape;1217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11"/>
          <p:cNvGrpSpPr/>
          <p:nvPr/>
        </p:nvGrpSpPr>
        <p:grpSpPr>
          <a:xfrm>
            <a:off x="4849828" y="86"/>
            <a:ext cx="93214" cy="745528"/>
            <a:chOff x="7576714" y="1965553"/>
            <a:chExt cx="170472" cy="1363439"/>
          </a:xfrm>
        </p:grpSpPr>
        <p:sp>
          <p:nvSpPr>
            <p:cNvPr id="1220" name="Google Shape;1220;p11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1"/>
          <p:cNvGrpSpPr/>
          <p:nvPr/>
        </p:nvGrpSpPr>
        <p:grpSpPr>
          <a:xfrm>
            <a:off x="1449079" y="70"/>
            <a:ext cx="157683" cy="1169334"/>
            <a:chOff x="7883572" y="1683399"/>
            <a:chExt cx="288375" cy="2138505"/>
          </a:xfrm>
        </p:grpSpPr>
        <p:sp>
          <p:nvSpPr>
            <p:cNvPr id="1223" name="Google Shape;1223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11"/>
          <p:cNvGrpSpPr/>
          <p:nvPr/>
        </p:nvGrpSpPr>
        <p:grpSpPr>
          <a:xfrm>
            <a:off x="817647" y="92422"/>
            <a:ext cx="86284" cy="98813"/>
            <a:chOff x="3462796" y="2555878"/>
            <a:chExt cx="157798" cy="180711"/>
          </a:xfrm>
        </p:grpSpPr>
        <p:sp>
          <p:nvSpPr>
            <p:cNvPr id="1226" name="Google Shape;1226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11"/>
          <p:cNvGrpSpPr/>
          <p:nvPr/>
        </p:nvGrpSpPr>
        <p:grpSpPr>
          <a:xfrm>
            <a:off x="2393331" y="638764"/>
            <a:ext cx="98645" cy="103922"/>
            <a:chOff x="3770248" y="2527300"/>
            <a:chExt cx="180404" cy="190055"/>
          </a:xfrm>
        </p:grpSpPr>
        <p:sp>
          <p:nvSpPr>
            <p:cNvPr id="1233" name="Google Shape;123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11"/>
          <p:cNvGrpSpPr/>
          <p:nvPr/>
        </p:nvGrpSpPr>
        <p:grpSpPr>
          <a:xfrm>
            <a:off x="4448250" y="26354"/>
            <a:ext cx="117260" cy="134286"/>
            <a:chOff x="3462796" y="2555878"/>
            <a:chExt cx="157798" cy="180711"/>
          </a:xfrm>
        </p:grpSpPr>
        <p:sp>
          <p:nvSpPr>
            <p:cNvPr id="1238" name="Google Shape;123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4" name="Google Shape;1244;p11"/>
          <p:cNvGrpSpPr/>
          <p:nvPr/>
        </p:nvGrpSpPr>
        <p:grpSpPr>
          <a:xfrm>
            <a:off x="3457306" y="904099"/>
            <a:ext cx="134058" cy="141230"/>
            <a:chOff x="3770248" y="2527300"/>
            <a:chExt cx="180404" cy="190055"/>
          </a:xfrm>
        </p:grpSpPr>
        <p:sp>
          <p:nvSpPr>
            <p:cNvPr id="1245" name="Google Shape;124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11"/>
          <p:cNvGrpSpPr/>
          <p:nvPr/>
        </p:nvGrpSpPr>
        <p:grpSpPr>
          <a:xfrm rot="5400000">
            <a:off x="3320205" y="266918"/>
            <a:ext cx="117260" cy="134268"/>
            <a:chOff x="3462796" y="2555878"/>
            <a:chExt cx="157798" cy="180711"/>
          </a:xfrm>
        </p:grpSpPr>
        <p:sp>
          <p:nvSpPr>
            <p:cNvPr id="1250" name="Google Shape;1250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11"/>
          <p:cNvGrpSpPr/>
          <p:nvPr/>
        </p:nvGrpSpPr>
        <p:grpSpPr>
          <a:xfrm>
            <a:off x="490004" y="711414"/>
            <a:ext cx="98645" cy="103922"/>
            <a:chOff x="3770248" y="2527300"/>
            <a:chExt cx="180404" cy="190055"/>
          </a:xfrm>
        </p:grpSpPr>
        <p:sp>
          <p:nvSpPr>
            <p:cNvPr id="1257" name="Google Shape;1257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11"/>
          <p:cNvGrpSpPr/>
          <p:nvPr/>
        </p:nvGrpSpPr>
        <p:grpSpPr>
          <a:xfrm rot="-2700000">
            <a:off x="4871785" y="1077752"/>
            <a:ext cx="98633" cy="103910"/>
            <a:chOff x="3770248" y="2527300"/>
            <a:chExt cx="180404" cy="190055"/>
          </a:xfrm>
        </p:grpSpPr>
        <p:sp>
          <p:nvSpPr>
            <p:cNvPr id="1262" name="Google Shape;1262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>
            <a:off x="1552394" y="34"/>
            <a:ext cx="572336" cy="1286416"/>
            <a:chOff x="2484475" y="746199"/>
            <a:chExt cx="1046700" cy="2352626"/>
          </a:xfrm>
        </p:grpSpPr>
        <p:sp>
          <p:nvSpPr>
            <p:cNvPr id="1267" name="Google Shape;1267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9" name="Google Shape;1269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270" name="Google Shape;1270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271" name="Google Shape;1271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74" name="Google Shape;1274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5" name="Google Shape;1275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76" name="Google Shape;1276;p11"/>
          <p:cNvGrpSpPr/>
          <p:nvPr/>
        </p:nvGrpSpPr>
        <p:grpSpPr>
          <a:xfrm>
            <a:off x="2360233" y="30"/>
            <a:ext cx="495013" cy="706398"/>
            <a:chOff x="3961868" y="621833"/>
            <a:chExt cx="905291" cy="1291877"/>
          </a:xfrm>
        </p:grpSpPr>
        <p:grpSp>
          <p:nvGrpSpPr>
            <p:cNvPr id="1277" name="Google Shape;1277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278" name="Google Shape;1278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0" name="Google Shape;1280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281" name="Google Shape;1281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282" name="Google Shape;1282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283" name="Google Shape;1283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4" name="Google Shape;1284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5" name="Google Shape;1285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86" name="Google Shape;1286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7" name="Google Shape;1287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8" name="Google Shape;1288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9" name="Google Shape;1289;p11"/>
          <p:cNvGrpSpPr/>
          <p:nvPr/>
        </p:nvGrpSpPr>
        <p:grpSpPr>
          <a:xfrm>
            <a:off x="3034082" y="24"/>
            <a:ext cx="285882" cy="434231"/>
            <a:chOff x="5194218" y="621823"/>
            <a:chExt cx="522827" cy="794132"/>
          </a:xfrm>
        </p:grpSpPr>
        <p:grpSp>
          <p:nvGrpSpPr>
            <p:cNvPr id="1290" name="Google Shape;1290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291" name="Google Shape;129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3" name="Google Shape;1293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294" name="Google Shape;1294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295" name="Google Shape;1295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296" name="Google Shape;1296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7" name="Google Shape;1297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99" name="Google Shape;1299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00" name="Google Shape;1300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01" name="Google Shape;1301;p11"/>
          <p:cNvGrpSpPr/>
          <p:nvPr/>
        </p:nvGrpSpPr>
        <p:grpSpPr>
          <a:xfrm>
            <a:off x="4472482" y="42"/>
            <a:ext cx="470574" cy="1177689"/>
            <a:chOff x="7824797" y="870572"/>
            <a:chExt cx="860597" cy="2153783"/>
          </a:xfrm>
        </p:grpSpPr>
        <p:grpSp>
          <p:nvGrpSpPr>
            <p:cNvPr id="1302" name="Google Shape;1302;p11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303" name="Google Shape;1303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5" name="Google Shape;1305;p11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306" name="Google Shape;1306;p11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307" name="Google Shape;1307;p11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308" name="Google Shape;1308;p11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11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0" name="Google Shape;1310;p11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11" name="Google Shape;1311;p11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12" name="Google Shape;1312;p11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3" name="Google Shape;1313;p11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14" name="Google Shape;1314;p11"/>
          <p:cNvGrpSpPr/>
          <p:nvPr/>
        </p:nvGrpSpPr>
        <p:grpSpPr>
          <a:xfrm>
            <a:off x="845998" y="42"/>
            <a:ext cx="572336" cy="917921"/>
            <a:chOff x="1192601" y="746213"/>
            <a:chExt cx="1046700" cy="1678715"/>
          </a:xfrm>
        </p:grpSpPr>
        <p:grpSp>
          <p:nvGrpSpPr>
            <p:cNvPr id="1315" name="Google Shape;131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316" name="Google Shape;131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131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319" name="Google Shape;131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320" name="Google Shape;132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321" name="Google Shape;132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5" name="Google Shape;132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26" name="Google Shape;132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27" name="Google Shape;1327;p11"/>
          <p:cNvGrpSpPr/>
          <p:nvPr/>
        </p:nvGrpSpPr>
        <p:grpSpPr>
          <a:xfrm>
            <a:off x="3480662" y="46"/>
            <a:ext cx="572336" cy="1051386"/>
            <a:chOff x="6010934" y="870580"/>
            <a:chExt cx="1046700" cy="1922797"/>
          </a:xfrm>
        </p:grpSpPr>
        <p:grpSp>
          <p:nvGrpSpPr>
            <p:cNvPr id="1328" name="Google Shape;132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29" name="Google Shape;132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332" name="Google Shape;133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333" name="Google Shape;133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334" name="Google Shape;133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38" name="Google Shape;133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9" name="Google Shape;133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0" name="Google Shape;134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1" name="Google Shape;134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2" name="Google Shape;134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3" name="Google Shape;1343;p11"/>
          <p:cNvGrpSpPr/>
          <p:nvPr/>
        </p:nvGrpSpPr>
        <p:grpSpPr>
          <a:xfrm>
            <a:off x="588526" y="36"/>
            <a:ext cx="285882" cy="1099601"/>
            <a:chOff x="721731" y="746204"/>
            <a:chExt cx="522827" cy="2010974"/>
          </a:xfrm>
        </p:grpSpPr>
        <p:grpSp>
          <p:nvGrpSpPr>
            <p:cNvPr id="1344" name="Google Shape;134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345" name="Google Shape;134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" name="Google Shape;134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348" name="Google Shape;134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349" name="Google Shape;134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350" name="Google Shape;135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2" name="Google Shape;135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53" name="Google Shape;135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54" name="Google Shape;135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55" name="Google Shape;1355;p11"/>
          <p:cNvGrpSpPr/>
          <p:nvPr/>
        </p:nvGrpSpPr>
        <p:grpSpPr>
          <a:xfrm>
            <a:off x="5102111" y="14"/>
            <a:ext cx="222106" cy="963625"/>
            <a:chOff x="6176324" y="1765810"/>
            <a:chExt cx="466512" cy="2024421"/>
          </a:xfrm>
        </p:grpSpPr>
        <p:sp>
          <p:nvSpPr>
            <p:cNvPr id="1356" name="Google Shape;1356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11"/>
          <p:cNvGrpSpPr/>
          <p:nvPr/>
        </p:nvGrpSpPr>
        <p:grpSpPr>
          <a:xfrm>
            <a:off x="6617222" y="118"/>
            <a:ext cx="222105" cy="594985"/>
            <a:chOff x="5578966" y="2874382"/>
            <a:chExt cx="406190" cy="1088121"/>
          </a:xfrm>
        </p:grpSpPr>
        <p:sp>
          <p:nvSpPr>
            <p:cNvPr id="1359" name="Google Shape;1359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11"/>
          <p:cNvGrpSpPr/>
          <p:nvPr/>
        </p:nvGrpSpPr>
        <p:grpSpPr>
          <a:xfrm>
            <a:off x="7488315" y="81"/>
            <a:ext cx="255089" cy="1042043"/>
            <a:chOff x="6176324" y="1884520"/>
            <a:chExt cx="466512" cy="1905711"/>
          </a:xfrm>
        </p:grpSpPr>
        <p:sp>
          <p:nvSpPr>
            <p:cNvPr id="1362" name="Google Shape;1362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11"/>
          <p:cNvGrpSpPr/>
          <p:nvPr/>
        </p:nvGrpSpPr>
        <p:grpSpPr>
          <a:xfrm>
            <a:off x="5436046" y="109"/>
            <a:ext cx="260580" cy="559437"/>
            <a:chOff x="6798998" y="2578195"/>
            <a:chExt cx="476555" cy="1023111"/>
          </a:xfrm>
        </p:grpSpPr>
        <p:sp>
          <p:nvSpPr>
            <p:cNvPr id="1365" name="Google Shape;1365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11"/>
          <p:cNvGrpSpPr/>
          <p:nvPr/>
        </p:nvGrpSpPr>
        <p:grpSpPr>
          <a:xfrm>
            <a:off x="6050073" y="70"/>
            <a:ext cx="157683" cy="1169334"/>
            <a:chOff x="7883572" y="1683399"/>
            <a:chExt cx="288375" cy="2138505"/>
          </a:xfrm>
        </p:grpSpPr>
        <p:sp>
          <p:nvSpPr>
            <p:cNvPr id="1368" name="Google Shape;1368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11"/>
          <p:cNvGrpSpPr/>
          <p:nvPr/>
        </p:nvGrpSpPr>
        <p:grpSpPr>
          <a:xfrm>
            <a:off x="5418641" y="92422"/>
            <a:ext cx="86284" cy="98813"/>
            <a:chOff x="3462796" y="2555878"/>
            <a:chExt cx="157798" cy="180711"/>
          </a:xfrm>
        </p:grpSpPr>
        <p:sp>
          <p:nvSpPr>
            <p:cNvPr id="1371" name="Google Shape;1371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11"/>
          <p:cNvGrpSpPr/>
          <p:nvPr/>
        </p:nvGrpSpPr>
        <p:grpSpPr>
          <a:xfrm>
            <a:off x="6994325" y="638764"/>
            <a:ext cx="98645" cy="103922"/>
            <a:chOff x="3770248" y="2527300"/>
            <a:chExt cx="180404" cy="190055"/>
          </a:xfrm>
        </p:grpSpPr>
        <p:sp>
          <p:nvSpPr>
            <p:cNvPr id="1378" name="Google Shape;1378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11"/>
          <p:cNvGrpSpPr/>
          <p:nvPr/>
        </p:nvGrpSpPr>
        <p:grpSpPr>
          <a:xfrm>
            <a:off x="8058300" y="904099"/>
            <a:ext cx="134058" cy="141230"/>
            <a:chOff x="3770248" y="2527300"/>
            <a:chExt cx="180404" cy="190055"/>
          </a:xfrm>
        </p:grpSpPr>
        <p:sp>
          <p:nvSpPr>
            <p:cNvPr id="1383" name="Google Shape;138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11"/>
          <p:cNvGrpSpPr/>
          <p:nvPr/>
        </p:nvGrpSpPr>
        <p:grpSpPr>
          <a:xfrm rot="5400000">
            <a:off x="7921199" y="266918"/>
            <a:ext cx="117260" cy="134268"/>
            <a:chOff x="3462796" y="2555878"/>
            <a:chExt cx="157798" cy="180711"/>
          </a:xfrm>
        </p:grpSpPr>
        <p:sp>
          <p:nvSpPr>
            <p:cNvPr id="1388" name="Google Shape;138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11"/>
          <p:cNvGrpSpPr/>
          <p:nvPr/>
        </p:nvGrpSpPr>
        <p:grpSpPr>
          <a:xfrm>
            <a:off x="5090998" y="711414"/>
            <a:ext cx="98645" cy="103922"/>
            <a:chOff x="3770248" y="2527300"/>
            <a:chExt cx="180404" cy="190055"/>
          </a:xfrm>
        </p:grpSpPr>
        <p:sp>
          <p:nvSpPr>
            <p:cNvPr id="1395" name="Google Shape;139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11"/>
          <p:cNvGrpSpPr/>
          <p:nvPr/>
        </p:nvGrpSpPr>
        <p:grpSpPr>
          <a:xfrm>
            <a:off x="6153388" y="34"/>
            <a:ext cx="572336" cy="1286416"/>
            <a:chOff x="2484475" y="746199"/>
            <a:chExt cx="1046700" cy="2352626"/>
          </a:xfrm>
        </p:grpSpPr>
        <p:sp>
          <p:nvSpPr>
            <p:cNvPr id="1400" name="Google Shape;1400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2" name="Google Shape;1402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403" name="Google Shape;1403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404" name="Google Shape;1404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7" name="Google Shape;1407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8" name="Google Shape;1408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09" name="Google Shape;1409;p11"/>
          <p:cNvGrpSpPr/>
          <p:nvPr/>
        </p:nvGrpSpPr>
        <p:grpSpPr>
          <a:xfrm>
            <a:off x="6961227" y="30"/>
            <a:ext cx="495013" cy="706398"/>
            <a:chOff x="3961868" y="621833"/>
            <a:chExt cx="905291" cy="1291877"/>
          </a:xfrm>
        </p:grpSpPr>
        <p:grpSp>
          <p:nvGrpSpPr>
            <p:cNvPr id="1410" name="Google Shape;1410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411" name="Google Shape;141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3" name="Google Shape;1413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414" name="Google Shape;1414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415" name="Google Shape;1415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416" name="Google Shape;1416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7" name="Google Shape;1417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8" name="Google Shape;1418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19" name="Google Shape;1419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0" name="Google Shape;1420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21" name="Google Shape;1421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22" name="Google Shape;1422;p11"/>
          <p:cNvGrpSpPr/>
          <p:nvPr/>
        </p:nvGrpSpPr>
        <p:grpSpPr>
          <a:xfrm>
            <a:off x="7635076" y="24"/>
            <a:ext cx="285882" cy="434231"/>
            <a:chOff x="5194218" y="621823"/>
            <a:chExt cx="522827" cy="794132"/>
          </a:xfrm>
        </p:grpSpPr>
        <p:grpSp>
          <p:nvGrpSpPr>
            <p:cNvPr id="1423" name="Google Shape;1423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424" name="Google Shape;1424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6" name="Google Shape;1426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427" name="Google Shape;1427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428" name="Google Shape;1428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29" name="Google Shape;1429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0" name="Google Shape;1430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1" name="Google Shape;1431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32" name="Google Shape;1432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33" name="Google Shape;1433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34" name="Google Shape;1434;p11"/>
          <p:cNvGrpSpPr/>
          <p:nvPr/>
        </p:nvGrpSpPr>
        <p:grpSpPr>
          <a:xfrm>
            <a:off x="5446992" y="42"/>
            <a:ext cx="572336" cy="917921"/>
            <a:chOff x="1192601" y="746213"/>
            <a:chExt cx="1046700" cy="1678715"/>
          </a:xfrm>
        </p:grpSpPr>
        <p:grpSp>
          <p:nvGrpSpPr>
            <p:cNvPr id="1435" name="Google Shape;143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436" name="Google Shape;143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8" name="Google Shape;143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439" name="Google Shape;143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440" name="Google Shape;144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441" name="Google Shape;144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2" name="Google Shape;144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3" name="Google Shape;144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4" name="Google Shape;144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45" name="Google Shape;144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6" name="Google Shape;144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47" name="Google Shape;1447;p11"/>
          <p:cNvGrpSpPr/>
          <p:nvPr/>
        </p:nvGrpSpPr>
        <p:grpSpPr>
          <a:xfrm>
            <a:off x="8081656" y="46"/>
            <a:ext cx="572336" cy="1051386"/>
            <a:chOff x="6010934" y="870580"/>
            <a:chExt cx="1046700" cy="1922797"/>
          </a:xfrm>
        </p:grpSpPr>
        <p:grpSp>
          <p:nvGrpSpPr>
            <p:cNvPr id="1448" name="Google Shape;144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449" name="Google Shape;144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452" name="Google Shape;145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453" name="Google Shape;145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54" name="Google Shape;145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5" name="Google Shape;145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6" name="Google Shape;145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7" name="Google Shape;145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8" name="Google Shape;145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59" name="Google Shape;145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0" name="Google Shape;146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1" name="Google Shape;146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2" name="Google Shape;146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63" name="Google Shape;1463;p11"/>
          <p:cNvGrpSpPr/>
          <p:nvPr/>
        </p:nvGrpSpPr>
        <p:grpSpPr>
          <a:xfrm>
            <a:off x="5189520" y="36"/>
            <a:ext cx="285882" cy="1099601"/>
            <a:chOff x="721731" y="746204"/>
            <a:chExt cx="522827" cy="2010974"/>
          </a:xfrm>
        </p:grpSpPr>
        <p:grpSp>
          <p:nvGrpSpPr>
            <p:cNvPr id="1464" name="Google Shape;146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465" name="Google Shape;146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" name="Google Shape;146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468" name="Google Shape;146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469" name="Google Shape;146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70" name="Google Shape;147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1" name="Google Shape;147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2" name="Google Shape;147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73" name="Google Shape;147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4" name="Google Shape;147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_1">
    <p:bg>
      <p:bgPr>
        <a:solidFill>
          <a:schemeClr val="accent2"/>
        </a:soli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7374896" y="4521435"/>
            <a:ext cx="230809" cy="243156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8747492" y="2424502"/>
            <a:ext cx="230809" cy="243156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8655377" y="3665221"/>
            <a:ext cx="201871" cy="231166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8038130" y="1128089"/>
            <a:ext cx="169840" cy="178926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6800134" y="23"/>
            <a:ext cx="985363" cy="1665685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8330194" y="1"/>
            <a:ext cx="852241" cy="2239549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3" h="168416" extrusionOk="0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67" h="462047" extrusionOk="0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97" h="638209" extrusionOk="0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7811773" y="19"/>
            <a:ext cx="492189" cy="1147268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9" h="117177" extrusionOk="0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61" h="221107" extrusionOk="0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0" h="350998" extrusionOk="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8018879" y="0"/>
            <a:ext cx="810166" cy="3722093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78" h="637356" extrusionOk="0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96" h="197298" extrusionOk="0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93" h="850085" extrusionOk="0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7260997" y="0"/>
            <a:ext cx="985363" cy="4610929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950" h="500199" extrusionOk="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49" h="214629" extrusionOk="0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84" h="234649" extrusionOk="0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958" h="928227" extrusionOk="0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7310064" y="1807216"/>
            <a:ext cx="148551" cy="170121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6425530" y="0"/>
            <a:ext cx="985363" cy="3010692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28" h="222824" extrusionOk="0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06" h="540604" extrusionOk="0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59" h="990908" extrusionOk="0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36" h="229478" extrusionOk="0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7647709" y="-1"/>
            <a:ext cx="476555" cy="4897445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602816" y="-3"/>
            <a:ext cx="406190" cy="1540306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7963861" y="0"/>
            <a:ext cx="466512" cy="2850155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6187339" y="0"/>
            <a:ext cx="170472" cy="1319629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863948" y="-1"/>
            <a:ext cx="288375" cy="3513742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79" name="Google Shape;179;p3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-229144" y="1734600"/>
            <a:ext cx="1674300" cy="16743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-29101" y="1934643"/>
            <a:ext cx="1274400" cy="12744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3"/>
          <p:cNvGrpSpPr/>
          <p:nvPr/>
        </p:nvGrpSpPr>
        <p:grpSpPr>
          <a:xfrm>
            <a:off x="6746411" y="744238"/>
            <a:ext cx="180404" cy="190055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030839" y="3124970"/>
            <a:ext cx="214463" cy="245604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8737419" y="2806488"/>
            <a:ext cx="245187" cy="258304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8622497" y="4565562"/>
            <a:ext cx="214448" cy="245568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63248" y="1684513"/>
            <a:ext cx="180404" cy="190055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-2700000">
            <a:off x="7714705" y="744247"/>
            <a:ext cx="180402" cy="190053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6651762" y="-7"/>
            <a:ext cx="1046700" cy="176937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8277068" y="-1"/>
            <a:ext cx="905291" cy="2805686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7726343" y="1"/>
            <a:ext cx="522827" cy="1952267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7946297" y="-6"/>
            <a:ext cx="860597" cy="4748536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7060401" y="7"/>
            <a:ext cx="1046700" cy="4149108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7144996" y="3810165"/>
            <a:ext cx="157798" cy="180711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/>
          <p:nvPr/>
        </p:nvSpPr>
        <p:spPr>
          <a:xfrm>
            <a:off x="-132700" y="532398"/>
            <a:ext cx="1117500" cy="11175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820" y="665918"/>
            <a:ext cx="850500" cy="8505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"/>
          <p:cNvSpPr txBox="1">
            <a:spLocks noGrp="1"/>
          </p:cNvSpPr>
          <p:nvPr>
            <p:ph type="body" idx="1"/>
          </p:nvPr>
        </p:nvSpPr>
        <p:spPr>
          <a:xfrm>
            <a:off x="779100" y="946325"/>
            <a:ext cx="5134800" cy="35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⊹"/>
              <a:defRPr sz="3600"/>
            </a:lvl1pPr>
            <a:lvl2pPr marL="914400" lvl="1" indent="-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×"/>
              <a:defRPr sz="3600"/>
            </a:lvl2pPr>
            <a:lvl3pPr marL="1371600" lvl="2" indent="-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⬩"/>
              <a:defRPr sz="3600"/>
            </a:lvl3pPr>
            <a:lvl4pPr marL="1828800" lvl="3" indent="-4572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4pPr>
            <a:lvl5pPr marL="2286000" lvl="4" indent="-4572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5pPr>
            <a:lvl6pPr marL="2743200" lvl="5" indent="-457200" rtl="0">
              <a:spcBef>
                <a:spcPts val="800"/>
              </a:spcBef>
              <a:spcAft>
                <a:spcPts val="0"/>
              </a:spcAft>
              <a:buSzPts val="3600"/>
              <a:buChar char="■"/>
              <a:defRPr sz="3600"/>
            </a:lvl6pPr>
            <a:lvl7pPr marL="3200400" lvl="6" indent="-4572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7pPr>
            <a:lvl8pPr marL="3657600" lvl="7" indent="-4572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8pPr>
            <a:lvl9pPr marL="4114800" lvl="8" indent="-457200" rtl="0">
              <a:spcBef>
                <a:spcPts val="800"/>
              </a:spcBef>
              <a:spcAft>
                <a:spcPts val="80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304" name="Google Shape;304;p4"/>
          <p:cNvSpPr txBox="1"/>
          <p:nvPr/>
        </p:nvSpPr>
        <p:spPr>
          <a:xfrm>
            <a:off x="167203" y="854053"/>
            <a:ext cx="498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sz="6000" b="1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6" name="Google Shape;306;p4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307" name="Google Shape;307;p4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308" name="Google Shape;308;p4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" name="Google Shape;310;p4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311" name="Google Shape;311;p4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4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314" name="Google Shape;314;p4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4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317" name="Google Shape;317;p4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4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320" name="Google Shape;320;p4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4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323" name="Google Shape;323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4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328" name="Google Shape;328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4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333" name="Google Shape;333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4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340" name="Google Shape;340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4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345" name="Google Shape;345;p4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7" name="Google Shape;347;p4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348" name="Google Shape;348;p4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349" name="Google Shape;349;p4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4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4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2" name="Google Shape;352;p4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3" name="Google Shape;353;p4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54" name="Google Shape;354;p4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355" name="Google Shape;355;p4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356" name="Google Shape;356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8" name="Google Shape;358;p4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359" name="Google Shape;359;p4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360" name="Google Shape;360;p4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361" name="Google Shape;361;p4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2" name="Google Shape;362;p4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" name="Google Shape;363;p4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64" name="Google Shape;364;p4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65" name="Google Shape;365;p4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6" name="Google Shape;366;p4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67" name="Google Shape;367;p4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368" name="Google Shape;368;p4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369" name="Google Shape;369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1" name="Google Shape;371;p4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372" name="Google Shape;372;p4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373" name="Google Shape;373;p4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374" name="Google Shape;374;p4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5" name="Google Shape;375;p4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6" name="Google Shape;376;p4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78" name="Google Shape;378;p4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79" name="Google Shape;379;p4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380" name="Google Shape;380;p4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381" name="Google Shape;381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3" name="Google Shape;383;p4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384" name="Google Shape;384;p4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385" name="Google Shape;385;p4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386" name="Google Shape;386;p4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7" name="Google Shape;387;p4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8" name="Google Shape;388;p4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0" name="Google Shape;390;p4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1" name="Google Shape;391;p4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92" name="Google Shape;392;p4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393" name="Google Shape;393;p4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394" name="Google Shape;394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6" name="Google Shape;396;p4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397" name="Google Shape;397;p4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398" name="Google Shape;398;p4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399" name="Google Shape;399;p4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0" name="Google Shape;400;p4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1" name="Google Shape;401;p4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2" name="Google Shape;402;p4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4" name="Google Shape;404;p4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05" name="Google Shape;405;p4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406" name="Google Shape;406;p4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407" name="Google Shape;407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9" name="Google Shape;409;p4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410" name="Google Shape;410;p4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411" name="Google Shape;411;p4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412" name="Google Shape;412;p4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3" name="Google Shape;413;p4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4" name="Google Shape;414;p4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5" name="Google Shape;415;p4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16" name="Google Shape;416;p4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7" name="Google Shape;417;p4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20" name="Google Shape;420;p4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21" name="Google Shape;421;p4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422" name="Google Shape;422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5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31" name="Google Shape;431;p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2" name="Google Shape;432;p5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433" name="Google Shape;433;p5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434" name="Google Shape;434;p5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5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437" name="Google Shape;437;p5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5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440" name="Google Shape;440;p5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5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443" name="Google Shape;443;p5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5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446" name="Google Shape;446;p5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8" name="Google Shape;448;p5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449" name="Google Shape;449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5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454" name="Google Shape;454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5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459" name="Google Shape;459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5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466" name="Google Shape;466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5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471" name="Google Shape;471;p5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5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474" name="Google Shape;474;p5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475" name="Google Shape;475;p5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5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5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78" name="Google Shape;478;p5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9" name="Google Shape;479;p5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80" name="Google Shape;480;p5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481" name="Google Shape;481;p5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482" name="Google Shape;482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4" name="Google Shape;484;p5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485" name="Google Shape;485;p5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486" name="Google Shape;486;p5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487" name="Google Shape;487;p5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8" name="Google Shape;488;p5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9" name="Google Shape;489;p5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91" name="Google Shape;491;p5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93" name="Google Shape;493;p5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494" name="Google Shape;494;p5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495" name="Google Shape;495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7" name="Google Shape;497;p5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498" name="Google Shape;498;p5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499" name="Google Shape;499;p5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500" name="Google Shape;500;p5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1" name="Google Shape;501;p5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2" name="Google Shape;502;p5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03" name="Google Shape;503;p5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04" name="Google Shape;504;p5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05" name="Google Shape;505;p5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506" name="Google Shape;506;p5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507" name="Google Shape;507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9" name="Google Shape;509;p5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510" name="Google Shape;510;p5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511" name="Google Shape;511;p5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512" name="Google Shape;512;p5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3" name="Google Shape;513;p5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4" name="Google Shape;514;p5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15" name="Google Shape;515;p5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16" name="Google Shape;516;p5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7" name="Google Shape;517;p5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18" name="Google Shape;518;p5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519" name="Google Shape;519;p5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20" name="Google Shape;520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2" name="Google Shape;522;p5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523" name="Google Shape;523;p5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524" name="Google Shape;524;p5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525" name="Google Shape;525;p5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6" name="Google Shape;526;p5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7" name="Google Shape;527;p5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8" name="Google Shape;528;p5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29" name="Google Shape;529;p5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30" name="Google Shape;530;p5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31" name="Google Shape;531;p5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532" name="Google Shape;532;p5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33" name="Google Shape;533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5" name="Google Shape;535;p5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536" name="Google Shape;536;p5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537" name="Google Shape;537;p5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538" name="Google Shape;538;p5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9" name="Google Shape;539;p5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0" name="Google Shape;540;p5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1" name="Google Shape;541;p5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42" name="Google Shape;542;p5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43" name="Google Shape;543;p5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4" name="Google Shape;544;p5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5" name="Google Shape;545;p5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6" name="Google Shape;546;p5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47" name="Google Shape;547;p5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548" name="Google Shape;548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4" name="Google Shape;554;p5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55" name="Google Shape;555;p5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6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4" name="Google Shape;564;p6"/>
          <p:cNvSpPr txBox="1">
            <a:spLocks noGrp="1"/>
          </p:cNvSpPr>
          <p:nvPr>
            <p:ph type="body" idx="2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5" name="Google Shape;565;p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6" name="Google Shape;566;p6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67" name="Google Shape;567;p6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6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574" name="Google Shape;574;p6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575" name="Google Shape;575;p6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6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578" name="Google Shape;578;p6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6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581" name="Google Shape;581;p6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3" name="Google Shape;583;p6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584" name="Google Shape;584;p6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6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587" name="Google Shape;587;p6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589;p6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590" name="Google Shape;590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6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595" name="Google Shape;595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9" name="Google Shape;599;p6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600" name="Google Shape;600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6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607" name="Google Shape;607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6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612" name="Google Shape;612;p6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4" name="Google Shape;614;p6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615" name="Google Shape;615;p6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6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0" name="Google Shape;620;p6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21" name="Google Shape;621;p6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622" name="Google Shape;622;p6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623" name="Google Shape;623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5" name="Google Shape;625;p6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626" name="Google Shape;626;p6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627" name="Google Shape;627;p6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628" name="Google Shape;628;p6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9" name="Google Shape;629;p6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0" name="Google Shape;630;p6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31" name="Google Shape;631;p6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32" name="Google Shape;632;p6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34" name="Google Shape;634;p6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635" name="Google Shape;635;p6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636" name="Google Shape;636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6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639" name="Google Shape;639;p6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640" name="Google Shape;640;p6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641" name="Google Shape;641;p6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2" name="Google Shape;642;p6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3" name="Google Shape;643;p6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44" name="Google Shape;644;p6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45" name="Google Shape;645;p6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46" name="Google Shape;646;p6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647" name="Google Shape;647;p6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648" name="Google Shape;648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0" name="Google Shape;650;p6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651" name="Google Shape;651;p6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652" name="Google Shape;652;p6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653" name="Google Shape;653;p6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4" name="Google Shape;654;p6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5" name="Google Shape;655;p6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56" name="Google Shape;656;p6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7" name="Google Shape;657;p6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8" name="Google Shape;658;p6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59" name="Google Shape;659;p6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660" name="Google Shape;660;p6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61" name="Google Shape;661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3" name="Google Shape;663;p6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664" name="Google Shape;664;p6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665" name="Google Shape;665;p6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666" name="Google Shape;666;p6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7" name="Google Shape;667;p6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8" name="Google Shape;668;p6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9" name="Google Shape;669;p6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71" name="Google Shape;671;p6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72" name="Google Shape;672;p6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673" name="Google Shape;673;p6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74" name="Google Shape;674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6" name="Google Shape;676;p6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677" name="Google Shape;677;p6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678" name="Google Shape;678;p6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679" name="Google Shape;679;p6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0" name="Google Shape;680;p6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1" name="Google Shape;681;p6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2" name="Google Shape;682;p6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84" name="Google Shape;684;p6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5" name="Google Shape;685;p6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88" name="Google Shape;688;p6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689" name="Google Shape;689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7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98" name="Google Shape;698;p7"/>
          <p:cNvSpPr txBox="1">
            <a:spLocks noGrp="1"/>
          </p:cNvSpPr>
          <p:nvPr>
            <p:ph type="body" idx="2"/>
          </p:nvPr>
        </p:nvSpPr>
        <p:spPr>
          <a:xfrm>
            <a:off x="2873451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99" name="Google Shape;699;p7"/>
          <p:cNvSpPr txBox="1">
            <a:spLocks noGrp="1"/>
          </p:cNvSpPr>
          <p:nvPr>
            <p:ph type="body" idx="3"/>
          </p:nvPr>
        </p:nvSpPr>
        <p:spPr>
          <a:xfrm>
            <a:off x="5044003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0" name="Google Shape;700;p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1" name="Google Shape;701;p7"/>
          <p:cNvGrpSpPr/>
          <p:nvPr/>
        </p:nvGrpSpPr>
        <p:grpSpPr>
          <a:xfrm>
            <a:off x="6800134" y="-29"/>
            <a:ext cx="2382301" cy="4610466"/>
            <a:chOff x="6800134" y="-29"/>
            <a:chExt cx="2382301" cy="4610466"/>
          </a:xfrm>
        </p:grpSpPr>
        <p:grpSp>
          <p:nvGrpSpPr>
            <p:cNvPr id="702" name="Google Shape;702;p7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703" name="Google Shape;703;p7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7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5" name="Google Shape;705;p7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706" name="Google Shape;706;p7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7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7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709" name="Google Shape;709;p7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7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" name="Google Shape;711;p7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712" name="Google Shape;712;p7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7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7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715" name="Google Shape;715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9" name="Google Shape;719;p7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720" name="Google Shape;720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4" name="Google Shape;724;p7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725" name="Google Shape;725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1" name="Google Shape;731;p7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732" name="Google Shape;732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6" name="Google Shape;736;p7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737" name="Google Shape;737;p7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7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9" name="Google Shape;739;p7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740" name="Google Shape;740;p7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741" name="Google Shape;741;p7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7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7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44" name="Google Shape;744;p7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45" name="Google Shape;745;p7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746" name="Google Shape;746;p7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747" name="Google Shape;747;p7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748" name="Google Shape;748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0" name="Google Shape;750;p7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751" name="Google Shape;751;p7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752" name="Google Shape;752;p7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753" name="Google Shape;753;p7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4" name="Google Shape;754;p7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5" name="Google Shape;755;p7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56" name="Google Shape;756;p7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57" name="Google Shape;757;p7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58" name="Google Shape;758;p7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59" name="Google Shape;759;p7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760" name="Google Shape;760;p7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761" name="Google Shape;761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3" name="Google Shape;763;p7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764" name="Google Shape;764;p7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765" name="Google Shape;765;p7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766" name="Google Shape;766;p7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7" name="Google Shape;767;p7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8" name="Google Shape;768;p7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69" name="Google Shape;769;p7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70" name="Google Shape;770;p7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71" name="Google Shape;771;p7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772" name="Google Shape;772;p7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773" name="Google Shape;773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5" name="Google Shape;775;p7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776" name="Google Shape;776;p7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777" name="Google Shape;777;p7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778" name="Google Shape;778;p7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79" name="Google Shape;779;p7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80" name="Google Shape;780;p7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81" name="Google Shape;781;p7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82" name="Google Shape;782;p7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3" name="Google Shape;783;p7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84" name="Google Shape;784;p7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785" name="Google Shape;785;p7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786" name="Google Shape;786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8" name="Google Shape;788;p7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789" name="Google Shape;789;p7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790" name="Google Shape;790;p7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791" name="Google Shape;791;p7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2" name="Google Shape;792;p7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3" name="Google Shape;793;p7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4" name="Google Shape;794;p7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95" name="Google Shape;795;p7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96" name="Google Shape;796;p7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97" name="Google Shape;797;p7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798" name="Google Shape;798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4" name="Google Shape;804;p7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05" name="Google Shape;805;p7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4" name="Google Shape;814;p8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15" name="Google Shape;815;p8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8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822" name="Google Shape;822;p8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823" name="Google Shape;823;p8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" name="Google Shape;825;p8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826" name="Google Shape;826;p8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8" name="Google Shape;828;p8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829" name="Google Shape;829;p8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1" name="Google Shape;831;p8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832" name="Google Shape;832;p8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8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835" name="Google Shape;835;p8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8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838" name="Google Shape;838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2" name="Google Shape;842;p8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843" name="Google Shape;843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7" name="Google Shape;847;p8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848" name="Google Shape;848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4" name="Google Shape;854;p8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855" name="Google Shape;855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9" name="Google Shape;859;p8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860" name="Google Shape;860;p8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2" name="Google Shape;862;p8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863" name="Google Shape;863;p8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864" name="Google Shape;864;p8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8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8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67" name="Google Shape;867;p8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68" name="Google Shape;868;p8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69" name="Google Shape;869;p8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870" name="Google Shape;870;p8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871" name="Google Shape;871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3" name="Google Shape;873;p8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874" name="Google Shape;874;p8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875" name="Google Shape;875;p8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876" name="Google Shape;876;p8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7" name="Google Shape;877;p8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8" name="Google Shape;878;p8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79" name="Google Shape;879;p8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80" name="Google Shape;880;p8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81" name="Google Shape;881;p8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82" name="Google Shape;882;p8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883" name="Google Shape;883;p8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884" name="Google Shape;884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6" name="Google Shape;886;p8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887" name="Google Shape;887;p8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888" name="Google Shape;888;p8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889" name="Google Shape;889;p8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0" name="Google Shape;890;p8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1" name="Google Shape;891;p8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92" name="Google Shape;892;p8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93" name="Google Shape;893;p8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94" name="Google Shape;894;p8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895" name="Google Shape;895;p8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896" name="Google Shape;896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8" name="Google Shape;898;p8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899" name="Google Shape;899;p8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900" name="Google Shape;900;p8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901" name="Google Shape;901;p8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2" name="Google Shape;902;p8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3" name="Google Shape;903;p8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04" name="Google Shape;904;p8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05" name="Google Shape;905;p8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06" name="Google Shape;906;p8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07" name="Google Shape;907;p8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908" name="Google Shape;908;p8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09" name="Google Shape;909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1" name="Google Shape;911;p8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912" name="Google Shape;912;p8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913" name="Google Shape;913;p8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914" name="Google Shape;914;p8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5" name="Google Shape;915;p8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6" name="Google Shape;916;p8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7" name="Google Shape;917;p8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18" name="Google Shape;918;p8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19" name="Google Shape;919;p8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20" name="Google Shape;920;p8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921" name="Google Shape;921;p8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22" name="Google Shape;922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4" name="Google Shape;924;p8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925" name="Google Shape;925;p8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926" name="Google Shape;926;p8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927" name="Google Shape;927;p8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8" name="Google Shape;928;p8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9" name="Google Shape;929;p8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30" name="Google Shape;930;p8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31" name="Google Shape;931;p8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32" name="Google Shape;932;p8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3" name="Google Shape;933;p8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4" name="Google Shape;934;p8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5" name="Google Shape;935;p8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36" name="Google Shape;936;p8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937" name="Google Shape;937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"/>
          <p:cNvSpPr txBox="1">
            <a:spLocks noGrp="1"/>
          </p:cNvSpPr>
          <p:nvPr>
            <p:ph type="body" idx="1"/>
          </p:nvPr>
        </p:nvSpPr>
        <p:spPr>
          <a:xfrm>
            <a:off x="855300" y="4591175"/>
            <a:ext cx="7433400" cy="3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945" name="Google Shape;945;p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46" name="Google Shape;946;p9"/>
          <p:cNvGrpSpPr/>
          <p:nvPr/>
        </p:nvGrpSpPr>
        <p:grpSpPr>
          <a:xfrm>
            <a:off x="2123897" y="-3"/>
            <a:ext cx="248884" cy="1079826"/>
            <a:chOff x="6176324" y="1765810"/>
            <a:chExt cx="466512" cy="2024421"/>
          </a:xfrm>
        </p:grpSpPr>
        <p:sp>
          <p:nvSpPr>
            <p:cNvPr id="947" name="Google Shape;947;p9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9"/>
          <p:cNvGrpSpPr/>
          <p:nvPr/>
        </p:nvGrpSpPr>
        <p:grpSpPr>
          <a:xfrm>
            <a:off x="6105618" y="-6"/>
            <a:ext cx="314981" cy="715683"/>
            <a:chOff x="4897958" y="2723139"/>
            <a:chExt cx="514087" cy="1168081"/>
          </a:xfrm>
        </p:grpSpPr>
        <p:sp>
          <p:nvSpPr>
            <p:cNvPr id="950" name="Google Shape;950;p9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9"/>
          <p:cNvGrpSpPr/>
          <p:nvPr/>
        </p:nvGrpSpPr>
        <p:grpSpPr>
          <a:xfrm>
            <a:off x="3821579" y="-5"/>
            <a:ext cx="248873" cy="666692"/>
            <a:chOff x="5578966" y="2874382"/>
            <a:chExt cx="406190" cy="1088121"/>
          </a:xfrm>
        </p:grpSpPr>
        <p:sp>
          <p:nvSpPr>
            <p:cNvPr id="953" name="Google Shape;953;p9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9"/>
          <p:cNvGrpSpPr/>
          <p:nvPr/>
        </p:nvGrpSpPr>
        <p:grpSpPr>
          <a:xfrm>
            <a:off x="4797694" y="-1"/>
            <a:ext cx="285832" cy="1167629"/>
            <a:chOff x="6176324" y="1884520"/>
            <a:chExt cx="466512" cy="1905711"/>
          </a:xfrm>
        </p:grpSpPr>
        <p:sp>
          <p:nvSpPr>
            <p:cNvPr id="956" name="Google Shape;956;p9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9"/>
          <p:cNvGrpSpPr/>
          <p:nvPr/>
        </p:nvGrpSpPr>
        <p:grpSpPr>
          <a:xfrm>
            <a:off x="2497918" y="-1"/>
            <a:ext cx="291985" cy="626860"/>
            <a:chOff x="6798998" y="2578195"/>
            <a:chExt cx="476555" cy="1023111"/>
          </a:xfrm>
        </p:grpSpPr>
        <p:sp>
          <p:nvSpPr>
            <p:cNvPr id="959" name="Google Shape;959;p9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9"/>
          <p:cNvGrpSpPr/>
          <p:nvPr/>
        </p:nvGrpSpPr>
        <p:grpSpPr>
          <a:xfrm>
            <a:off x="6996805" y="1"/>
            <a:ext cx="104448" cy="835379"/>
            <a:chOff x="7576714" y="1965553"/>
            <a:chExt cx="170472" cy="1363439"/>
          </a:xfrm>
        </p:grpSpPr>
        <p:sp>
          <p:nvSpPr>
            <p:cNvPr id="962" name="Google Shape;962;p9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9"/>
          <p:cNvGrpSpPr/>
          <p:nvPr/>
        </p:nvGrpSpPr>
        <p:grpSpPr>
          <a:xfrm>
            <a:off x="3185950" y="-4"/>
            <a:ext cx="176687" cy="1310262"/>
            <a:chOff x="7883572" y="1683399"/>
            <a:chExt cx="288375" cy="2138505"/>
          </a:xfrm>
        </p:grpSpPr>
        <p:sp>
          <p:nvSpPr>
            <p:cNvPr id="965" name="Google Shape;965;p9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9"/>
          <p:cNvGrpSpPr/>
          <p:nvPr/>
        </p:nvGrpSpPr>
        <p:grpSpPr>
          <a:xfrm>
            <a:off x="2478543" y="103446"/>
            <a:ext cx="96683" cy="110722"/>
            <a:chOff x="3462796" y="2555878"/>
            <a:chExt cx="157798" cy="180711"/>
          </a:xfrm>
        </p:grpSpPr>
        <p:sp>
          <p:nvSpPr>
            <p:cNvPr id="968" name="Google Shape;968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9"/>
          <p:cNvGrpSpPr/>
          <p:nvPr/>
        </p:nvGrpSpPr>
        <p:grpSpPr>
          <a:xfrm>
            <a:off x="4244226" y="715679"/>
            <a:ext cx="110533" cy="116447"/>
            <a:chOff x="3770248" y="2527300"/>
            <a:chExt cx="180404" cy="190055"/>
          </a:xfrm>
        </p:grpSpPr>
        <p:sp>
          <p:nvSpPr>
            <p:cNvPr id="975" name="Google Shape;975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9"/>
          <p:cNvGrpSpPr/>
          <p:nvPr/>
        </p:nvGrpSpPr>
        <p:grpSpPr>
          <a:xfrm>
            <a:off x="6547056" y="29477"/>
            <a:ext cx="131398" cy="150478"/>
            <a:chOff x="3462796" y="2555878"/>
            <a:chExt cx="157798" cy="180711"/>
          </a:xfrm>
        </p:grpSpPr>
        <p:sp>
          <p:nvSpPr>
            <p:cNvPr id="980" name="Google Shape;980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9"/>
          <p:cNvGrpSpPr/>
          <p:nvPr/>
        </p:nvGrpSpPr>
        <p:grpSpPr>
          <a:xfrm>
            <a:off x="5436611" y="1013080"/>
            <a:ext cx="150222" cy="158259"/>
            <a:chOff x="3770248" y="2527300"/>
            <a:chExt cx="180404" cy="190055"/>
          </a:xfrm>
        </p:grpSpPr>
        <p:sp>
          <p:nvSpPr>
            <p:cNvPr id="987" name="Google Shape;987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9"/>
          <p:cNvGrpSpPr/>
          <p:nvPr/>
        </p:nvGrpSpPr>
        <p:grpSpPr>
          <a:xfrm rot="5400000">
            <a:off x="5283010" y="299034"/>
            <a:ext cx="131398" cy="150460"/>
            <a:chOff x="3462796" y="2555878"/>
            <a:chExt cx="157798" cy="180711"/>
          </a:xfrm>
        </p:grpSpPr>
        <p:sp>
          <p:nvSpPr>
            <p:cNvPr id="992" name="Google Shape;992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9"/>
          <p:cNvGrpSpPr/>
          <p:nvPr/>
        </p:nvGrpSpPr>
        <p:grpSpPr>
          <a:xfrm>
            <a:off x="2111378" y="797091"/>
            <a:ext cx="110533" cy="116447"/>
            <a:chOff x="3770248" y="2527300"/>
            <a:chExt cx="180404" cy="190055"/>
          </a:xfrm>
        </p:grpSpPr>
        <p:sp>
          <p:nvSpPr>
            <p:cNvPr id="999" name="Google Shape;999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9"/>
          <p:cNvGrpSpPr/>
          <p:nvPr/>
        </p:nvGrpSpPr>
        <p:grpSpPr>
          <a:xfrm rot="-2700000">
            <a:off x="7021573" y="1207759"/>
            <a:ext cx="110522" cy="116435"/>
            <a:chOff x="3770248" y="2527300"/>
            <a:chExt cx="180404" cy="190055"/>
          </a:xfrm>
        </p:grpSpPr>
        <p:sp>
          <p:nvSpPr>
            <p:cNvPr id="1004" name="Google Shape;1004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9"/>
          <p:cNvGrpSpPr/>
          <p:nvPr/>
        </p:nvGrpSpPr>
        <p:grpSpPr>
          <a:xfrm>
            <a:off x="3301930" y="-2"/>
            <a:ext cx="641313" cy="1441454"/>
            <a:chOff x="2484475" y="746199"/>
            <a:chExt cx="1046700" cy="2352626"/>
          </a:xfrm>
        </p:grpSpPr>
        <p:sp>
          <p:nvSpPr>
            <p:cNvPr id="1009" name="Google Shape;1009;p9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1" name="Google Shape;1011;p9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012" name="Google Shape;1012;p9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013" name="Google Shape;1013;p9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9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9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6" name="Google Shape;1016;p9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7" name="Google Shape;1017;p9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18" name="Google Shape;1018;p9"/>
          <p:cNvGrpSpPr/>
          <p:nvPr/>
        </p:nvGrpSpPr>
        <p:grpSpPr>
          <a:xfrm>
            <a:off x="4207129" y="-1"/>
            <a:ext cx="554672" cy="791533"/>
            <a:chOff x="3961868" y="621833"/>
            <a:chExt cx="905291" cy="1291877"/>
          </a:xfrm>
        </p:grpSpPr>
        <p:grpSp>
          <p:nvGrpSpPr>
            <p:cNvPr id="1019" name="Google Shape;1019;p9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020" name="Google Shape;1020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2" name="Google Shape;1022;p9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023" name="Google Shape;1023;p9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024" name="Google Shape;1024;p9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025" name="Google Shape;1025;p9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9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7" name="Google Shape;1027;p9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28" name="Google Shape;1028;p9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29" name="Google Shape;1029;p9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0" name="Google Shape;1030;p9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31" name="Google Shape;1031;p9"/>
          <p:cNvGrpSpPr/>
          <p:nvPr/>
        </p:nvGrpSpPr>
        <p:grpSpPr>
          <a:xfrm>
            <a:off x="4962190" y="-7"/>
            <a:ext cx="320336" cy="486565"/>
            <a:chOff x="5194218" y="621823"/>
            <a:chExt cx="522827" cy="794132"/>
          </a:xfrm>
        </p:grpSpPr>
        <p:grpSp>
          <p:nvGrpSpPr>
            <p:cNvPr id="1032" name="Google Shape;1032;p9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033" name="Google Shape;1033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5" name="Google Shape;1035;p9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036" name="Google Shape;1036;p9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037" name="Google Shape;1037;p9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8" name="Google Shape;1038;p9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9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0" name="Google Shape;1040;p9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41" name="Google Shape;1041;p9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2" name="Google Shape;1042;p9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43" name="Google Shape;1043;p9"/>
          <p:cNvGrpSpPr/>
          <p:nvPr/>
        </p:nvGrpSpPr>
        <p:grpSpPr>
          <a:xfrm>
            <a:off x="6573945" y="2"/>
            <a:ext cx="527288" cy="1319623"/>
            <a:chOff x="7824797" y="870572"/>
            <a:chExt cx="860597" cy="2153783"/>
          </a:xfrm>
        </p:grpSpPr>
        <p:grpSp>
          <p:nvGrpSpPr>
            <p:cNvPr id="1044" name="Google Shape;1044;p9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045" name="Google Shape;1045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9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048" name="Google Shape;1048;p9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049" name="Google Shape;1049;p9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050" name="Google Shape;1050;p9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1" name="Google Shape;1051;p9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2" name="Google Shape;1052;p9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53" name="Google Shape;1053;p9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54" name="Google Shape;1054;p9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5" name="Google Shape;1055;p9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56" name="Google Shape;1056;p9"/>
          <p:cNvGrpSpPr/>
          <p:nvPr/>
        </p:nvGrpSpPr>
        <p:grpSpPr>
          <a:xfrm>
            <a:off x="2510399" y="7"/>
            <a:ext cx="641313" cy="1028549"/>
            <a:chOff x="1192601" y="746213"/>
            <a:chExt cx="1046700" cy="1678715"/>
          </a:xfrm>
        </p:grpSpPr>
        <p:grpSp>
          <p:nvGrpSpPr>
            <p:cNvPr id="1057" name="Google Shape;1057;p9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058" name="Google Shape;1058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0" name="Google Shape;1060;p9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061" name="Google Shape;1061;p9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062" name="Google Shape;1062;p9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063" name="Google Shape;1063;p9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9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5" name="Google Shape;1065;p9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9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7" name="Google Shape;1067;p9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68" name="Google Shape;1068;p9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69" name="Google Shape;1069;p9"/>
          <p:cNvGrpSpPr/>
          <p:nvPr/>
        </p:nvGrpSpPr>
        <p:grpSpPr>
          <a:xfrm>
            <a:off x="5462591" y="6"/>
            <a:ext cx="641313" cy="1178098"/>
            <a:chOff x="6010934" y="870580"/>
            <a:chExt cx="1046700" cy="1922797"/>
          </a:xfrm>
        </p:grpSpPr>
        <p:grpSp>
          <p:nvGrpSpPr>
            <p:cNvPr id="1070" name="Google Shape;1070;p9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071" name="Google Shape;1071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" name="Google Shape;1073;p9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074" name="Google Shape;1074;p9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075" name="Google Shape;1075;p9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076" name="Google Shape;1076;p9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7" name="Google Shape;1077;p9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8" name="Google Shape;1078;p9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9" name="Google Shape;1079;p9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80" name="Google Shape;1080;p9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1" name="Google Shape;1081;p9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2" name="Google Shape;1082;p9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3" name="Google Shape;1083;p9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4" name="Google Shape;1084;p9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5" name="Google Shape;1085;p9"/>
          <p:cNvGrpSpPr/>
          <p:nvPr/>
        </p:nvGrpSpPr>
        <p:grpSpPr>
          <a:xfrm>
            <a:off x="2221896" y="1"/>
            <a:ext cx="320336" cy="1232124"/>
            <a:chOff x="721731" y="746204"/>
            <a:chExt cx="522827" cy="2010974"/>
          </a:xfrm>
        </p:grpSpPr>
        <p:grpSp>
          <p:nvGrpSpPr>
            <p:cNvPr id="1086" name="Google Shape;1086;p9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087" name="Google Shape;1087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9" name="Google Shape;1089;p9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090" name="Google Shape;1090;p9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091" name="Google Shape;1091;p9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92" name="Google Shape;1092;p9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3" name="Google Shape;1093;p9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4" name="Google Shape;1094;p9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95" name="Google Shape;1095;p9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96" name="Google Shape;1096;p9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9" name="Google Shape;1099;p10"/>
          <p:cNvGrpSpPr/>
          <p:nvPr/>
        </p:nvGrpSpPr>
        <p:grpSpPr>
          <a:xfrm>
            <a:off x="6800134" y="-29"/>
            <a:ext cx="2382301" cy="4610466"/>
            <a:chOff x="6800134" y="-29"/>
            <a:chExt cx="2382301" cy="4610466"/>
          </a:xfrm>
        </p:grpSpPr>
        <p:grpSp>
          <p:nvGrpSpPr>
            <p:cNvPr id="1100" name="Google Shape;1100;p10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1101" name="Google Shape;1101;p10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0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3" name="Google Shape;1103;p10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1104" name="Google Shape;1104;p10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0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10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1107" name="Google Shape;1107;p10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10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9" name="Google Shape;1109;p10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1110" name="Google Shape;1110;p10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10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2" name="Google Shape;1112;p10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1113" name="Google Shape;1113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7" name="Google Shape;1117;p10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1118" name="Google Shape;1118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10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1123" name="Google Shape;1123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" name="Google Shape;1129;p10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1130" name="Google Shape;1130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10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1135" name="Google Shape;1135;p10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0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7" name="Google Shape;1137;p10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1138" name="Google Shape;1138;p10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1139" name="Google Shape;1139;p10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0" name="Google Shape;1140;p10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10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42" name="Google Shape;1142;p10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43" name="Google Shape;1143;p10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44" name="Google Shape;1144;p10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1145" name="Google Shape;1145;p10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1146" name="Google Shape;1146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8" name="Google Shape;1148;p10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1149" name="Google Shape;1149;p10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1150" name="Google Shape;1150;p10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1151" name="Google Shape;1151;p10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2" name="Google Shape;1152;p10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3" name="Google Shape;1153;p10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54" name="Google Shape;1154;p10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55" name="Google Shape;1155;p10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57" name="Google Shape;1157;p10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1158" name="Google Shape;1158;p10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1159" name="Google Shape;1159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1" name="Google Shape;1161;p10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1162" name="Google Shape;1162;p10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1163" name="Google Shape;1163;p10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1164" name="Google Shape;1164;p10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5" name="Google Shape;1165;p10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6" name="Google Shape;1166;p10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67" name="Google Shape;1167;p10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68" name="Google Shape;1168;p10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69" name="Google Shape;1169;p10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1170" name="Google Shape;1170;p10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1171" name="Google Shape;1171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73" name="Google Shape;1173;p10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1174" name="Google Shape;1174;p10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1175" name="Google Shape;1175;p10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1176" name="Google Shape;1176;p10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7" name="Google Shape;1177;p10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8" name="Google Shape;1178;p10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79" name="Google Shape;1179;p10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80" name="Google Shape;1180;p10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82" name="Google Shape;1182;p10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1183" name="Google Shape;1183;p10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1184" name="Google Shape;1184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6" name="Google Shape;1186;p10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1187" name="Google Shape;1187;p10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1188" name="Google Shape;1188;p10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1189" name="Google Shape;1189;p10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0" name="Google Shape;1190;p10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1" name="Google Shape;1191;p10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2" name="Google Shape;1192;p10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93" name="Google Shape;1193;p10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94" name="Google Shape;1194;p10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95" name="Google Shape;1195;p10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1196" name="Google Shape;1196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Pengadaan barang</a:t>
            </a:r>
            <a:endParaRPr/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1585825" y="2958775"/>
            <a:ext cx="4646100" cy="10845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/>
              <a:t>Oleh : RIZKY NURAHMAN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/>
              <a:t>       </a:t>
            </a:r>
            <a:endParaRPr b="1"/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9</a:t>
            </a:r>
            <a:endParaRPr sz="7200" b="1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14"/>
          <p:cNvSpPr txBox="1">
            <a:spLocks noGrp="1"/>
          </p:cNvSpPr>
          <p:nvPr>
            <p:ph type="title"/>
          </p:nvPr>
        </p:nvSpPr>
        <p:spPr>
          <a:xfrm>
            <a:off x="995507" y="787526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Latar belakang</a:t>
            </a:r>
            <a:endParaRPr/>
          </a:p>
        </p:txBody>
      </p:sp>
      <p:sp>
        <p:nvSpPr>
          <p:cNvPr id="1578" name="Google Shape;1578;p14"/>
          <p:cNvSpPr txBox="1">
            <a:spLocks noGrp="1"/>
          </p:cNvSpPr>
          <p:nvPr>
            <p:ph type="body" idx="1"/>
          </p:nvPr>
        </p:nvSpPr>
        <p:spPr>
          <a:xfrm>
            <a:off x="995507" y="1258826"/>
            <a:ext cx="4883254" cy="41190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Georgia Pro Semibold" panose="02000000000000000000" pitchFamily="2" charset="0"/>
                <a:ea typeface="Georgia Pro Semibold" panose="02000000000000000000" pitchFamily="2" charset="0"/>
              </a:rPr>
              <a:t>       Pengadaan barang merupakan proses kegiatan untuk memenuhi atau menyediakan kebutuhan dan pasokan barang atau pembelian langsung untuk memenuhi kebutuhan bisnis. </a:t>
            </a: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Georgia Pro Semibold" panose="02000000000000000000" pitchFamily="2" charset="0"/>
                <a:ea typeface="Georgia Pro Semibold" panose="02000000000000000000" pitchFamily="2" charset="0"/>
              </a:rPr>
              <a:t>       Website ini digunakan untuk menyajikan informasi yang akurat dan berkualitas dan berkualitas untuk keperluan dalam mengambil suatu keputusan bagi perusahaan karena dalam perkembangan teknologi saat ini yang sangat pesat.</a:t>
            </a: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Georgia Pro Semibold" panose="02000000000000000000" pitchFamily="2" charset="0"/>
                <a:ea typeface="Georgia Pro Semibold" panose="02000000000000000000" pitchFamily="2" charset="0"/>
              </a:rPr>
              <a:t>        </a:t>
            </a:r>
            <a:endParaRPr sz="1800">
              <a:latin typeface="Georgia Pro Semibold" panose="02000000000000000000" pitchFamily="2" charset="0"/>
              <a:ea typeface="Georgia Pro Semibold" panose="02000000000000000000" pitchFamily="2" charset="0"/>
            </a:endParaRPr>
          </a:p>
        </p:txBody>
      </p:sp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1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1C73844-7FA8-5C4B-867C-42D593D7C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52" y="98027"/>
            <a:ext cx="4482223" cy="247372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FA7977-6AF2-4746-AD8C-197C9220EA61}"/>
              </a:ext>
            </a:extLst>
          </p:cNvPr>
          <p:cNvSpPr txBox="1"/>
          <p:nvPr/>
        </p:nvSpPr>
        <p:spPr>
          <a:xfrm>
            <a:off x="2021656" y="2751748"/>
            <a:ext cx="286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/>
              <a:t>BATASAN MASALAH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2C534-11EF-7247-8276-723067AAD3C0}"/>
              </a:ext>
            </a:extLst>
          </p:cNvPr>
          <p:cNvSpPr txBox="1"/>
          <p:nvPr/>
        </p:nvSpPr>
        <p:spPr>
          <a:xfrm>
            <a:off x="1027452" y="4014609"/>
            <a:ext cx="4704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/>
              <a:t>Website ini hanya bisa diakses melalui  browser,</a:t>
            </a:r>
          </a:p>
          <a:p>
            <a:pPr marL="342900" indent="-342900" algn="l">
              <a:buAutoNum type="arabicPeriod"/>
            </a:pPr>
            <a:r>
              <a:rPr lang="en-US"/>
              <a:t>Website ini tidak mencakup laporan keuangan terkait pengadaan,</a:t>
            </a:r>
          </a:p>
          <a:p>
            <a:pPr marL="342900" indent="-342900" algn="l">
              <a:buAutoNum type="arabicPeriod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2F198-A9AE-824F-AB87-E81F2D6B169F}"/>
              </a:ext>
            </a:extLst>
          </p:cNvPr>
          <p:cNvSpPr txBox="1"/>
          <p:nvPr/>
        </p:nvSpPr>
        <p:spPr>
          <a:xfrm>
            <a:off x="610153" y="3321623"/>
            <a:ext cx="6282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      Berdasarkan latar belakang, maka batasan masalah dalam membuat aplikasi ini adalah sebagai berikut 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7"/>
          <p:cNvSpPr txBox="1">
            <a:spLocks noGrp="1"/>
          </p:cNvSpPr>
          <p:nvPr>
            <p:ph type="body" idx="1"/>
          </p:nvPr>
        </p:nvSpPr>
        <p:spPr>
          <a:xfrm>
            <a:off x="140683" y="0"/>
            <a:ext cx="5134800" cy="37647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/>
              <a:t>Flowchart</a:t>
            </a:r>
            <a:endParaRPr/>
          </a:p>
        </p:txBody>
      </p:sp>
      <p:sp>
        <p:nvSpPr>
          <p:cNvPr id="1601" name="Google Shape;1601;p1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C59A611-788E-8E4F-9D00-F18645AF6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83" y="680909"/>
            <a:ext cx="6137016" cy="43158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59437D-7D9A-8540-A8B5-5E39727D7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983" y="0"/>
            <a:ext cx="5134800" cy="35100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SKEMA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883B7-33A4-4140-B5EB-D753358F11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3A9FFA-EF89-4049-9185-C35F88769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83" y="806450"/>
            <a:ext cx="5838831" cy="4064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4721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762A56-2A5C-E743-84F5-90F92E35FB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3FCFAAE-7E98-1944-B866-D846638BB6FD}"/>
              </a:ext>
            </a:extLst>
          </p:cNvPr>
          <p:cNvSpPr txBox="1">
            <a:spLocks/>
          </p:cNvSpPr>
          <p:nvPr/>
        </p:nvSpPr>
        <p:spPr>
          <a:xfrm>
            <a:off x="1409839" y="2286052"/>
            <a:ext cx="6616930" cy="1263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>
                <a:latin typeface="Amasis MT Pro Medium" panose="02000000000000000000" pitchFamily="2" charset="0"/>
                <a:ea typeface="Amasis MT Pro Medium" panose="02000000000000000000" pitchFamily="2" charset="0"/>
              </a:rPr>
              <a:t>DEMO PROGRAM</a:t>
            </a:r>
          </a:p>
        </p:txBody>
      </p:sp>
    </p:spTree>
    <p:extLst>
      <p:ext uri="{BB962C8B-B14F-4D97-AF65-F5344CB8AC3E}">
        <p14:creationId xmlns:p14="http://schemas.microsoft.com/office/powerpoint/2010/main" val="33321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855300" y="973863"/>
            <a:ext cx="4694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1858" name="Google Shape;1858;p35"/>
          <p:cNvSpPr txBox="1">
            <a:spLocks noGrp="1"/>
          </p:cNvSpPr>
          <p:nvPr>
            <p:ph type="body" idx="4294967295"/>
          </p:nvPr>
        </p:nvSpPr>
        <p:spPr>
          <a:xfrm>
            <a:off x="855300" y="2284438"/>
            <a:ext cx="4694400" cy="18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Any questions?</a:t>
            </a:r>
            <a:br>
              <a:rPr lang="en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Please ask me.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4764-2108-CC46-9006-235012BF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02" y="787526"/>
            <a:ext cx="5660100" cy="471300"/>
          </a:xfrm>
        </p:spPr>
        <p:txBody>
          <a:bodyPr/>
          <a:lstStyle/>
          <a:p>
            <a:r>
              <a:rPr lang="en-US"/>
              <a:t>Kesimpulan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A7A52-CC6B-2640-ADAD-81AE7B598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296" y="1424925"/>
            <a:ext cx="5660100" cy="3718575"/>
          </a:xfrm>
        </p:spPr>
        <p:txBody>
          <a:bodyPr/>
          <a:lstStyle/>
          <a:p>
            <a:r>
              <a:rPr lang="en-US" sz="2000">
                <a:latin typeface="Dubai Medium" panose="020B0603030403030204" pitchFamily="34" charset="-78"/>
                <a:cs typeface="Dubai Medium" panose="020B0603030403030204" pitchFamily="34" charset="-78"/>
              </a:rPr>
              <a:t>Projek ini dibuat untuk memudahkan masyarakat dalam memenuhi kebutuhan sehari – hari.</a:t>
            </a:r>
          </a:p>
          <a:p>
            <a:endParaRPr lang="en-US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US" sz="2000">
                <a:latin typeface="Dubai Medium" panose="020B0603030403030204" pitchFamily="34" charset="-78"/>
                <a:cs typeface="Dubai Medium" panose="020B0603030403030204" pitchFamily="34" charset="-78"/>
              </a:rPr>
              <a:t>Projek ini dibuat untuk menghadapi persaingan di dalam dunia bisnis.</a:t>
            </a:r>
          </a:p>
          <a:p>
            <a:endParaRPr lang="en-US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US" sz="2000">
                <a:latin typeface="Dubai Medium" panose="020B0603030403030204" pitchFamily="34" charset="-78"/>
                <a:cs typeface="Dubai Medium" panose="020B0603030403030204" pitchFamily="34" charset="-78"/>
              </a:rPr>
              <a:t>Projek ini berperan sebagai solusi bagi para perusaahaan untuk memenuhi kebutuhan bisnis</a:t>
            </a:r>
            <a:r>
              <a:rPr lang="en-US" sz="2000">
                <a:solidFill>
                  <a:srgbClr val="26303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disaat teknologi yang saat ini semakin pesat.</a:t>
            </a:r>
            <a:endParaRPr lang="en-US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A4F83-D9D4-5149-AE3B-7F575BE4CC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803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 l="1493" t="2262" r="1708" b="11479"/>
          <a:stretch/>
        </p:blipFill>
        <p:spPr>
          <a:xfrm>
            <a:off x="-13855" y="-65340"/>
            <a:ext cx="9272610" cy="520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Ephesus template</vt:lpstr>
      <vt:lpstr>Pengadaan barang</vt:lpstr>
      <vt:lpstr>Latar belakang</vt:lpstr>
      <vt:lpstr>PowerPoint Presentation</vt:lpstr>
      <vt:lpstr>PowerPoint Presentation</vt:lpstr>
      <vt:lpstr>PowerPoint Presentation</vt:lpstr>
      <vt:lpstr>PowerPoint Presentation</vt:lpstr>
      <vt:lpstr>Thanks!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Assalamualaikum wr. wb.</dc:title>
  <cp:lastModifiedBy>Rizky N</cp:lastModifiedBy>
  <cp:revision>26</cp:revision>
  <dcterms:modified xsi:type="dcterms:W3CDTF">2022-03-27T18:08:46Z</dcterms:modified>
</cp:coreProperties>
</file>