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61" r:id="rId3"/>
    <p:sldId id="270" r:id="rId4"/>
    <p:sldId id="262" r:id="rId5"/>
    <p:sldId id="263" r:id="rId6"/>
    <p:sldId id="264" r:id="rId7"/>
    <p:sldId id="268" r:id="rId8"/>
    <p:sldId id="265" r:id="rId9"/>
    <p:sldId id="269" r:id="rId10"/>
    <p:sldId id="267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65"/>
  </p:normalViewPr>
  <p:slideViewPr>
    <p:cSldViewPr>
      <p:cViewPr varScale="1">
        <p:scale>
          <a:sx n="85" d="100"/>
          <a:sy n="85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751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33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944201"/>
            <a:ext cx="8229600" cy="7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400" b="1" i="0">
                <a:solidFill>
                  <a:srgbClr val="7373D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842524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defRPr sz="16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534212"/>
            <a:ext cx="2133599" cy="18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6534212"/>
            <a:ext cx="2895600" cy="18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534212"/>
            <a:ext cx="2133599" cy="18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308949" y="-9226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>
                <a:solidFill>
                  <a:srgbClr val="7F7F7F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7F7F7F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7F7F7F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7F7F7F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7F7F7F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509146"/>
            <a:ext cx="2895600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944201"/>
            <a:ext cx="8229600" cy="7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400" b="1" i="0">
                <a:solidFill>
                  <a:srgbClr val="7373D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4983599" y="2665203"/>
            <a:ext cx="53489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3200">
                <a:solidFill>
                  <a:srgbClr val="7373D7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792600" y="684004"/>
            <a:ext cx="53489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000">
                <a:solidFill>
                  <a:srgbClr val="7F7F7F"/>
                </a:solidFill>
              </a:defRPr>
            </a:lvl1pPr>
            <a:lvl2pPr lvl="1" rtl="0">
              <a:spcBef>
                <a:spcPts val="0"/>
              </a:spcBef>
              <a:defRPr sz="1800">
                <a:solidFill>
                  <a:srgbClr val="7F7F7F"/>
                </a:solidFill>
              </a:defRPr>
            </a:lvl2pPr>
            <a:lvl3pPr lvl="2" rtl="0">
              <a:spcBef>
                <a:spcPts val="0"/>
              </a:spcBef>
              <a:defRPr sz="1600">
                <a:solidFill>
                  <a:srgbClr val="7F7F7F"/>
                </a:solidFill>
              </a:defRPr>
            </a:lvl3pPr>
            <a:lvl4pPr lvl="3" rtl="0">
              <a:spcBef>
                <a:spcPts val="0"/>
              </a:spcBef>
              <a:defRPr sz="1400">
                <a:solidFill>
                  <a:srgbClr val="7F7F7F"/>
                </a:solidFill>
              </a:defRPr>
            </a:lvl4pPr>
            <a:lvl5pPr lvl="4" rtl="0">
              <a:spcBef>
                <a:spcPts val="0"/>
              </a:spcBef>
              <a:defRPr sz="1400">
                <a:solidFill>
                  <a:srgbClr val="7F7F7F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509146"/>
            <a:ext cx="2895600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l="4087" b="4131"/>
          <a:stretch/>
        </p:blipFill>
        <p:spPr>
          <a:xfrm>
            <a:off x="0" y="0"/>
            <a:ext cx="9144000" cy="687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410" y="5508769"/>
            <a:ext cx="7593599" cy="136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1"/>
          <p:cNvPicPr preferRelativeResize="0"/>
          <p:nvPr/>
        </p:nvPicPr>
        <p:blipFill rotWithShape="1">
          <a:blip r:embed="rId4">
            <a:alphaModFix/>
          </a:blip>
          <a:srcRect l="15666" r="2137"/>
          <a:stretch/>
        </p:blipFill>
        <p:spPr>
          <a:xfrm>
            <a:off x="0" y="5268007"/>
            <a:ext cx="9144000" cy="47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100666" y="52175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7373D7"/>
              </a:buClr>
              <a:buFont typeface="Trebuchet MS"/>
              <a:buNone/>
              <a:defRPr sz="4000" b="1" i="0" u="none" strike="noStrike" cap="none">
                <a:solidFill>
                  <a:srgbClr val="7373D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302933" y="1992313"/>
            <a:ext cx="6569699" cy="164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FFFFFF"/>
              </a:buClr>
              <a:buFont typeface="Trebuchet MS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sz="2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defRPr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defRPr sz="16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defRPr sz="16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3640667" y="3640137"/>
            <a:ext cx="5231999" cy="14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800">
                <a:solidFill>
                  <a:schemeClr val="lt1"/>
                </a:solidFill>
              </a:defRPr>
            </a:lvl1pPr>
            <a:lvl2pPr marL="457200" lvl="1" indent="0" algn="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2pPr>
            <a:lvl3pPr marL="914400" lvl="2" indent="0" algn="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3pPr>
            <a:lvl4pPr marL="1371600" lvl="3" indent="0" algn="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200">
                <a:solidFill>
                  <a:schemeClr val="lt1"/>
                </a:solidFill>
              </a:defRPr>
            </a:lvl4pPr>
            <a:lvl5pPr marL="1828800" lvl="4" indent="0" algn="r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3200" b="1" cap="none">
                <a:solidFill>
                  <a:srgbClr val="7373D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509146"/>
            <a:ext cx="2895600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842524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800">
                <a:solidFill>
                  <a:srgbClr val="7F7F7F"/>
                </a:solidFill>
              </a:defRPr>
            </a:lvl1pPr>
            <a:lvl2pPr lvl="1" rtl="0">
              <a:spcBef>
                <a:spcPts val="0"/>
              </a:spcBef>
              <a:defRPr sz="1600">
                <a:solidFill>
                  <a:srgbClr val="7F7F7F"/>
                </a:solidFill>
              </a:defRPr>
            </a:lvl2pPr>
            <a:lvl3pPr lvl="2" rtl="0">
              <a:spcBef>
                <a:spcPts val="0"/>
              </a:spcBef>
              <a:defRPr sz="1400">
                <a:solidFill>
                  <a:srgbClr val="7F7F7F"/>
                </a:solidFill>
              </a:defRPr>
            </a:lvl3pPr>
            <a:lvl4pPr lvl="3" rtl="0">
              <a:spcBef>
                <a:spcPts val="0"/>
              </a:spcBef>
              <a:defRPr sz="1200">
                <a:solidFill>
                  <a:srgbClr val="7F7F7F"/>
                </a:solidFill>
              </a:defRPr>
            </a:lvl4pPr>
            <a:lvl5pPr lvl="4" rtl="0">
              <a:spcBef>
                <a:spcPts val="0"/>
              </a:spcBef>
              <a:defRPr sz="1200">
                <a:solidFill>
                  <a:srgbClr val="7F7F7F"/>
                </a:solidFill>
              </a:defRPr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48200" y="1842524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800">
                <a:solidFill>
                  <a:srgbClr val="7F7F7F"/>
                </a:solidFill>
              </a:defRPr>
            </a:lvl1pPr>
            <a:lvl2pPr lvl="1" rtl="0">
              <a:spcBef>
                <a:spcPts val="0"/>
              </a:spcBef>
              <a:defRPr sz="1600">
                <a:solidFill>
                  <a:srgbClr val="7F7F7F"/>
                </a:solidFill>
              </a:defRPr>
            </a:lvl2pPr>
            <a:lvl3pPr lvl="2" rtl="0">
              <a:spcBef>
                <a:spcPts val="0"/>
              </a:spcBef>
              <a:defRPr sz="1400">
                <a:solidFill>
                  <a:srgbClr val="7F7F7F"/>
                </a:solidFill>
              </a:defRPr>
            </a:lvl3pPr>
            <a:lvl4pPr lvl="3" rtl="0">
              <a:spcBef>
                <a:spcPts val="0"/>
              </a:spcBef>
              <a:defRPr sz="1200">
                <a:solidFill>
                  <a:srgbClr val="7F7F7F"/>
                </a:solidFill>
              </a:defRPr>
            </a:lvl4pPr>
            <a:lvl5pPr lvl="4" rtl="0">
              <a:spcBef>
                <a:spcPts val="0"/>
              </a:spcBef>
              <a:defRPr sz="1200">
                <a:solidFill>
                  <a:srgbClr val="7F7F7F"/>
                </a:solidFill>
              </a:defRPr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509146"/>
            <a:ext cx="2895600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944201"/>
            <a:ext cx="8229600" cy="7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400" b="1" i="0">
                <a:solidFill>
                  <a:srgbClr val="7373D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777436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 sz="1800" b="1">
                <a:solidFill>
                  <a:srgbClr val="7F7F7F"/>
                </a:solidFill>
              </a:defRPr>
            </a:lvl1pPr>
            <a:lvl2pPr marL="457200" lvl="1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2417199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800">
                <a:solidFill>
                  <a:srgbClr val="7F7F7F"/>
                </a:solidFill>
              </a:defRPr>
            </a:lvl1pPr>
            <a:lvl2pPr lvl="1" rtl="0">
              <a:spcBef>
                <a:spcPts val="0"/>
              </a:spcBef>
              <a:defRPr sz="1600">
                <a:solidFill>
                  <a:srgbClr val="7F7F7F"/>
                </a:solidFill>
              </a:defRPr>
            </a:lvl2pPr>
            <a:lvl3pPr lvl="2" rtl="0">
              <a:spcBef>
                <a:spcPts val="0"/>
              </a:spcBef>
              <a:defRPr sz="1400">
                <a:solidFill>
                  <a:srgbClr val="7F7F7F"/>
                </a:solidFill>
              </a:defRPr>
            </a:lvl3pPr>
            <a:lvl4pPr lvl="3" rtl="0">
              <a:spcBef>
                <a:spcPts val="0"/>
              </a:spcBef>
              <a:defRPr sz="1200">
                <a:solidFill>
                  <a:srgbClr val="7F7F7F"/>
                </a:solidFill>
              </a:defRPr>
            </a:lvl4pPr>
            <a:lvl5pPr lvl="4" rtl="0">
              <a:spcBef>
                <a:spcPts val="0"/>
              </a:spcBef>
              <a:defRPr sz="1200">
                <a:solidFill>
                  <a:srgbClr val="7F7F7F"/>
                </a:solidFill>
              </a:defRPr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4645025" y="1777436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 sz="1800" b="1">
                <a:solidFill>
                  <a:srgbClr val="7F7F7F"/>
                </a:solidFill>
              </a:defRPr>
            </a:lvl1pPr>
            <a:lvl2pPr marL="457200" lvl="1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4645025" y="2417199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800">
                <a:solidFill>
                  <a:srgbClr val="7F7F7F"/>
                </a:solidFill>
              </a:defRPr>
            </a:lvl1pPr>
            <a:lvl2pPr lvl="1" rtl="0">
              <a:spcBef>
                <a:spcPts val="0"/>
              </a:spcBef>
              <a:defRPr sz="1600">
                <a:solidFill>
                  <a:srgbClr val="7F7F7F"/>
                </a:solidFill>
              </a:defRPr>
            </a:lvl2pPr>
            <a:lvl3pPr lvl="2" rtl="0">
              <a:spcBef>
                <a:spcPts val="0"/>
              </a:spcBef>
              <a:defRPr sz="1400">
                <a:solidFill>
                  <a:srgbClr val="7F7F7F"/>
                </a:solidFill>
              </a:defRPr>
            </a:lvl3pPr>
            <a:lvl4pPr lvl="3" rtl="0">
              <a:spcBef>
                <a:spcPts val="0"/>
              </a:spcBef>
              <a:defRPr sz="1200">
                <a:solidFill>
                  <a:srgbClr val="7F7F7F"/>
                </a:solidFill>
              </a:defRPr>
            </a:lvl4pPr>
            <a:lvl5pPr lvl="4" rtl="0">
              <a:spcBef>
                <a:spcPts val="0"/>
              </a:spcBef>
              <a:defRPr sz="1200">
                <a:solidFill>
                  <a:srgbClr val="7F7F7F"/>
                </a:solidFill>
              </a:defRPr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509146"/>
            <a:ext cx="2895600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944201"/>
            <a:ext cx="8229600" cy="7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400" b="1" i="0">
                <a:solidFill>
                  <a:srgbClr val="7373D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509146"/>
            <a:ext cx="2895600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944201"/>
            <a:ext cx="8229600" cy="7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400" b="1" i="0">
                <a:solidFill>
                  <a:srgbClr val="7373D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509146"/>
            <a:ext cx="2895600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949886"/>
            <a:ext cx="3008399" cy="9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1400" b="1">
                <a:solidFill>
                  <a:srgbClr val="7F7F7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952558"/>
            <a:ext cx="5111699" cy="538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000">
                <a:solidFill>
                  <a:srgbClr val="7F7F7F"/>
                </a:solidFill>
              </a:defRPr>
            </a:lvl1pPr>
            <a:lvl2pPr lvl="1" rtl="0">
              <a:spcBef>
                <a:spcPts val="0"/>
              </a:spcBef>
              <a:defRPr sz="1800">
                <a:solidFill>
                  <a:srgbClr val="7F7F7F"/>
                </a:solidFill>
              </a:defRPr>
            </a:lvl2pPr>
            <a:lvl3pPr lvl="2" rtl="0">
              <a:spcBef>
                <a:spcPts val="0"/>
              </a:spcBef>
              <a:defRPr sz="1600">
                <a:solidFill>
                  <a:srgbClr val="7F7F7F"/>
                </a:solidFill>
              </a:defRPr>
            </a:lvl3pPr>
            <a:lvl4pPr lvl="3" rtl="0">
              <a:spcBef>
                <a:spcPts val="0"/>
              </a:spcBef>
              <a:defRPr sz="1400">
                <a:solidFill>
                  <a:srgbClr val="7F7F7F"/>
                </a:solidFill>
              </a:defRPr>
            </a:lvl4pPr>
            <a:lvl5pPr lvl="4" rtl="0">
              <a:spcBef>
                <a:spcPts val="0"/>
              </a:spcBef>
              <a:defRPr sz="1400">
                <a:solidFill>
                  <a:srgbClr val="7F7F7F"/>
                </a:solidFill>
              </a:defRPr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921827"/>
            <a:ext cx="3008399" cy="441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 sz="1050">
                <a:solidFill>
                  <a:srgbClr val="7F7F7F"/>
                </a:solidFill>
              </a:defRPr>
            </a:lvl1pPr>
            <a:lvl2pPr marL="457200" lvl="1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6509146"/>
            <a:ext cx="2895600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5439614"/>
            <a:ext cx="5486399" cy="38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1400" b="1">
                <a:solidFill>
                  <a:srgbClr val="7F7F7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1147558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3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5831064"/>
            <a:ext cx="5486399" cy="5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 sz="1050">
                <a:solidFill>
                  <a:srgbClr val="7F7F7F"/>
                </a:solidFill>
              </a:defRPr>
            </a:lvl1pPr>
            <a:lvl2pPr marL="457200" lvl="1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509146"/>
            <a:ext cx="2895600" cy="2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509146"/>
            <a:ext cx="2133599" cy="21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5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944209"/>
            <a:ext cx="8229600" cy="76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7373D7"/>
              </a:buClr>
              <a:buFont typeface="Trebuchet MS"/>
              <a:buNone/>
              <a:defRPr sz="2400" b="1" i="0" u="none" strike="noStrike" cap="none">
                <a:solidFill>
                  <a:srgbClr val="7373D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85923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7F7F7F"/>
              </a:buClr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7F7F7F"/>
              </a:buClr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–"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Font typeface="Arial"/>
              <a:buChar char="»"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6534214"/>
            <a:ext cx="2133599" cy="18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124200" y="6534214"/>
            <a:ext cx="2895600" cy="18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553200" y="6534214"/>
            <a:ext cx="2133599" cy="18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1100666" y="521758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Nordic e-Infrastructure Collaboration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302933" y="1992313"/>
            <a:ext cx="6569699" cy="164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-DK" dirty="0" err="1" smtClean="0"/>
              <a:t>Some</a:t>
            </a:r>
            <a:r>
              <a:rPr lang="da-DK" dirty="0" smtClean="0"/>
              <a:t> summary observations</a:t>
            </a:r>
            <a:endParaRPr dirty="0"/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3640667" y="3640137"/>
            <a:ext cx="5231999" cy="141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b-NO" dirty="0" smtClean="0"/>
              <a:t>Gudmund Høst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Maybe</a:t>
            </a:r>
            <a:r>
              <a:rPr lang="nb-NO" dirty="0"/>
              <a:t> NeIC AHM is </a:t>
            </a:r>
            <a:r>
              <a:rPr lang="nb-NO" dirty="0" err="1"/>
              <a:t>evolving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an infrastructure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Build</a:t>
            </a:r>
            <a:r>
              <a:rPr lang="nb-NO" dirty="0" smtClean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smtClean="0"/>
              <a:t>”</a:t>
            </a:r>
            <a:r>
              <a:rPr lang="nb-NO" dirty="0" err="1" smtClean="0"/>
              <a:t>installed</a:t>
            </a:r>
            <a:r>
              <a:rPr lang="nb-NO" dirty="0" smtClean="0"/>
              <a:t> base”?</a:t>
            </a:r>
            <a:endParaRPr lang="nb-NO" dirty="0"/>
          </a:p>
          <a:p>
            <a:r>
              <a:rPr lang="nb-NO" dirty="0"/>
              <a:t>Benefit from </a:t>
            </a:r>
            <a:r>
              <a:rPr lang="nb-NO" dirty="0" smtClean="0"/>
              <a:t>”</a:t>
            </a:r>
            <a:r>
              <a:rPr lang="nb-NO" dirty="0" err="1" smtClean="0"/>
              <a:t>path</a:t>
            </a:r>
            <a:r>
              <a:rPr lang="nb-NO" dirty="0" smtClean="0"/>
              <a:t> </a:t>
            </a:r>
            <a:r>
              <a:rPr lang="nb-NO" dirty="0" err="1" smtClean="0"/>
              <a:t>dependence</a:t>
            </a:r>
            <a:r>
              <a:rPr lang="nb-NO" dirty="0" smtClean="0"/>
              <a:t>”</a:t>
            </a:r>
            <a:endParaRPr lang="nb-NO" dirty="0"/>
          </a:p>
          <a:p>
            <a:r>
              <a:rPr lang="nb-NO" dirty="0" err="1"/>
              <a:t>Don’t</a:t>
            </a:r>
            <a:r>
              <a:rPr lang="nb-NO" dirty="0"/>
              <a:t> end up </a:t>
            </a:r>
            <a:r>
              <a:rPr lang="nb-NO" dirty="0" err="1"/>
              <a:t>with</a:t>
            </a:r>
            <a:r>
              <a:rPr lang="nb-NO" dirty="0"/>
              <a:t> an </a:t>
            </a:r>
            <a:r>
              <a:rPr lang="nb-NO" dirty="0" smtClean="0"/>
              <a:t>”ultra-</a:t>
            </a:r>
            <a:r>
              <a:rPr lang="nb-NO" dirty="0" err="1" smtClean="0"/>
              <a:t>large</a:t>
            </a:r>
            <a:r>
              <a:rPr lang="nb-NO" dirty="0" smtClean="0"/>
              <a:t>-system”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4459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Next</a:t>
            </a:r>
            <a:r>
              <a:rPr lang="nb-NO" dirty="0" smtClean="0"/>
              <a:t> AHM – </a:t>
            </a:r>
            <a:r>
              <a:rPr lang="nb-NO" dirty="0" err="1" smtClean="0"/>
              <a:t>three</a:t>
            </a:r>
            <a:r>
              <a:rPr lang="nb-NO" dirty="0" smtClean="0"/>
              <a:t> </a:t>
            </a:r>
            <a:r>
              <a:rPr lang="nb-NO" dirty="0" err="1" smtClean="0"/>
              <a:t>options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Repeat</a:t>
            </a:r>
            <a:r>
              <a:rPr lang="nb-NO" dirty="0" smtClean="0"/>
              <a:t> (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develop</a:t>
            </a:r>
            <a:r>
              <a:rPr lang="nb-NO" dirty="0" smtClean="0"/>
              <a:t> </a:t>
            </a:r>
            <a:r>
              <a:rPr lang="nb-NO" dirty="0" err="1" smtClean="0"/>
              <a:t>concept</a:t>
            </a:r>
            <a:r>
              <a:rPr lang="nb-NO" dirty="0" smtClean="0"/>
              <a:t> </a:t>
            </a:r>
            <a:r>
              <a:rPr lang="nb-NO" dirty="0" err="1" smtClean="0"/>
              <a:t>further</a:t>
            </a:r>
            <a:r>
              <a:rPr lang="nb-NO" dirty="0" smtClean="0"/>
              <a:t>)</a:t>
            </a:r>
          </a:p>
          <a:p>
            <a:r>
              <a:rPr lang="nb-NO" dirty="0" err="1" smtClean="0"/>
              <a:t>Change</a:t>
            </a:r>
            <a:r>
              <a:rPr lang="nb-NO" dirty="0" smtClean="0"/>
              <a:t> (format, location, ...)</a:t>
            </a:r>
          </a:p>
          <a:p>
            <a:r>
              <a:rPr lang="nb-NO" dirty="0" err="1" smtClean="0"/>
              <a:t>Cancel</a:t>
            </a:r>
            <a:r>
              <a:rPr lang="nb-NO" dirty="0" smtClean="0"/>
              <a:t> (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have NeIC </a:t>
            </a:r>
            <a:r>
              <a:rPr lang="nb-NO" dirty="0" err="1" smtClean="0"/>
              <a:t>conference</a:t>
            </a:r>
            <a:r>
              <a:rPr lang="nb-NO" dirty="0" smtClean="0"/>
              <a:t> in 2017)</a:t>
            </a:r>
          </a:p>
          <a:p>
            <a:endParaRPr lang="nb-NO" dirty="0" smtClean="0"/>
          </a:p>
          <a:p>
            <a:pPr marL="152400" indent="0">
              <a:buNone/>
            </a:pPr>
            <a:r>
              <a:rPr lang="nb-NO" dirty="0" smtClean="0"/>
              <a:t>Note: In a </a:t>
            </a:r>
            <a:r>
              <a:rPr lang="nb-NO" dirty="0" err="1" smtClean="0"/>
              <a:t>year</a:t>
            </a:r>
            <a:r>
              <a:rPr lang="nb-NO" dirty="0" smtClean="0"/>
              <a:t> from </a:t>
            </a:r>
            <a:r>
              <a:rPr lang="nb-NO" dirty="0" err="1" smtClean="0"/>
              <a:t>now</a:t>
            </a:r>
            <a:r>
              <a:rPr lang="nb-NO" dirty="0" smtClean="0"/>
              <a:t>, </a:t>
            </a:r>
            <a:r>
              <a:rPr lang="nb-NO" dirty="0" err="1" smtClean="0"/>
              <a:t>we</a:t>
            </a:r>
            <a:r>
              <a:rPr lang="nb-NO" dirty="0" smtClean="0"/>
              <a:t> plan to have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new</a:t>
            </a:r>
            <a:r>
              <a:rPr lang="nb-NO" dirty="0" smtClean="0"/>
              <a:t> teams </a:t>
            </a:r>
            <a:r>
              <a:rPr lang="nb-NO" dirty="0" err="1" smtClean="0"/>
              <a:t>going</a:t>
            </a:r>
            <a:endParaRPr lang="nb-NO" dirty="0" smtClean="0"/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80286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84200" lvl="1" indent="0">
              <a:buNone/>
            </a:pPr>
            <a:endParaRPr lang="nb-NO" dirty="0" smtClean="0"/>
          </a:p>
          <a:p>
            <a:pPr marL="584200" lvl="1" indent="0">
              <a:buNone/>
            </a:pPr>
            <a:endParaRPr lang="nb-NO" dirty="0"/>
          </a:p>
          <a:p>
            <a:pPr marL="584200" lvl="1" indent="0">
              <a:buNone/>
            </a:pPr>
            <a:r>
              <a:rPr lang="nb-NO" sz="2800" dirty="0" err="1" smtClean="0"/>
              <a:t>Actually</a:t>
            </a:r>
            <a:r>
              <a:rPr lang="nb-NO" sz="2800" dirty="0" smtClean="0"/>
              <a:t>, I am from Oslo.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197192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Impressions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calm</a:t>
            </a:r>
            <a:r>
              <a:rPr lang="nb-NO" dirty="0" smtClean="0"/>
              <a:t>, </a:t>
            </a:r>
            <a:r>
              <a:rPr lang="nb-NO" dirty="0" err="1" smtClean="0"/>
              <a:t>focused</a:t>
            </a:r>
            <a:r>
              <a:rPr lang="nb-NO" dirty="0" smtClean="0"/>
              <a:t> and </a:t>
            </a:r>
            <a:r>
              <a:rPr lang="nb-NO" dirty="0" err="1" smtClean="0"/>
              <a:t>smoothly</a:t>
            </a:r>
            <a:r>
              <a:rPr lang="nb-NO" dirty="0" smtClean="0"/>
              <a:t> </a:t>
            </a:r>
            <a:r>
              <a:rPr lang="nb-NO" dirty="0" err="1" smtClean="0"/>
              <a:t>interacting</a:t>
            </a:r>
            <a:r>
              <a:rPr lang="nb-NO" dirty="0" smtClean="0"/>
              <a:t> AHM</a:t>
            </a:r>
          </a:p>
          <a:p>
            <a:r>
              <a:rPr lang="nb-NO" dirty="0" smtClean="0"/>
              <a:t>NeIC staff </a:t>
            </a:r>
            <a:r>
              <a:rPr lang="nb-NO" dirty="0" err="1" smtClean="0"/>
              <a:t>now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quite</a:t>
            </a:r>
            <a:r>
              <a:rPr lang="nb-NO" dirty="0" smtClean="0"/>
              <a:t> </a:t>
            </a:r>
            <a:r>
              <a:rPr lang="nb-NO" dirty="0" err="1" smtClean="0"/>
              <a:t>well</a:t>
            </a:r>
            <a:endParaRPr lang="nb-NO" dirty="0" smtClean="0"/>
          </a:p>
          <a:p>
            <a:r>
              <a:rPr lang="nb-NO" smtClean="0"/>
              <a:t>The less I am involved, the better?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082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NT1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mature</a:t>
            </a:r>
            <a:r>
              <a:rPr lang="nb-NO" dirty="0" smtClean="0"/>
              <a:t> team </a:t>
            </a:r>
          </a:p>
          <a:p>
            <a:r>
              <a:rPr lang="nb-NO" dirty="0"/>
              <a:t>W</a:t>
            </a:r>
            <a:r>
              <a:rPr lang="nb-NO" dirty="0" smtClean="0"/>
              <a:t>orks </a:t>
            </a:r>
            <a:r>
              <a:rPr lang="nb-NO" dirty="0" err="1" smtClean="0"/>
              <a:t>well</a:t>
            </a:r>
            <a:endParaRPr lang="nb-NO" dirty="0" smtClean="0"/>
          </a:p>
          <a:p>
            <a:r>
              <a:rPr lang="nb-NO" dirty="0" err="1"/>
              <a:t>S</a:t>
            </a:r>
            <a:r>
              <a:rPr lang="nb-NO" dirty="0" err="1" smtClean="0"/>
              <a:t>elf-sufficient</a:t>
            </a:r>
            <a:r>
              <a:rPr lang="nb-NO" dirty="0" smtClean="0"/>
              <a:t> </a:t>
            </a:r>
          </a:p>
          <a:p>
            <a:endParaRPr lang="nb-NO" dirty="0"/>
          </a:p>
          <a:p>
            <a:r>
              <a:rPr lang="nb-NO" dirty="0" err="1"/>
              <a:t>A</a:t>
            </a:r>
            <a:r>
              <a:rPr lang="nb-NO" dirty="0" err="1" smtClean="0"/>
              <a:t>ssumes</a:t>
            </a:r>
            <a:r>
              <a:rPr lang="nb-NO" dirty="0" smtClean="0"/>
              <a:t> </a:t>
            </a:r>
            <a:r>
              <a:rPr lang="nb-NO" dirty="0" err="1" smtClean="0"/>
              <a:t>responsibility</a:t>
            </a:r>
            <a:endParaRPr lang="nb-NO" dirty="0" smtClean="0"/>
          </a:p>
          <a:p>
            <a:pPr lvl="1"/>
            <a:r>
              <a:rPr lang="nb-NO" dirty="0" smtClean="0"/>
              <a:t>Key </a:t>
            </a:r>
            <a:r>
              <a:rPr lang="nb-NO" dirty="0" err="1" smtClean="0"/>
              <a:t>Performance</a:t>
            </a:r>
            <a:r>
              <a:rPr lang="nb-NO" dirty="0" smtClean="0"/>
              <a:t> </a:t>
            </a:r>
            <a:r>
              <a:rPr lang="nb-NO" dirty="0" err="1" smtClean="0"/>
              <a:t>Indicators</a:t>
            </a:r>
            <a:endParaRPr lang="nb-NO" dirty="0" smtClean="0"/>
          </a:p>
          <a:p>
            <a:pPr lvl="1"/>
            <a:r>
              <a:rPr lang="nb-NO" dirty="0"/>
              <a:t>I</a:t>
            </a:r>
            <a:r>
              <a:rPr lang="nb-NO" dirty="0" smtClean="0"/>
              <a:t>nput to </a:t>
            </a:r>
            <a:r>
              <a:rPr lang="nb-NO" dirty="0" err="1" smtClean="0"/>
              <a:t>NorduGrid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ARC </a:t>
            </a:r>
            <a:r>
              <a:rPr lang="nb-NO" dirty="0" err="1" smtClean="0"/>
              <a:t>development</a:t>
            </a:r>
            <a:endParaRPr lang="nb-NO" dirty="0" smtClean="0"/>
          </a:p>
          <a:p>
            <a:pPr lvl="1"/>
            <a:r>
              <a:rPr lang="nb-NO" dirty="0" smtClean="0"/>
              <a:t>NeIC </a:t>
            </a:r>
            <a:r>
              <a:rPr lang="nb-NO" dirty="0" err="1" smtClean="0"/>
              <a:t>attractors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702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Tryggve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Settling</a:t>
            </a:r>
            <a:r>
              <a:rPr lang="nb-NO" dirty="0" smtClean="0"/>
              <a:t> in, </a:t>
            </a:r>
            <a:r>
              <a:rPr lang="nb-NO" dirty="0" err="1" smtClean="0"/>
              <a:t>finding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shape</a:t>
            </a:r>
            <a:endParaRPr lang="nb-NO" dirty="0" smtClean="0"/>
          </a:p>
          <a:p>
            <a:r>
              <a:rPr lang="nb-NO" dirty="0" smtClean="0"/>
              <a:t>Has </a:t>
            </a:r>
            <a:r>
              <a:rPr lang="nb-NO" dirty="0" err="1" smtClean="0"/>
              <a:t>pioneered</a:t>
            </a:r>
            <a:r>
              <a:rPr lang="nb-NO" dirty="0" smtClean="0"/>
              <a:t> </a:t>
            </a:r>
            <a:r>
              <a:rPr lang="nb-NO" dirty="0" err="1" smtClean="0"/>
              <a:t>several</a:t>
            </a:r>
            <a:r>
              <a:rPr lang="nb-NO" dirty="0" smtClean="0"/>
              <a:t> </a:t>
            </a:r>
            <a:r>
              <a:rPr lang="nb-NO" dirty="0" err="1" smtClean="0"/>
              <a:t>collaboration</a:t>
            </a:r>
            <a:r>
              <a:rPr lang="nb-NO" dirty="0" smtClean="0"/>
              <a:t> </a:t>
            </a:r>
            <a:r>
              <a:rPr lang="nb-NO" dirty="0" err="1" smtClean="0"/>
              <a:t>tools</a:t>
            </a:r>
            <a:endParaRPr lang="nb-NO" dirty="0" smtClean="0"/>
          </a:p>
          <a:p>
            <a:r>
              <a:rPr lang="nb-NO" dirty="0" err="1" smtClean="0"/>
              <a:t>Building</a:t>
            </a:r>
            <a:r>
              <a:rPr lang="nb-NO" dirty="0" smtClean="0"/>
              <a:t> </a:t>
            </a:r>
            <a:r>
              <a:rPr lang="nb-NO" dirty="0" err="1" smtClean="0"/>
              <a:t>collaboration</a:t>
            </a:r>
            <a:r>
              <a:rPr lang="nb-NO" dirty="0" smtClean="0"/>
              <a:t> ”rock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top</a:t>
            </a:r>
            <a:r>
              <a:rPr lang="nb-NO" dirty="0" smtClean="0"/>
              <a:t> </a:t>
            </a:r>
            <a:r>
              <a:rPr lang="nb-NO" err="1" smtClean="0"/>
              <a:t>of</a:t>
            </a:r>
            <a:r>
              <a:rPr lang="nb-NO" smtClean="0"/>
              <a:t> rock”</a:t>
            </a:r>
            <a:endParaRPr lang="nb-NO" dirty="0" smtClean="0"/>
          </a:p>
          <a:p>
            <a:r>
              <a:rPr lang="nb-NO" dirty="0" err="1" smtClean="0"/>
              <a:t>Eye</a:t>
            </a:r>
            <a:r>
              <a:rPr lang="nb-NO" dirty="0" smtClean="0"/>
              <a:t> </a:t>
            </a:r>
            <a:r>
              <a:rPr lang="nb-NO" dirty="0" err="1" smtClean="0"/>
              <a:t>opener</a:t>
            </a:r>
            <a:r>
              <a:rPr lang="nb-NO" dirty="0" smtClean="0"/>
              <a:t>: Tools </a:t>
            </a:r>
            <a:r>
              <a:rPr lang="nb-NO" dirty="0" err="1" smtClean="0"/>
              <a:t>registry</a:t>
            </a:r>
            <a:r>
              <a:rPr lang="nb-NO" dirty="0" smtClean="0"/>
              <a:t> </a:t>
            </a:r>
            <a:endParaRPr lang="nb-NO" dirty="0"/>
          </a:p>
          <a:p>
            <a:r>
              <a:rPr lang="nb-NO" dirty="0" smtClean="0"/>
              <a:t>Code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Conduct</a:t>
            </a:r>
            <a:r>
              <a:rPr lang="nb-NO" dirty="0" smtClean="0"/>
              <a:t> for systems </a:t>
            </a:r>
            <a:r>
              <a:rPr lang="nb-NO" dirty="0" err="1" smtClean="0"/>
              <a:t>treating</a:t>
            </a:r>
            <a:r>
              <a:rPr lang="nb-NO" dirty="0" smtClean="0"/>
              <a:t> </a:t>
            </a:r>
            <a:r>
              <a:rPr lang="nb-NO" dirty="0" err="1" smtClean="0"/>
              <a:t>senstive</a:t>
            </a:r>
            <a:r>
              <a:rPr lang="nb-NO" dirty="0" smtClean="0"/>
              <a:t> data – </a:t>
            </a:r>
            <a:r>
              <a:rPr lang="nb-NO" dirty="0" err="1" smtClean="0"/>
              <a:t>interesting</a:t>
            </a:r>
            <a:r>
              <a:rPr lang="nb-NO" dirty="0" smtClean="0"/>
              <a:t> first </a:t>
            </a:r>
            <a:r>
              <a:rPr lang="nb-NO" dirty="0" err="1" smtClean="0"/>
              <a:t>steps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5866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Glenna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Has </a:t>
            </a:r>
            <a:r>
              <a:rPr lang="nb-NO" dirty="0" err="1" smtClean="0"/>
              <a:t>had</a:t>
            </a:r>
            <a:r>
              <a:rPr lang="nb-NO" dirty="0" smtClean="0"/>
              <a:t> </a:t>
            </a:r>
            <a:r>
              <a:rPr lang="nb-NO" dirty="0" err="1" smtClean="0"/>
              <a:t>several</a:t>
            </a:r>
            <a:r>
              <a:rPr lang="nb-NO" dirty="0" smtClean="0"/>
              <a:t> </a:t>
            </a:r>
            <a:r>
              <a:rPr lang="nb-NO" dirty="0" err="1" smtClean="0"/>
              <a:t>challenges</a:t>
            </a:r>
            <a:endParaRPr lang="nb-NO" dirty="0" smtClean="0"/>
          </a:p>
          <a:p>
            <a:pPr lvl="1"/>
            <a:r>
              <a:rPr lang="nb-NO" dirty="0" err="1" smtClean="0"/>
              <a:t>Rather</a:t>
            </a:r>
            <a:r>
              <a:rPr lang="nb-NO" dirty="0" smtClean="0"/>
              <a:t> </a:t>
            </a:r>
            <a:r>
              <a:rPr lang="nb-NO" dirty="0" err="1" smtClean="0"/>
              <a:t>short</a:t>
            </a:r>
            <a:r>
              <a:rPr lang="nb-NO" dirty="0" smtClean="0"/>
              <a:t> term</a:t>
            </a:r>
          </a:p>
          <a:p>
            <a:pPr lvl="1"/>
            <a:r>
              <a:rPr lang="nb-NO" dirty="0" err="1" smtClean="0"/>
              <a:t>Personnell</a:t>
            </a:r>
            <a:r>
              <a:rPr lang="nb-NO" dirty="0" smtClean="0"/>
              <a:t> </a:t>
            </a:r>
            <a:r>
              <a:rPr lang="nb-NO" dirty="0" err="1" smtClean="0"/>
              <a:t>changes</a:t>
            </a:r>
            <a:endParaRPr lang="nb-NO" dirty="0" smtClean="0"/>
          </a:p>
          <a:p>
            <a:r>
              <a:rPr lang="nb-NO" dirty="0" smtClean="0"/>
              <a:t>Face time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particularly</a:t>
            </a:r>
            <a:r>
              <a:rPr lang="nb-NO" dirty="0" smtClean="0"/>
              <a:t> </a:t>
            </a:r>
            <a:r>
              <a:rPr lang="nb-NO" dirty="0" err="1" smtClean="0"/>
              <a:t>valuable</a:t>
            </a:r>
            <a:endParaRPr lang="nb-NO" dirty="0" smtClean="0"/>
          </a:p>
          <a:p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to </a:t>
            </a:r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shape</a:t>
            </a:r>
            <a:endParaRPr lang="nb-NO" dirty="0" smtClean="0"/>
          </a:p>
          <a:p>
            <a:r>
              <a:rPr lang="nb-NO" dirty="0" err="1" smtClean="0"/>
              <a:t>Some</a:t>
            </a:r>
            <a:r>
              <a:rPr lang="nb-NO" dirty="0" smtClean="0"/>
              <a:t> services </a:t>
            </a:r>
            <a:r>
              <a:rPr lang="nb-NO" dirty="0" err="1" smtClean="0"/>
              <a:t>now</a:t>
            </a:r>
            <a:r>
              <a:rPr lang="nb-NO" dirty="0" smtClean="0"/>
              <a:t> </a:t>
            </a:r>
            <a:r>
              <a:rPr lang="nb-NO" dirty="0" err="1" smtClean="0"/>
              <a:t>open</a:t>
            </a:r>
            <a:r>
              <a:rPr lang="nb-NO" dirty="0" smtClean="0"/>
              <a:t> to Nordics!</a:t>
            </a:r>
          </a:p>
          <a:p>
            <a:r>
              <a:rPr lang="nb-NO" dirty="0" smtClean="0"/>
              <a:t>No </a:t>
            </a:r>
            <a:r>
              <a:rPr lang="nb-NO" dirty="0" err="1" smtClean="0"/>
              <a:t>lack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ideas</a:t>
            </a:r>
            <a:r>
              <a:rPr lang="nb-NO" dirty="0" smtClean="0"/>
              <a:t>, and </a:t>
            </a:r>
            <a:r>
              <a:rPr lang="nb-NO" dirty="0" err="1" smtClean="0"/>
              <a:t>educated</a:t>
            </a:r>
            <a:r>
              <a:rPr lang="nb-NO" dirty="0" smtClean="0"/>
              <a:t> opinions</a:t>
            </a:r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881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Team </a:t>
            </a:r>
            <a:r>
              <a:rPr lang="nb-NO" dirty="0" err="1" smtClean="0"/>
              <a:t>building</a:t>
            </a:r>
            <a:r>
              <a:rPr lang="nb-NO" dirty="0" smtClean="0"/>
              <a:t>!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Interesting</a:t>
            </a:r>
            <a:r>
              <a:rPr lang="nb-NO" dirty="0" smtClean="0"/>
              <a:t> team </a:t>
            </a:r>
            <a:r>
              <a:rPr lang="nb-NO" dirty="0" err="1" smtClean="0"/>
              <a:t>characteristics</a:t>
            </a:r>
            <a:r>
              <a:rPr lang="nb-NO" dirty="0" smtClean="0"/>
              <a:t> and </a:t>
            </a:r>
            <a:r>
              <a:rPr lang="nb-NO" dirty="0" err="1" smtClean="0"/>
              <a:t>strategies</a:t>
            </a:r>
            <a:endParaRPr lang="nb-NO" dirty="0" smtClean="0"/>
          </a:p>
          <a:p>
            <a:pPr lvl="1"/>
            <a:r>
              <a:rPr lang="nb-NO" dirty="0" smtClean="0"/>
              <a:t>”Nice and </a:t>
            </a:r>
            <a:r>
              <a:rPr lang="nb-NO" dirty="0" err="1" smtClean="0"/>
              <a:t>easy</a:t>
            </a:r>
            <a:r>
              <a:rPr lang="nb-NO" dirty="0" smtClean="0"/>
              <a:t>”</a:t>
            </a:r>
          </a:p>
          <a:p>
            <a:pPr lvl="1"/>
            <a:r>
              <a:rPr lang="nb-NO" dirty="0" smtClean="0"/>
              <a:t>”Hit and run”</a:t>
            </a:r>
          </a:p>
          <a:p>
            <a:pPr lvl="1"/>
            <a:r>
              <a:rPr lang="nb-NO" dirty="0"/>
              <a:t>”</a:t>
            </a:r>
            <a:r>
              <a:rPr lang="nb-NO" dirty="0" err="1"/>
              <a:t>Fashion</a:t>
            </a:r>
            <a:r>
              <a:rPr lang="nb-NO" dirty="0"/>
              <a:t> is </a:t>
            </a:r>
            <a:r>
              <a:rPr lang="nb-NO" dirty="0" err="1"/>
              <a:t>king</a:t>
            </a:r>
            <a:r>
              <a:rPr lang="nb-NO" dirty="0"/>
              <a:t>”</a:t>
            </a:r>
          </a:p>
          <a:p>
            <a:pPr lvl="1"/>
            <a:r>
              <a:rPr lang="nb-NO" dirty="0" smtClean="0"/>
              <a:t>”</a:t>
            </a:r>
            <a:r>
              <a:rPr lang="nb-NO" dirty="0" err="1"/>
              <a:t>R</a:t>
            </a:r>
            <a:r>
              <a:rPr lang="nb-NO" dirty="0" err="1" smtClean="0"/>
              <a:t>andow</a:t>
            </a:r>
            <a:r>
              <a:rPr lang="nb-NO" dirty="0" smtClean="0"/>
              <a:t> </a:t>
            </a:r>
            <a:r>
              <a:rPr lang="nb-NO" dirty="0" err="1" smtClean="0"/>
              <a:t>walk</a:t>
            </a:r>
            <a:r>
              <a:rPr lang="nb-NO" dirty="0" smtClean="0"/>
              <a:t>”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517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Thanks</a:t>
            </a:r>
            <a:r>
              <a:rPr lang="nb-NO" dirty="0" smtClean="0"/>
              <a:t>!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AHM </a:t>
            </a:r>
            <a:r>
              <a:rPr lang="nb-NO" dirty="0" err="1" smtClean="0"/>
              <a:t>main</a:t>
            </a:r>
            <a:r>
              <a:rPr lang="nb-NO" dirty="0" smtClean="0"/>
              <a:t> organiser</a:t>
            </a:r>
          </a:p>
          <a:p>
            <a:r>
              <a:rPr lang="nb-NO" dirty="0" smtClean="0"/>
              <a:t>”Team-</a:t>
            </a:r>
            <a:r>
              <a:rPr lang="nb-NO" dirty="0" err="1" smtClean="0"/>
              <a:t>building</a:t>
            </a:r>
            <a:r>
              <a:rPr lang="nb-NO" dirty="0" smtClean="0"/>
              <a:t> team”</a:t>
            </a:r>
          </a:p>
          <a:p>
            <a:r>
              <a:rPr lang="nb-NO" dirty="0" err="1" smtClean="0"/>
              <a:t>Session</a:t>
            </a:r>
            <a:r>
              <a:rPr lang="nb-NO" dirty="0" smtClean="0"/>
              <a:t> </a:t>
            </a:r>
            <a:r>
              <a:rPr lang="nb-NO" dirty="0" err="1" smtClean="0"/>
              <a:t>chairs</a:t>
            </a:r>
            <a:endParaRPr lang="nb-NO" dirty="0" smtClean="0"/>
          </a:p>
          <a:p>
            <a:r>
              <a:rPr lang="nb-NO" dirty="0" smtClean="0"/>
              <a:t>Speakers</a:t>
            </a:r>
          </a:p>
          <a:p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imortant</a:t>
            </a:r>
            <a:r>
              <a:rPr lang="nb-NO" dirty="0" smtClean="0"/>
              <a:t> (less visible </a:t>
            </a:r>
            <a:r>
              <a:rPr lang="nb-NO" dirty="0" err="1" smtClean="0"/>
              <a:t>contributions</a:t>
            </a:r>
            <a:r>
              <a:rPr lang="nb-NO" dirty="0" smtClean="0"/>
              <a:t>)</a:t>
            </a:r>
          </a:p>
          <a:p>
            <a:r>
              <a:rPr lang="nb-NO" dirty="0" err="1" smtClean="0"/>
              <a:t>Participants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421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042685"/>
      </p:ext>
    </p:extLst>
  </p:cSld>
  <p:clrMapOvr>
    <a:masterClrMapping/>
  </p:clrMapOvr>
</p:sld>
</file>

<file path=ppt/theme/theme1.xml><?xml version="1.0" encoding="utf-8"?>
<a:theme xmlns:a="http://schemas.openxmlformats.org/drawingml/2006/main" name="NeIC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274</Words>
  <Application>Microsoft Macintosh PowerPoint</Application>
  <PresentationFormat>On-screen Show (4:3)</PresentationFormat>
  <Paragraphs>59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NeIC presentation</vt:lpstr>
      <vt:lpstr>Nordic e-Infrastructure Collaboration</vt:lpstr>
      <vt:lpstr>PowerPoint Presentation</vt:lpstr>
      <vt:lpstr>Impressions</vt:lpstr>
      <vt:lpstr>NT1</vt:lpstr>
      <vt:lpstr>Tryggve</vt:lpstr>
      <vt:lpstr>Glenna</vt:lpstr>
      <vt:lpstr>Team building!</vt:lpstr>
      <vt:lpstr>Thanks!</vt:lpstr>
      <vt:lpstr>PowerPoint Presentation</vt:lpstr>
      <vt:lpstr>Maybe NeIC AHM is evolving into an infrastructure?</vt:lpstr>
      <vt:lpstr>Next AHM – three options?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Nordic e-Infrastructure Collaboration</dc:title>
  <dc:creator>soettrup</dc:creator>
  <cp:lastModifiedBy>Thomas Röblitz</cp:lastModifiedBy>
  <cp:revision>19</cp:revision>
  <dcterms:modified xsi:type="dcterms:W3CDTF">2016-02-03T21:31:17Z</dcterms:modified>
</cp:coreProperties>
</file>