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60" r:id="rId2"/>
  </p:sldMasterIdLst>
  <p:notesMasterIdLst>
    <p:notesMasterId r:id="rId20"/>
  </p:notesMasterIdLst>
  <p:handoutMasterIdLst>
    <p:handoutMasterId r:id="rId21"/>
  </p:handoutMasterIdLst>
  <p:sldIdLst>
    <p:sldId id="259" r:id="rId3"/>
    <p:sldId id="305" r:id="rId4"/>
    <p:sldId id="323" r:id="rId5"/>
    <p:sldId id="329" r:id="rId6"/>
    <p:sldId id="310" r:id="rId7"/>
    <p:sldId id="313" r:id="rId8"/>
    <p:sldId id="316" r:id="rId9"/>
    <p:sldId id="314" r:id="rId10"/>
    <p:sldId id="317" r:id="rId11"/>
    <p:sldId id="315" r:id="rId12"/>
    <p:sldId id="318" r:id="rId13"/>
    <p:sldId id="321" r:id="rId14"/>
    <p:sldId id="322" r:id="rId15"/>
    <p:sldId id="319" r:id="rId16"/>
    <p:sldId id="312" r:id="rId17"/>
    <p:sldId id="311" r:id="rId18"/>
    <p:sldId id="320" r:id="rId19"/>
  </p:sldIdLst>
  <p:sldSz cx="9144000" cy="6858000" type="screen4x3"/>
  <p:notesSz cx="7102475"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73D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11" autoAdjust="0"/>
    <p:restoredTop sz="97935" autoAdjust="0"/>
  </p:normalViewPr>
  <p:slideViewPr>
    <p:cSldViewPr snapToGrid="0" snapToObjects="1">
      <p:cViewPr>
        <p:scale>
          <a:sx n="75" d="100"/>
          <a:sy n="75" d="100"/>
        </p:scale>
        <p:origin x="1008" y="-408"/>
      </p:cViewPr>
      <p:guideLst>
        <p:guide orient="horz" pos="2160"/>
        <p:guide pos="2880"/>
      </p:guideLst>
    </p:cSldViewPr>
  </p:slideViewPr>
  <p:outlineViewPr>
    <p:cViewPr>
      <p:scale>
        <a:sx n="33" d="100"/>
        <a:sy n="33" d="100"/>
      </p:scale>
      <p:origin x="48" y="1098"/>
    </p:cViewPr>
  </p:outlineViewPr>
  <p:notesTextViewPr>
    <p:cViewPr>
      <p:scale>
        <a:sx n="100" d="100"/>
        <a:sy n="100" d="100"/>
      </p:scale>
      <p:origin x="0" y="0"/>
    </p:cViewPr>
  </p:notesTextViewPr>
  <p:sorterViewPr>
    <p:cViewPr>
      <p:scale>
        <a:sx n="70" d="100"/>
        <a:sy n="70" d="100"/>
      </p:scale>
      <p:origin x="0" y="0"/>
    </p:cViewPr>
  </p:sorterViewPr>
  <p:notesViewPr>
    <p:cSldViewPr snapToGrid="0" snapToObjects="1">
      <p:cViewPr varScale="1">
        <p:scale>
          <a:sx n="58" d="100"/>
          <a:sy n="58" d="100"/>
        </p:scale>
        <p:origin x="2478" y="78"/>
      </p:cViewPr>
      <p:guideLst>
        <p:guide orient="horz" pos="3223"/>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77739" cy="511730"/>
          </a:xfrm>
          <a:prstGeom prst="rect">
            <a:avLst/>
          </a:prstGeom>
        </p:spPr>
        <p:txBody>
          <a:bodyPr vert="horz" lIns="95509" tIns="47755" rIns="95509" bIns="47755" rtlCol="0"/>
          <a:lstStyle>
            <a:lvl1pPr algn="l">
              <a:defRPr sz="1300"/>
            </a:lvl1pPr>
          </a:lstStyle>
          <a:p>
            <a:endParaRPr lang="en-US"/>
          </a:p>
        </p:txBody>
      </p:sp>
      <p:sp>
        <p:nvSpPr>
          <p:cNvPr id="3" name="Date Placeholder 2"/>
          <p:cNvSpPr>
            <a:spLocks noGrp="1"/>
          </p:cNvSpPr>
          <p:nvPr>
            <p:ph type="dt" sz="quarter" idx="1"/>
          </p:nvPr>
        </p:nvSpPr>
        <p:spPr>
          <a:xfrm>
            <a:off x="4023093" y="1"/>
            <a:ext cx="3077739" cy="511730"/>
          </a:xfrm>
          <a:prstGeom prst="rect">
            <a:avLst/>
          </a:prstGeom>
        </p:spPr>
        <p:txBody>
          <a:bodyPr vert="horz" lIns="95509" tIns="47755" rIns="95509" bIns="47755" rtlCol="0"/>
          <a:lstStyle>
            <a:lvl1pPr algn="r">
              <a:defRPr sz="1300"/>
            </a:lvl1pPr>
          </a:lstStyle>
          <a:p>
            <a:fld id="{2096C7D7-DDAC-A74C-A67C-2E651D5DF02F}" type="datetimeFigureOut">
              <a:rPr lang="en-US" smtClean="0"/>
              <a:pPr/>
              <a:t>1/26/2016</a:t>
            </a:fld>
            <a:endParaRPr lang="en-US"/>
          </a:p>
        </p:txBody>
      </p:sp>
      <p:sp>
        <p:nvSpPr>
          <p:cNvPr id="4" name="Footer Placeholder 3"/>
          <p:cNvSpPr>
            <a:spLocks noGrp="1"/>
          </p:cNvSpPr>
          <p:nvPr>
            <p:ph type="ftr" sz="quarter" idx="2"/>
          </p:nvPr>
        </p:nvSpPr>
        <p:spPr>
          <a:xfrm>
            <a:off x="0" y="9721107"/>
            <a:ext cx="3077739" cy="511730"/>
          </a:xfrm>
          <a:prstGeom prst="rect">
            <a:avLst/>
          </a:prstGeom>
        </p:spPr>
        <p:txBody>
          <a:bodyPr vert="horz" lIns="95509" tIns="47755" rIns="95509" bIns="47755" rtlCol="0" anchor="b"/>
          <a:lstStyle>
            <a:lvl1pPr algn="l">
              <a:defRPr sz="1300"/>
            </a:lvl1pPr>
          </a:lstStyle>
          <a:p>
            <a:endParaRPr lang="en-US"/>
          </a:p>
        </p:txBody>
      </p:sp>
      <p:sp>
        <p:nvSpPr>
          <p:cNvPr id="5" name="Slide Number Placeholder 4"/>
          <p:cNvSpPr>
            <a:spLocks noGrp="1"/>
          </p:cNvSpPr>
          <p:nvPr>
            <p:ph type="sldNum" sz="quarter" idx="3"/>
          </p:nvPr>
        </p:nvSpPr>
        <p:spPr>
          <a:xfrm>
            <a:off x="4023093" y="9721107"/>
            <a:ext cx="3077739" cy="511730"/>
          </a:xfrm>
          <a:prstGeom prst="rect">
            <a:avLst/>
          </a:prstGeom>
        </p:spPr>
        <p:txBody>
          <a:bodyPr vert="horz" lIns="95509" tIns="47755" rIns="95509" bIns="47755" rtlCol="0" anchor="b"/>
          <a:lstStyle>
            <a:lvl1pPr algn="r">
              <a:defRPr sz="1300"/>
            </a:lvl1pPr>
          </a:lstStyle>
          <a:p>
            <a:fld id="{A711FC68-EE5D-F24E-AD4F-45270CE144C2}" type="slidenum">
              <a:rPr lang="en-US" smtClean="0"/>
              <a:pPr/>
              <a:t>‹#›</a:t>
            </a:fld>
            <a:endParaRPr lang="en-US"/>
          </a:p>
        </p:txBody>
      </p:sp>
    </p:spTree>
    <p:extLst>
      <p:ext uri="{BB962C8B-B14F-4D97-AF65-F5344CB8AC3E}">
        <p14:creationId xmlns:p14="http://schemas.microsoft.com/office/powerpoint/2010/main" val="17639505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77739" cy="511730"/>
          </a:xfrm>
          <a:prstGeom prst="rect">
            <a:avLst/>
          </a:prstGeom>
        </p:spPr>
        <p:txBody>
          <a:bodyPr vert="horz" lIns="95509" tIns="47755" rIns="95509" bIns="47755" rtlCol="0"/>
          <a:lstStyle>
            <a:lvl1pPr algn="l">
              <a:defRPr sz="1300"/>
            </a:lvl1pPr>
          </a:lstStyle>
          <a:p>
            <a:endParaRPr lang="en-US"/>
          </a:p>
        </p:txBody>
      </p:sp>
      <p:sp>
        <p:nvSpPr>
          <p:cNvPr id="3" name="Date Placeholder 2"/>
          <p:cNvSpPr>
            <a:spLocks noGrp="1"/>
          </p:cNvSpPr>
          <p:nvPr>
            <p:ph type="dt" idx="1"/>
          </p:nvPr>
        </p:nvSpPr>
        <p:spPr>
          <a:xfrm>
            <a:off x="4023093" y="1"/>
            <a:ext cx="3077739" cy="511730"/>
          </a:xfrm>
          <a:prstGeom prst="rect">
            <a:avLst/>
          </a:prstGeom>
        </p:spPr>
        <p:txBody>
          <a:bodyPr vert="horz" lIns="95509" tIns="47755" rIns="95509" bIns="47755" rtlCol="0"/>
          <a:lstStyle>
            <a:lvl1pPr algn="r">
              <a:defRPr sz="1300"/>
            </a:lvl1pPr>
          </a:lstStyle>
          <a:p>
            <a:fld id="{2C309BDE-5503-3444-AFB7-854E0204E19B}" type="datetimeFigureOut">
              <a:rPr lang="en-US" smtClean="0"/>
              <a:pPr/>
              <a:t>1/26/2016</a:t>
            </a:fld>
            <a:endParaRPr lang="en-US"/>
          </a:p>
        </p:txBody>
      </p:sp>
      <p:sp>
        <p:nvSpPr>
          <p:cNvPr id="4" name="Slide Image Placeholder 3"/>
          <p:cNvSpPr>
            <a:spLocks noGrp="1" noRot="1" noChangeAspect="1"/>
          </p:cNvSpPr>
          <p:nvPr>
            <p:ph type="sldImg" idx="2"/>
          </p:nvPr>
        </p:nvSpPr>
        <p:spPr>
          <a:xfrm>
            <a:off x="992188" y="766763"/>
            <a:ext cx="5118100" cy="3838575"/>
          </a:xfrm>
          <a:prstGeom prst="rect">
            <a:avLst/>
          </a:prstGeom>
          <a:noFill/>
          <a:ln w="12700">
            <a:solidFill>
              <a:prstClr val="black"/>
            </a:solidFill>
          </a:ln>
        </p:spPr>
        <p:txBody>
          <a:bodyPr vert="horz" lIns="95509" tIns="47755" rIns="95509" bIns="47755" rtlCol="0" anchor="ctr"/>
          <a:lstStyle/>
          <a:p>
            <a:endParaRPr lang="en-US"/>
          </a:p>
        </p:txBody>
      </p:sp>
      <p:sp>
        <p:nvSpPr>
          <p:cNvPr id="5" name="Notes Placeholder 4"/>
          <p:cNvSpPr>
            <a:spLocks noGrp="1"/>
          </p:cNvSpPr>
          <p:nvPr>
            <p:ph type="body" sz="quarter" idx="3"/>
          </p:nvPr>
        </p:nvSpPr>
        <p:spPr>
          <a:xfrm>
            <a:off x="710248" y="4861442"/>
            <a:ext cx="5681980" cy="4605576"/>
          </a:xfrm>
          <a:prstGeom prst="rect">
            <a:avLst/>
          </a:prstGeom>
        </p:spPr>
        <p:txBody>
          <a:bodyPr vert="horz" lIns="95509" tIns="47755" rIns="95509" bIns="47755" rtlCol="0"/>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6" name="Footer Placeholder 5"/>
          <p:cNvSpPr>
            <a:spLocks noGrp="1"/>
          </p:cNvSpPr>
          <p:nvPr>
            <p:ph type="ftr" sz="quarter" idx="4"/>
          </p:nvPr>
        </p:nvSpPr>
        <p:spPr>
          <a:xfrm>
            <a:off x="0" y="9721107"/>
            <a:ext cx="3077739" cy="511730"/>
          </a:xfrm>
          <a:prstGeom prst="rect">
            <a:avLst/>
          </a:prstGeom>
        </p:spPr>
        <p:txBody>
          <a:bodyPr vert="horz" lIns="95509" tIns="47755" rIns="95509" bIns="47755" rtlCol="0" anchor="b"/>
          <a:lstStyle>
            <a:lvl1pPr algn="l">
              <a:defRPr sz="1300"/>
            </a:lvl1pPr>
          </a:lstStyle>
          <a:p>
            <a:endParaRPr lang="en-US"/>
          </a:p>
        </p:txBody>
      </p:sp>
      <p:sp>
        <p:nvSpPr>
          <p:cNvPr id="7" name="Slide Number Placeholder 6"/>
          <p:cNvSpPr>
            <a:spLocks noGrp="1"/>
          </p:cNvSpPr>
          <p:nvPr>
            <p:ph type="sldNum" sz="quarter" idx="5"/>
          </p:nvPr>
        </p:nvSpPr>
        <p:spPr>
          <a:xfrm>
            <a:off x="4023093" y="9721107"/>
            <a:ext cx="3077739" cy="511730"/>
          </a:xfrm>
          <a:prstGeom prst="rect">
            <a:avLst/>
          </a:prstGeom>
        </p:spPr>
        <p:txBody>
          <a:bodyPr vert="horz" lIns="95509" tIns="47755" rIns="95509" bIns="47755" rtlCol="0" anchor="b"/>
          <a:lstStyle>
            <a:lvl1pPr algn="r">
              <a:defRPr sz="1300"/>
            </a:lvl1pPr>
          </a:lstStyle>
          <a:p>
            <a:fld id="{926362D3-1070-EA43-8615-F2C5A23B65A8}" type="slidenum">
              <a:rPr lang="en-US" smtClean="0"/>
              <a:pPr/>
              <a:t>‹#›</a:t>
            </a:fld>
            <a:endParaRPr lang="en-US"/>
          </a:p>
        </p:txBody>
      </p:sp>
    </p:spTree>
    <p:extLst>
      <p:ext uri="{BB962C8B-B14F-4D97-AF65-F5344CB8AC3E}">
        <p14:creationId xmlns:p14="http://schemas.microsoft.com/office/powerpoint/2010/main" val="191755722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26362D3-1070-EA43-8615-F2C5A23B65A8}" type="slidenum">
              <a:rPr lang="en-US" smtClean="0"/>
              <a:pPr/>
              <a:t>1</a:t>
            </a:fld>
            <a:endParaRPr lang="en-US"/>
          </a:p>
        </p:txBody>
      </p:sp>
    </p:spTree>
    <p:extLst>
      <p:ext uri="{BB962C8B-B14F-4D97-AF65-F5344CB8AC3E}">
        <p14:creationId xmlns:p14="http://schemas.microsoft.com/office/powerpoint/2010/main" val="554848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i-FI" dirty="0" err="1" smtClean="0"/>
              <a:t>Share</a:t>
            </a:r>
            <a:r>
              <a:rPr lang="fi-FI" dirty="0" smtClean="0"/>
              <a:t> </a:t>
            </a:r>
            <a:r>
              <a:rPr lang="fi-FI" dirty="0" err="1" smtClean="0"/>
              <a:t>knowledege</a:t>
            </a:r>
            <a:r>
              <a:rPr lang="fi-FI" dirty="0" smtClean="0"/>
              <a:t> – </a:t>
            </a:r>
            <a:r>
              <a:rPr lang="fi-FI" dirty="0" err="1" smtClean="0"/>
              <a:t>rapid</a:t>
            </a:r>
            <a:r>
              <a:rPr lang="fi-FI" dirty="0" smtClean="0"/>
              <a:t> </a:t>
            </a:r>
            <a:r>
              <a:rPr lang="fi-FI" dirty="0" err="1" smtClean="0"/>
              <a:t>development</a:t>
            </a:r>
            <a:r>
              <a:rPr lang="fi-FI" dirty="0" smtClean="0"/>
              <a:t> </a:t>
            </a:r>
            <a:r>
              <a:rPr lang="fi-FI" dirty="0" err="1" smtClean="0"/>
              <a:t>still</a:t>
            </a:r>
            <a:r>
              <a:rPr lang="fi-FI" dirty="0" smtClean="0"/>
              <a:t> in the</a:t>
            </a:r>
            <a:r>
              <a:rPr lang="fi-FI" baseline="0" dirty="0" smtClean="0"/>
              <a:t> </a:t>
            </a:r>
            <a:r>
              <a:rPr lang="fi-FI" baseline="0" dirty="0" err="1" smtClean="0"/>
              <a:t>cloud</a:t>
            </a:r>
            <a:r>
              <a:rPr lang="fi-FI" baseline="0" dirty="0" smtClean="0"/>
              <a:t> </a:t>
            </a:r>
            <a:r>
              <a:rPr lang="fi-FI" baseline="0" dirty="0" err="1" smtClean="0"/>
              <a:t>space</a:t>
            </a:r>
            <a:r>
              <a:rPr lang="fi-FI" baseline="0" dirty="0" smtClean="0"/>
              <a:t> : </a:t>
            </a:r>
          </a:p>
          <a:p>
            <a:r>
              <a:rPr lang="fi-FI" baseline="0" dirty="0" smtClean="0"/>
              <a:t>     </a:t>
            </a:r>
            <a:r>
              <a:rPr lang="fi-FI" baseline="0" dirty="0" err="1" smtClean="0"/>
              <a:t>like</a:t>
            </a:r>
            <a:r>
              <a:rPr lang="fi-FI" baseline="0" dirty="0" smtClean="0"/>
              <a:t> </a:t>
            </a:r>
            <a:r>
              <a:rPr lang="fi-FI" baseline="0" dirty="0" err="1" smtClean="0"/>
              <a:t>interfaces</a:t>
            </a:r>
            <a:r>
              <a:rPr lang="fi-FI" baseline="0" dirty="0" smtClean="0"/>
              <a:t> for </a:t>
            </a:r>
            <a:r>
              <a:rPr lang="fi-FI" baseline="0" dirty="0" err="1" smtClean="0"/>
              <a:t>federated</a:t>
            </a:r>
            <a:r>
              <a:rPr lang="fi-FI" baseline="0" dirty="0" smtClean="0"/>
              <a:t> </a:t>
            </a:r>
            <a:r>
              <a:rPr lang="fi-FI" baseline="0" dirty="0" err="1" smtClean="0"/>
              <a:t>services</a:t>
            </a:r>
            <a:endParaRPr lang="fi-FI" baseline="0" dirty="0" smtClean="0"/>
          </a:p>
          <a:p>
            <a:r>
              <a:rPr lang="fi-FI" baseline="0" dirty="0" smtClean="0"/>
              <a:t>     </a:t>
            </a:r>
            <a:r>
              <a:rPr lang="fi-FI" baseline="0" dirty="0" err="1" smtClean="0"/>
              <a:t>Cloud</a:t>
            </a:r>
            <a:r>
              <a:rPr lang="fi-FI" baseline="0" dirty="0" smtClean="0"/>
              <a:t>  </a:t>
            </a:r>
            <a:r>
              <a:rPr lang="fi-FI" baseline="0" dirty="0" err="1" smtClean="0"/>
              <a:t>storage</a:t>
            </a:r>
            <a:r>
              <a:rPr lang="fi-FI" baseline="0" dirty="0" smtClean="0"/>
              <a:t> </a:t>
            </a:r>
            <a:endParaRPr lang="fi-FI" dirty="0" smtClean="0"/>
          </a:p>
          <a:p>
            <a:r>
              <a:rPr lang="fi-FI" dirty="0" err="1" smtClean="0"/>
              <a:t>Define</a:t>
            </a:r>
            <a:r>
              <a:rPr lang="fi-FI" baseline="0" dirty="0" smtClean="0"/>
              <a:t> </a:t>
            </a:r>
            <a:r>
              <a:rPr lang="fi-FI" baseline="0" dirty="0" err="1" smtClean="0"/>
              <a:t>best</a:t>
            </a:r>
            <a:r>
              <a:rPr lang="fi-FI" baseline="0" dirty="0" smtClean="0"/>
              <a:t> </a:t>
            </a:r>
            <a:r>
              <a:rPr lang="fi-FI" baseline="0" dirty="0" err="1" smtClean="0"/>
              <a:t>practices</a:t>
            </a:r>
            <a:r>
              <a:rPr lang="fi-FI" baseline="0" dirty="0" smtClean="0"/>
              <a:t> on </a:t>
            </a:r>
            <a:r>
              <a:rPr lang="fi-FI" baseline="0" dirty="0" err="1" smtClean="0"/>
              <a:t>managing</a:t>
            </a:r>
            <a:r>
              <a:rPr lang="fi-FI" baseline="0" dirty="0" smtClean="0"/>
              <a:t> </a:t>
            </a:r>
            <a:r>
              <a:rPr lang="fi-FI" baseline="0" dirty="0" err="1" smtClean="0"/>
              <a:t>cloud</a:t>
            </a:r>
            <a:r>
              <a:rPr lang="fi-FI" baseline="0" dirty="0" smtClean="0"/>
              <a:t> </a:t>
            </a:r>
            <a:r>
              <a:rPr lang="fi-FI" baseline="0" dirty="0" err="1" smtClean="0"/>
              <a:t>services</a:t>
            </a:r>
            <a:r>
              <a:rPr lang="fi-FI" baseline="0" dirty="0" smtClean="0"/>
              <a:t>.  </a:t>
            </a:r>
          </a:p>
          <a:p>
            <a:r>
              <a:rPr lang="fi-FI" baseline="0" dirty="0" smtClean="0"/>
              <a:t>      </a:t>
            </a:r>
            <a:r>
              <a:rPr lang="fi-FI" baseline="0" dirty="0" err="1" smtClean="0"/>
              <a:t>Ease</a:t>
            </a:r>
            <a:r>
              <a:rPr lang="fi-FI" baseline="0" dirty="0" smtClean="0"/>
              <a:t> </a:t>
            </a:r>
            <a:r>
              <a:rPr lang="fi-FI" baseline="0" dirty="0" err="1" smtClean="0"/>
              <a:t>operation</a:t>
            </a:r>
            <a:r>
              <a:rPr lang="fi-FI" baseline="0" dirty="0" smtClean="0"/>
              <a:t>. </a:t>
            </a:r>
            <a:r>
              <a:rPr lang="fi-FI" baseline="0" dirty="0" err="1" smtClean="0"/>
              <a:t>Guys</a:t>
            </a:r>
            <a:r>
              <a:rPr lang="fi-FI" baseline="0" dirty="0" smtClean="0"/>
              <a:t> at CSC </a:t>
            </a:r>
            <a:r>
              <a:rPr lang="fi-FI" baseline="0" dirty="0" err="1" smtClean="0"/>
              <a:t>spending</a:t>
            </a:r>
            <a:r>
              <a:rPr lang="fi-FI" baseline="0" dirty="0" smtClean="0"/>
              <a:t> a </a:t>
            </a:r>
            <a:r>
              <a:rPr lang="fi-FI" baseline="0" dirty="0" err="1" smtClean="0"/>
              <a:t>lot</a:t>
            </a:r>
            <a:r>
              <a:rPr lang="fi-FI" baseline="0" dirty="0" smtClean="0"/>
              <a:t> of </a:t>
            </a:r>
            <a:r>
              <a:rPr lang="fi-FI" baseline="0" dirty="0" err="1" smtClean="0"/>
              <a:t>time</a:t>
            </a:r>
            <a:r>
              <a:rPr lang="fi-FI" baseline="0" dirty="0" smtClean="0"/>
              <a:t> on </a:t>
            </a:r>
            <a:r>
              <a:rPr lang="fi-FI" baseline="0" dirty="0" err="1" smtClean="0"/>
              <a:t>administering</a:t>
            </a:r>
            <a:r>
              <a:rPr lang="fi-FI" baseline="0" dirty="0" smtClean="0"/>
              <a:t> the </a:t>
            </a:r>
            <a:r>
              <a:rPr lang="fi-FI" baseline="0" dirty="0" err="1" smtClean="0"/>
              <a:t>cloud</a:t>
            </a:r>
            <a:r>
              <a:rPr lang="fi-FI" baseline="0" dirty="0" smtClean="0"/>
              <a:t>, </a:t>
            </a:r>
            <a:r>
              <a:rPr lang="fi-FI" baseline="0" dirty="0" err="1" smtClean="0"/>
              <a:t>Uwe</a:t>
            </a:r>
            <a:r>
              <a:rPr lang="fi-FI" baseline="0" dirty="0" smtClean="0"/>
              <a:t> is </a:t>
            </a:r>
            <a:r>
              <a:rPr lang="fi-FI" baseline="0" dirty="0" err="1" smtClean="0"/>
              <a:t>probably</a:t>
            </a:r>
            <a:r>
              <a:rPr lang="fi-FI" baseline="0" dirty="0" smtClean="0"/>
              <a:t> </a:t>
            </a:r>
            <a:r>
              <a:rPr lang="fi-FI" baseline="0" dirty="0" err="1" smtClean="0"/>
              <a:t>going</a:t>
            </a:r>
            <a:r>
              <a:rPr lang="fi-FI" baseline="0" dirty="0" smtClean="0"/>
              <a:t> to </a:t>
            </a:r>
            <a:r>
              <a:rPr lang="fi-FI" baseline="0" dirty="0" err="1" smtClean="0"/>
              <a:t>tell</a:t>
            </a:r>
            <a:r>
              <a:rPr lang="fi-FI" baseline="0" dirty="0" smtClean="0"/>
              <a:t> </a:t>
            </a:r>
            <a:r>
              <a:rPr lang="fi-FI" baseline="0" dirty="0" err="1" smtClean="0"/>
              <a:t>more</a:t>
            </a:r>
            <a:r>
              <a:rPr lang="fi-FI" baseline="0" dirty="0" smtClean="0"/>
              <a:t> . </a:t>
            </a:r>
          </a:p>
          <a:p>
            <a:r>
              <a:rPr lang="fi-FI" baseline="0" dirty="0" err="1" smtClean="0"/>
              <a:t>Create</a:t>
            </a:r>
            <a:r>
              <a:rPr lang="fi-FI" baseline="0" dirty="0" smtClean="0"/>
              <a:t> a </a:t>
            </a:r>
            <a:r>
              <a:rPr lang="fi-FI" baseline="0" dirty="0" err="1" smtClean="0"/>
              <a:t>nodic</a:t>
            </a:r>
            <a:r>
              <a:rPr lang="fi-FI" baseline="0" dirty="0" smtClean="0"/>
              <a:t> </a:t>
            </a:r>
            <a:r>
              <a:rPr lang="fi-FI" baseline="0" dirty="0" err="1" smtClean="0"/>
              <a:t>federated</a:t>
            </a:r>
            <a:r>
              <a:rPr lang="fi-FI" baseline="0" dirty="0" smtClean="0"/>
              <a:t> </a:t>
            </a:r>
            <a:r>
              <a:rPr lang="fi-FI" baseline="0" dirty="0" err="1" smtClean="0"/>
              <a:t>cloud</a:t>
            </a:r>
            <a:r>
              <a:rPr lang="fi-FI" baseline="0" dirty="0" smtClean="0"/>
              <a:t> </a:t>
            </a:r>
            <a:r>
              <a:rPr lang="fi-FI" baseline="0" dirty="0" err="1" smtClean="0"/>
              <a:t>service</a:t>
            </a:r>
            <a:r>
              <a:rPr lang="fi-FI" baseline="0" dirty="0" smtClean="0"/>
              <a:t> </a:t>
            </a:r>
          </a:p>
          <a:p>
            <a:r>
              <a:rPr lang="fi-FI" baseline="0" dirty="0" smtClean="0"/>
              <a:t>  the </a:t>
            </a:r>
            <a:r>
              <a:rPr lang="fi-FI" baseline="0" dirty="0" err="1" smtClean="0"/>
              <a:t>ultimate</a:t>
            </a:r>
            <a:r>
              <a:rPr lang="fi-FI" baseline="0" dirty="0" smtClean="0"/>
              <a:t> </a:t>
            </a:r>
            <a:r>
              <a:rPr lang="fi-FI" baseline="0" dirty="0" err="1" smtClean="0"/>
              <a:t>goal</a:t>
            </a:r>
            <a:r>
              <a:rPr lang="fi-FI" baseline="0" dirty="0" smtClean="0"/>
              <a:t> </a:t>
            </a:r>
            <a:r>
              <a:rPr lang="fi-FI" baseline="0" dirty="0" err="1" smtClean="0"/>
              <a:t>which</a:t>
            </a:r>
            <a:r>
              <a:rPr lang="fi-FI" baseline="0" dirty="0" smtClean="0"/>
              <a:t> </a:t>
            </a:r>
            <a:r>
              <a:rPr lang="fi-FI" baseline="0" dirty="0" err="1" smtClean="0"/>
              <a:t>will</a:t>
            </a:r>
            <a:r>
              <a:rPr lang="fi-FI" baseline="0" dirty="0" smtClean="0"/>
              <a:t> </a:t>
            </a:r>
            <a:r>
              <a:rPr lang="fi-FI" baseline="0" dirty="0" err="1" smtClean="0"/>
              <a:t>enable</a:t>
            </a:r>
            <a:r>
              <a:rPr lang="fi-FI" baseline="0" dirty="0" smtClean="0"/>
              <a:t> </a:t>
            </a:r>
            <a:r>
              <a:rPr lang="fi-FI" baseline="0" dirty="0" err="1" smtClean="0"/>
              <a:t>researchers</a:t>
            </a:r>
            <a:r>
              <a:rPr lang="fi-FI" baseline="0" dirty="0" smtClean="0"/>
              <a:t> </a:t>
            </a:r>
            <a:r>
              <a:rPr lang="fi-FI" baseline="0" dirty="0" err="1" smtClean="0"/>
              <a:t>throughout</a:t>
            </a:r>
            <a:r>
              <a:rPr lang="fi-FI" baseline="0" dirty="0" smtClean="0"/>
              <a:t> the </a:t>
            </a:r>
            <a:r>
              <a:rPr lang="fi-FI" baseline="0" dirty="0" err="1" smtClean="0"/>
              <a:t>Nordics</a:t>
            </a:r>
            <a:r>
              <a:rPr lang="fi-FI" baseline="0" dirty="0" smtClean="0"/>
              <a:t> to </a:t>
            </a:r>
            <a:r>
              <a:rPr lang="fi-FI" baseline="0" dirty="0" err="1" smtClean="0"/>
              <a:t>run</a:t>
            </a:r>
            <a:r>
              <a:rPr lang="fi-FI" baseline="0" dirty="0" smtClean="0"/>
              <a:t> </a:t>
            </a:r>
            <a:r>
              <a:rPr lang="fi-FI" baseline="0" dirty="0" err="1" smtClean="0"/>
              <a:t>images</a:t>
            </a:r>
            <a:r>
              <a:rPr lang="fi-FI" baseline="0" dirty="0" smtClean="0"/>
              <a:t> on </a:t>
            </a:r>
            <a:r>
              <a:rPr lang="fi-FI" baseline="0" dirty="0" err="1" smtClean="0"/>
              <a:t>distant</a:t>
            </a:r>
            <a:r>
              <a:rPr lang="fi-FI" baseline="0" dirty="0" smtClean="0"/>
              <a:t> </a:t>
            </a:r>
            <a:r>
              <a:rPr lang="fi-FI" baseline="0" dirty="0" err="1" smtClean="0"/>
              <a:t>nodes</a:t>
            </a:r>
            <a:r>
              <a:rPr lang="fi-FI" baseline="0" dirty="0" smtClean="0"/>
              <a:t> </a:t>
            </a:r>
            <a:r>
              <a:rPr lang="fi-FI" baseline="0" dirty="0" err="1" smtClean="0"/>
              <a:t>accessing</a:t>
            </a:r>
            <a:r>
              <a:rPr lang="fi-FI" baseline="0" dirty="0" smtClean="0"/>
              <a:t> </a:t>
            </a:r>
            <a:r>
              <a:rPr lang="fi-FI" baseline="0" dirty="0" err="1" smtClean="0"/>
              <a:t>local</a:t>
            </a:r>
            <a:r>
              <a:rPr lang="fi-FI" baseline="0" dirty="0" smtClean="0"/>
              <a:t> data  as </a:t>
            </a:r>
            <a:r>
              <a:rPr lang="fi-FI" baseline="0" dirty="0" err="1" smtClean="0"/>
              <a:t>if</a:t>
            </a:r>
            <a:r>
              <a:rPr lang="fi-FI" baseline="0" dirty="0" smtClean="0"/>
              <a:t> </a:t>
            </a:r>
            <a:r>
              <a:rPr lang="fi-FI" baseline="0" dirty="0" err="1" smtClean="0"/>
              <a:t>they</a:t>
            </a:r>
            <a:r>
              <a:rPr lang="fi-FI" baseline="0" dirty="0" smtClean="0"/>
              <a:t> </a:t>
            </a:r>
            <a:r>
              <a:rPr lang="fi-FI" baseline="0" dirty="0" err="1" smtClean="0"/>
              <a:t>were</a:t>
            </a:r>
            <a:r>
              <a:rPr lang="fi-FI" baseline="0" dirty="0" smtClean="0"/>
              <a:t> </a:t>
            </a:r>
            <a:r>
              <a:rPr lang="fi-FI" baseline="0" dirty="0" err="1" smtClean="0"/>
              <a:t>running</a:t>
            </a:r>
            <a:r>
              <a:rPr lang="fi-FI" baseline="0" dirty="0" smtClean="0"/>
              <a:t> </a:t>
            </a:r>
            <a:r>
              <a:rPr lang="fi-FI" baseline="0" dirty="0" err="1" smtClean="0"/>
              <a:t>their</a:t>
            </a:r>
            <a:r>
              <a:rPr lang="fi-FI" baseline="0" dirty="0" smtClean="0"/>
              <a:t> </a:t>
            </a:r>
            <a:r>
              <a:rPr lang="fi-FI" baseline="0" dirty="0" err="1" smtClean="0"/>
              <a:t>apps</a:t>
            </a:r>
            <a:r>
              <a:rPr lang="fi-FI" baseline="0" dirty="0" smtClean="0"/>
              <a:t> in </a:t>
            </a:r>
            <a:r>
              <a:rPr lang="fi-FI" baseline="0" dirty="0" err="1" smtClean="0"/>
              <a:t>their</a:t>
            </a:r>
            <a:r>
              <a:rPr lang="fi-FI" baseline="0" dirty="0" smtClean="0"/>
              <a:t> </a:t>
            </a:r>
            <a:r>
              <a:rPr lang="fi-FI" baseline="0" dirty="0" err="1" smtClean="0"/>
              <a:t>own</a:t>
            </a:r>
            <a:r>
              <a:rPr lang="fi-FI" baseline="0" dirty="0" smtClean="0"/>
              <a:t> </a:t>
            </a:r>
            <a:r>
              <a:rPr lang="fi-FI" baseline="0" dirty="0" err="1" smtClean="0"/>
              <a:t>datacenter</a:t>
            </a:r>
            <a:endParaRPr lang="en-US" dirty="0"/>
          </a:p>
        </p:txBody>
      </p:sp>
      <p:sp>
        <p:nvSpPr>
          <p:cNvPr id="4" name="Slide Number Placeholder 3"/>
          <p:cNvSpPr>
            <a:spLocks noGrp="1"/>
          </p:cNvSpPr>
          <p:nvPr>
            <p:ph type="sldNum" sz="quarter" idx="10"/>
          </p:nvPr>
        </p:nvSpPr>
        <p:spPr/>
        <p:txBody>
          <a:bodyPr/>
          <a:lstStyle/>
          <a:p>
            <a:fld id="{926362D3-1070-EA43-8615-F2C5A23B65A8}" type="slidenum">
              <a:rPr lang="en-US" smtClean="0"/>
              <a:pPr/>
              <a:t>2</a:t>
            </a:fld>
            <a:endParaRPr lang="en-US"/>
          </a:p>
        </p:txBody>
      </p:sp>
    </p:spTree>
    <p:extLst>
      <p:ext uri="{BB962C8B-B14F-4D97-AF65-F5344CB8AC3E}">
        <p14:creationId xmlns:p14="http://schemas.microsoft.com/office/powerpoint/2010/main" val="3913900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Here I need to expand on the rationale for the project because there is a grander vision here </a:t>
            </a:r>
          </a:p>
          <a:p>
            <a:r>
              <a:rPr lang="en-US" dirty="0" smtClean="0"/>
              <a:t>The notion to begin with was that we have these cloud services and there will be more of them, but most likely they will be available only to the members of the national federations. Wouldn’t it be great if these services could be available to a wider spectrum of users within the Nordics meaning that the user base would be larger i.e. research users out of 26 million. In the case of </a:t>
            </a:r>
            <a:r>
              <a:rPr lang="en-US" dirty="0" err="1" smtClean="0"/>
              <a:t>Finalnd</a:t>
            </a:r>
            <a:r>
              <a:rPr lang="en-US" dirty="0" smtClean="0"/>
              <a:t> this would in theory mean a 5 fold increase in user base.  Well , the immediate </a:t>
            </a:r>
            <a:r>
              <a:rPr lang="en-US" dirty="0" err="1" smtClean="0"/>
              <a:t>followup</a:t>
            </a:r>
            <a:r>
              <a:rPr lang="en-US" dirty="0" smtClean="0"/>
              <a:t> question is  who’s actually  going to pay for this obviously traditional  buying and selling would be difficult to implement but there are other ways to even out compensation through resource sharing and here the idea would be that well what if we can find services in all countries that are about equal in value and what If they would even be equally attractive to the users could we by sharing services over time reach an even state meaning that no actual funds would have to be transferred. This is of course an utopian vision but to even out the peaks and valleys </a:t>
            </a:r>
            <a:r>
              <a:rPr lang="en-US" dirty="0" err="1" smtClean="0"/>
              <a:t>NeIC</a:t>
            </a:r>
            <a:r>
              <a:rPr lang="en-US" dirty="0" smtClean="0"/>
              <a:t> has some funding set aside as sort of a guarantee that no individual center would go deeply in to the red if their service would happen to become much more attractive than the others. To get here however the centers need to be able to price and bill their services and we try to address this question within the project. </a:t>
            </a:r>
          </a:p>
          <a:p>
            <a:endParaRPr lang="fi-FI" dirty="0" smtClean="0"/>
          </a:p>
          <a:p>
            <a:r>
              <a:rPr lang="en-US" dirty="0" smtClean="0"/>
              <a:t>I also want to make the point that a lot of money has been invested in some of these services  the combined </a:t>
            </a:r>
            <a:r>
              <a:rPr lang="en-US" dirty="0" err="1" smtClean="0"/>
              <a:t>wotrh</a:t>
            </a:r>
            <a:r>
              <a:rPr lang="en-US" dirty="0" smtClean="0"/>
              <a:t> of the services we’ve identified for Glenna accounting for development costs  is easily in the millions of </a:t>
            </a:r>
            <a:r>
              <a:rPr lang="en-US" dirty="0" err="1" smtClean="0"/>
              <a:t>euros</a:t>
            </a:r>
            <a:r>
              <a:rPr lang="en-US" dirty="0" smtClean="0"/>
              <a:t>  mostly taxpayer funded. Clearly it would be a worthwhile effort to expand usage. </a:t>
            </a:r>
          </a:p>
          <a:p>
            <a:r>
              <a:rPr lang="en-US" dirty="0" smtClean="0"/>
              <a:t>Part of the goal  is also to aid collaboration with European initiatives like the EGI federated cloud.</a:t>
            </a:r>
            <a:endParaRPr lang="en-US"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26362D3-1070-EA43-8615-F2C5A23B65A8}" type="slidenum">
              <a:rPr lang="en-US" smtClean="0"/>
              <a:pPr/>
              <a:t>3</a:t>
            </a:fld>
            <a:endParaRPr lang="en-US"/>
          </a:p>
        </p:txBody>
      </p:sp>
    </p:spTree>
    <p:extLst>
      <p:ext uri="{BB962C8B-B14F-4D97-AF65-F5344CB8AC3E}">
        <p14:creationId xmlns:p14="http://schemas.microsoft.com/office/powerpoint/2010/main" val="3976496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6362D3-1070-EA43-8615-F2C5A23B65A8}" type="slidenum">
              <a:rPr lang="en-US" smtClean="0"/>
              <a:pPr/>
              <a:t>4</a:t>
            </a:fld>
            <a:endParaRPr lang="en-US"/>
          </a:p>
        </p:txBody>
      </p:sp>
    </p:spTree>
    <p:extLst>
      <p:ext uri="{BB962C8B-B14F-4D97-AF65-F5344CB8AC3E}">
        <p14:creationId xmlns:p14="http://schemas.microsoft.com/office/powerpoint/2010/main" val="25647870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w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tellysbilde">
    <p:spTree>
      <p:nvGrpSpPr>
        <p:cNvPr id="1" name=""/>
        <p:cNvGrpSpPr/>
        <p:nvPr/>
      </p:nvGrpSpPr>
      <p:grpSpPr>
        <a:xfrm>
          <a:off x="0" y="0"/>
          <a:ext cx="0" cy="0"/>
          <a:chOff x="0" y="0"/>
          <a:chExt cx="0" cy="0"/>
        </a:xfrm>
      </p:grpSpPr>
      <p:pic>
        <p:nvPicPr>
          <p:cNvPr id="11" name="Bilde 1" descr="Neicguitar_ppt.tif"/>
          <p:cNvPicPr>
            <a:picLocks noChangeAspect="1"/>
          </p:cNvPicPr>
          <p:nvPr userDrawn="1"/>
        </p:nvPicPr>
        <p:blipFill>
          <a:blip r:embed="rId2">
            <a:extLst>
              <a:ext uri="{28A0092B-C50C-407E-A947-70E740481C1C}">
                <a14:useLocalDpi xmlns:a14="http://schemas.microsoft.com/office/drawing/2010/main" val="0"/>
              </a:ext>
            </a:extLst>
          </a:blip>
          <a:srcRect l="4088" b="4131"/>
          <a:stretch>
            <a:fillRect/>
          </a:stretch>
        </p:blipFill>
        <p:spPr bwMode="auto">
          <a:xfrm>
            <a:off x="0" y="-1"/>
            <a:ext cx="9144000" cy="6873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Bilde 10" descr="Nordforsk-Neic_logo.wmf"/>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40411" y="5644661"/>
            <a:ext cx="6838289" cy="1230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Bilde 3" descr="Nordforsk_neicstrek_black.wmf"/>
          <p:cNvPicPr>
            <a:picLocks noChangeAspect="1"/>
          </p:cNvPicPr>
          <p:nvPr userDrawn="1"/>
        </p:nvPicPr>
        <p:blipFill>
          <a:blip r:embed="rId4">
            <a:extLst>
              <a:ext uri="{28A0092B-C50C-407E-A947-70E740481C1C}">
                <a14:useLocalDpi xmlns:a14="http://schemas.microsoft.com/office/drawing/2010/main" val="0"/>
              </a:ext>
            </a:extLst>
          </a:blip>
          <a:srcRect l="15666" r="2138"/>
          <a:stretch>
            <a:fillRect/>
          </a:stretch>
        </p:blipFill>
        <p:spPr bwMode="auto">
          <a:xfrm>
            <a:off x="0" y="5268008"/>
            <a:ext cx="9144000" cy="47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100667" y="521759"/>
            <a:ext cx="7772400" cy="1470025"/>
          </a:xfrm>
        </p:spPr>
        <p:txBody>
          <a:bodyPr/>
          <a:lstStyle>
            <a:lvl1pPr algn="r">
              <a:defRPr sz="4000">
                <a:solidFill>
                  <a:srgbClr val="7373D7"/>
                </a:solidFill>
              </a:defRPr>
            </a:lvl1pPr>
          </a:lstStyle>
          <a:p>
            <a:r>
              <a:rPr lang="nb-NO" smtClean="0"/>
              <a:t>Klikk for å redigere tittelstil</a:t>
            </a:r>
            <a:endParaRPr lang="en-US" dirty="0"/>
          </a:p>
        </p:txBody>
      </p:sp>
      <p:sp>
        <p:nvSpPr>
          <p:cNvPr id="19" name="Text Placeholder 18"/>
          <p:cNvSpPr>
            <a:spLocks noGrp="1"/>
          </p:cNvSpPr>
          <p:nvPr>
            <p:ph type="body" sz="quarter" idx="10"/>
          </p:nvPr>
        </p:nvSpPr>
        <p:spPr>
          <a:xfrm>
            <a:off x="2302933" y="1992313"/>
            <a:ext cx="6569605" cy="1647825"/>
          </a:xfrm>
        </p:spPr>
        <p:txBody>
          <a:bodyPr/>
          <a:lstStyle>
            <a:lvl1pPr marL="0" indent="0" algn="r">
              <a:buNone/>
              <a:defRPr>
                <a:solidFill>
                  <a:srgbClr val="FFFFFF"/>
                </a:solidFill>
              </a:defRPr>
            </a:lvl1pPr>
          </a:lstStyle>
          <a:p>
            <a:pPr lvl="0"/>
            <a:r>
              <a:rPr lang="nb-NO" smtClean="0"/>
              <a:t>Klikk for å redigere tekststiler i malen</a:t>
            </a:r>
          </a:p>
        </p:txBody>
      </p:sp>
      <p:sp>
        <p:nvSpPr>
          <p:cNvPr id="22" name="Text Placeholder 5"/>
          <p:cNvSpPr>
            <a:spLocks noGrp="1"/>
          </p:cNvSpPr>
          <p:nvPr>
            <p:ph type="body" sz="quarter" idx="11"/>
          </p:nvPr>
        </p:nvSpPr>
        <p:spPr>
          <a:xfrm>
            <a:off x="3640667" y="3640138"/>
            <a:ext cx="5231871" cy="1414462"/>
          </a:xfrm>
        </p:spPr>
        <p:txBody>
          <a:bodyPr>
            <a:noAutofit/>
          </a:bodyPr>
          <a:lstStyle>
            <a:lvl1pPr marL="0" indent="0" algn="r">
              <a:buNone/>
              <a:defRPr sz="1800">
                <a:solidFill>
                  <a:schemeClr val="bg1"/>
                </a:solidFill>
              </a:defRPr>
            </a:lvl1pPr>
            <a:lvl2pPr marL="457200" indent="0" algn="r">
              <a:buNone/>
              <a:defRPr sz="1600">
                <a:solidFill>
                  <a:schemeClr val="bg1"/>
                </a:solidFill>
              </a:defRPr>
            </a:lvl2pPr>
            <a:lvl3pPr marL="914400" indent="0" algn="r">
              <a:buNone/>
              <a:defRPr sz="1400">
                <a:solidFill>
                  <a:schemeClr val="bg1"/>
                </a:solidFill>
              </a:defRPr>
            </a:lvl3pPr>
            <a:lvl4pPr marL="1371600" indent="0" algn="r">
              <a:buNone/>
              <a:defRPr sz="1200">
                <a:solidFill>
                  <a:schemeClr val="bg1"/>
                </a:solidFill>
              </a:defRPr>
            </a:lvl4pPr>
            <a:lvl5pPr marL="1828800" indent="0" algn="r">
              <a:buNone/>
              <a:defRPr sz="1200">
                <a:solidFill>
                  <a:schemeClr val="bg1"/>
                </a:solidFill>
              </a:defRPr>
            </a:lvl5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en-US" dirty="0"/>
          </a:p>
        </p:txBody>
      </p:sp>
    </p:spTree>
    <p:extLst>
      <p:ext uri="{BB962C8B-B14F-4D97-AF65-F5344CB8AC3E}">
        <p14:creationId xmlns:p14="http://schemas.microsoft.com/office/powerpoint/2010/main" val="218702533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oddrett teks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57200" y="1842524"/>
            <a:ext cx="8229600" cy="4525963"/>
          </a:xfrm>
        </p:spPr>
        <p:txBody>
          <a:bodyPr vert="eaVert"/>
          <a:lstStyle>
            <a:lvl1pPr>
              <a:defRPr>
                <a:solidFill>
                  <a:schemeClr val="tx1">
                    <a:lumMod val="50000"/>
                    <a:lumOff val="50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en-US"/>
          </a:p>
        </p:txBody>
      </p:sp>
      <p:sp>
        <p:nvSpPr>
          <p:cNvPr id="7" name="Date Placeholder 3"/>
          <p:cNvSpPr>
            <a:spLocks noGrp="1"/>
          </p:cNvSpPr>
          <p:nvPr>
            <p:ph type="dt" sz="half" idx="10"/>
          </p:nvPr>
        </p:nvSpPr>
        <p:spPr>
          <a:xfrm>
            <a:off x="457200" y="6509147"/>
            <a:ext cx="2133600" cy="212328"/>
          </a:xfrm>
        </p:spPr>
        <p:txBody>
          <a:bodyPr/>
          <a:lstStyle>
            <a:lvl1pPr>
              <a:defRPr sz="1000">
                <a:latin typeface="Trebuchet MS"/>
                <a:cs typeface="Trebuchet MS"/>
              </a:defRPr>
            </a:lvl1pPr>
          </a:lstStyle>
          <a:p>
            <a:fld id="{94CA36BB-169D-BD45-A7F7-D1429030BAD1}" type="datetime1">
              <a:rPr lang="en-US" smtClean="0"/>
              <a:pPr/>
              <a:t>1/26/2016</a:t>
            </a:fld>
            <a:endParaRPr lang="en-US" dirty="0"/>
          </a:p>
        </p:txBody>
      </p:sp>
      <p:sp>
        <p:nvSpPr>
          <p:cNvPr id="8" name="Footer Placeholder 4"/>
          <p:cNvSpPr>
            <a:spLocks noGrp="1"/>
          </p:cNvSpPr>
          <p:nvPr>
            <p:ph type="ftr" sz="quarter" idx="11"/>
          </p:nvPr>
        </p:nvSpPr>
        <p:spPr>
          <a:xfrm>
            <a:off x="3124200" y="6509147"/>
            <a:ext cx="2895600" cy="212328"/>
          </a:xfrm>
        </p:spPr>
        <p:txBody>
          <a:bodyPr/>
          <a:lstStyle>
            <a:lvl1pPr>
              <a:defRPr sz="1000">
                <a:latin typeface="Trebuchet MS"/>
                <a:cs typeface="Trebuchet MS"/>
              </a:defRPr>
            </a:lvl1pPr>
          </a:lstStyle>
          <a:p>
            <a:endParaRPr lang="en-US" dirty="0"/>
          </a:p>
        </p:txBody>
      </p:sp>
      <p:sp>
        <p:nvSpPr>
          <p:cNvPr id="9" name="Slide Number Placeholder 5"/>
          <p:cNvSpPr>
            <a:spLocks noGrp="1"/>
          </p:cNvSpPr>
          <p:nvPr>
            <p:ph type="sldNum" sz="quarter" idx="12"/>
          </p:nvPr>
        </p:nvSpPr>
        <p:spPr>
          <a:xfrm>
            <a:off x="6553200" y="6509147"/>
            <a:ext cx="2133600" cy="212328"/>
          </a:xfrm>
        </p:spPr>
        <p:txBody>
          <a:bodyPr/>
          <a:lstStyle>
            <a:lvl1pPr>
              <a:defRPr sz="1000">
                <a:latin typeface="Trebuchet MS"/>
                <a:cs typeface="Trebuchet MS"/>
              </a:defRPr>
            </a:lvl1pPr>
          </a:lstStyle>
          <a:p>
            <a:fld id="{673AB269-8139-F448-ACCD-CB6F799ACDEF}" type="slidenum">
              <a:rPr lang="en-US" smtClean="0"/>
              <a:pPr/>
              <a:t>‹#›</a:t>
            </a:fld>
            <a:endParaRPr lang="en-US"/>
          </a:p>
        </p:txBody>
      </p:sp>
      <p:sp>
        <p:nvSpPr>
          <p:cNvPr id="10" name="Title 1"/>
          <p:cNvSpPr>
            <a:spLocks noGrp="1"/>
          </p:cNvSpPr>
          <p:nvPr>
            <p:ph type="title"/>
          </p:nvPr>
        </p:nvSpPr>
        <p:spPr>
          <a:xfrm>
            <a:off x="457200" y="944202"/>
            <a:ext cx="8229600" cy="799319"/>
          </a:xfrm>
        </p:spPr>
        <p:txBody>
          <a:bodyPr>
            <a:normAutofit/>
          </a:bodyPr>
          <a:lstStyle>
            <a:lvl1pPr algn="l">
              <a:defRPr sz="2400" b="1" i="0">
                <a:solidFill>
                  <a:srgbClr val="7373D7"/>
                </a:solidFill>
                <a:latin typeface="Trebuchet MS"/>
                <a:cs typeface="Trebuchet MS"/>
              </a:defRPr>
            </a:lvl1pPr>
          </a:lstStyle>
          <a:p>
            <a:r>
              <a:rPr lang="nb-NO" smtClean="0"/>
              <a:t>Klikk for å redigere tittelstil</a:t>
            </a:r>
            <a:endParaRPr lang="en-US" dirty="0"/>
          </a:p>
        </p:txBody>
      </p:sp>
    </p:spTree>
    <p:extLst>
      <p:ext uri="{BB962C8B-B14F-4D97-AF65-F5344CB8AC3E}">
        <p14:creationId xmlns:p14="http://schemas.microsoft.com/office/powerpoint/2010/main" val="1288109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19404"/>
            <a:ext cx="2057400" cy="5349083"/>
          </a:xfrm>
        </p:spPr>
        <p:txBody>
          <a:bodyPr vert="eaVert"/>
          <a:lstStyle>
            <a:lvl1pPr>
              <a:defRPr sz="3200">
                <a:solidFill>
                  <a:srgbClr val="7373D7"/>
                </a:solidFill>
              </a:defRPr>
            </a:lvl1pPr>
          </a:lstStyle>
          <a:p>
            <a:r>
              <a:rPr lang="nb-NO" smtClean="0"/>
              <a:t>Klikk for å redigere tittelstil</a:t>
            </a:r>
            <a:endParaRPr lang="en-US" dirty="0"/>
          </a:p>
        </p:txBody>
      </p:sp>
      <p:sp>
        <p:nvSpPr>
          <p:cNvPr id="3" name="Vertical Text Placeholder 2"/>
          <p:cNvSpPr>
            <a:spLocks noGrp="1"/>
          </p:cNvSpPr>
          <p:nvPr>
            <p:ph type="body" orient="vert" idx="1"/>
          </p:nvPr>
        </p:nvSpPr>
        <p:spPr>
          <a:xfrm>
            <a:off x="457200" y="1019404"/>
            <a:ext cx="6019800" cy="5349083"/>
          </a:xfrm>
        </p:spPr>
        <p:txBody>
          <a:bodyPr vert="eaVert">
            <a:normAutofit/>
          </a:bodyPr>
          <a:lstStyle>
            <a:lvl1pPr>
              <a:defRPr sz="2000">
                <a:solidFill>
                  <a:srgbClr val="7F7F7F"/>
                </a:solidFill>
              </a:defRPr>
            </a:lvl1pPr>
            <a:lvl2pPr>
              <a:defRPr sz="1800">
                <a:solidFill>
                  <a:srgbClr val="7F7F7F"/>
                </a:solidFill>
              </a:defRPr>
            </a:lvl2pPr>
            <a:lvl3pPr>
              <a:defRPr sz="1600">
                <a:solidFill>
                  <a:srgbClr val="7F7F7F"/>
                </a:solidFill>
              </a:defRPr>
            </a:lvl3pPr>
            <a:lvl4pPr>
              <a:defRPr sz="1400">
                <a:solidFill>
                  <a:srgbClr val="7F7F7F"/>
                </a:solidFill>
              </a:defRPr>
            </a:lvl4pPr>
            <a:lvl5pPr>
              <a:defRPr sz="1400">
                <a:solidFill>
                  <a:srgbClr val="7F7F7F"/>
                </a:solidFill>
              </a:defRPr>
            </a:lvl5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en-US"/>
          </a:p>
        </p:txBody>
      </p:sp>
      <p:sp>
        <p:nvSpPr>
          <p:cNvPr id="7" name="Date Placeholder 3"/>
          <p:cNvSpPr>
            <a:spLocks noGrp="1"/>
          </p:cNvSpPr>
          <p:nvPr>
            <p:ph type="dt" sz="half" idx="10"/>
          </p:nvPr>
        </p:nvSpPr>
        <p:spPr>
          <a:xfrm>
            <a:off x="457200" y="6509147"/>
            <a:ext cx="2133600" cy="212328"/>
          </a:xfrm>
        </p:spPr>
        <p:txBody>
          <a:bodyPr/>
          <a:lstStyle>
            <a:lvl1pPr>
              <a:defRPr sz="1000">
                <a:latin typeface="Trebuchet MS"/>
                <a:cs typeface="Trebuchet MS"/>
              </a:defRPr>
            </a:lvl1pPr>
          </a:lstStyle>
          <a:p>
            <a:fld id="{170E8ADE-4361-BA40-A393-05470CBF0D99}" type="datetime1">
              <a:rPr lang="en-US" smtClean="0"/>
              <a:pPr/>
              <a:t>1/26/2016</a:t>
            </a:fld>
            <a:endParaRPr lang="en-US" dirty="0"/>
          </a:p>
        </p:txBody>
      </p:sp>
      <p:sp>
        <p:nvSpPr>
          <p:cNvPr id="8" name="Footer Placeholder 4"/>
          <p:cNvSpPr>
            <a:spLocks noGrp="1"/>
          </p:cNvSpPr>
          <p:nvPr>
            <p:ph type="ftr" sz="quarter" idx="11"/>
          </p:nvPr>
        </p:nvSpPr>
        <p:spPr>
          <a:xfrm>
            <a:off x="3124200" y="6509147"/>
            <a:ext cx="2895600" cy="212328"/>
          </a:xfrm>
        </p:spPr>
        <p:txBody>
          <a:bodyPr/>
          <a:lstStyle>
            <a:lvl1pPr>
              <a:defRPr sz="1000">
                <a:latin typeface="Trebuchet MS"/>
                <a:cs typeface="Trebuchet MS"/>
              </a:defRPr>
            </a:lvl1pPr>
          </a:lstStyle>
          <a:p>
            <a:endParaRPr lang="en-US" dirty="0"/>
          </a:p>
        </p:txBody>
      </p:sp>
      <p:sp>
        <p:nvSpPr>
          <p:cNvPr id="9" name="Slide Number Placeholder 5"/>
          <p:cNvSpPr>
            <a:spLocks noGrp="1"/>
          </p:cNvSpPr>
          <p:nvPr>
            <p:ph type="sldNum" sz="quarter" idx="12"/>
          </p:nvPr>
        </p:nvSpPr>
        <p:spPr>
          <a:xfrm>
            <a:off x="6553200" y="6509147"/>
            <a:ext cx="2133600" cy="212328"/>
          </a:xfrm>
        </p:spPr>
        <p:txBody>
          <a:bodyPr/>
          <a:lstStyle>
            <a:lvl1pPr>
              <a:defRPr sz="1000">
                <a:latin typeface="Trebuchet MS"/>
                <a:cs typeface="Trebuchet MS"/>
              </a:defRPr>
            </a:lvl1pPr>
          </a:lstStyle>
          <a:p>
            <a:fld id="{673AB269-8139-F448-ACCD-CB6F799ACDEF}" type="slidenum">
              <a:rPr lang="en-US" smtClean="0"/>
              <a:pPr/>
              <a:t>‹#›</a:t>
            </a:fld>
            <a:endParaRPr lang="en-US"/>
          </a:p>
        </p:txBody>
      </p:sp>
    </p:spTree>
    <p:extLst>
      <p:ext uri="{BB962C8B-B14F-4D97-AF65-F5344CB8AC3E}">
        <p14:creationId xmlns:p14="http://schemas.microsoft.com/office/powerpoint/2010/main" val="239853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 name="Bilde 1" descr="Neicguitar_ppt.tif"/>
          <p:cNvPicPr>
            <a:picLocks noChangeAspect="1"/>
          </p:cNvPicPr>
          <p:nvPr userDrawn="1"/>
        </p:nvPicPr>
        <p:blipFill>
          <a:blip r:embed="rId2">
            <a:extLst>
              <a:ext uri="{28A0092B-C50C-407E-A947-70E740481C1C}">
                <a14:useLocalDpi xmlns:a14="http://schemas.microsoft.com/office/drawing/2010/main" val="0"/>
              </a:ext>
            </a:extLst>
          </a:blip>
          <a:srcRect l="4088" b="4131"/>
          <a:stretch>
            <a:fillRect/>
          </a:stretch>
        </p:blipFill>
        <p:spPr bwMode="auto">
          <a:xfrm>
            <a:off x="0" y="-1"/>
            <a:ext cx="9144000" cy="6873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Bilde 10" descr="Nordforsk-Neic_logo.wmf"/>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40411" y="5745745"/>
            <a:ext cx="6276462" cy="1129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Bilde 3" descr="Nordforsk_neicstrek_black.wmf"/>
          <p:cNvPicPr>
            <a:picLocks noChangeAspect="1"/>
          </p:cNvPicPr>
          <p:nvPr userDrawn="1"/>
        </p:nvPicPr>
        <p:blipFill>
          <a:blip r:embed="rId4">
            <a:extLst>
              <a:ext uri="{28A0092B-C50C-407E-A947-70E740481C1C}">
                <a14:useLocalDpi xmlns:a14="http://schemas.microsoft.com/office/drawing/2010/main" val="0"/>
              </a:ext>
            </a:extLst>
          </a:blip>
          <a:srcRect l="15666" r="2138"/>
          <a:stretch>
            <a:fillRect/>
          </a:stretch>
        </p:blipFill>
        <p:spPr bwMode="auto">
          <a:xfrm>
            <a:off x="0" y="5268008"/>
            <a:ext cx="9144000" cy="47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itle 1"/>
          <p:cNvSpPr>
            <a:spLocks noGrp="1"/>
          </p:cNvSpPr>
          <p:nvPr>
            <p:ph type="ctrTitle"/>
          </p:nvPr>
        </p:nvSpPr>
        <p:spPr>
          <a:xfrm>
            <a:off x="1100667" y="521759"/>
            <a:ext cx="7772400" cy="1470025"/>
          </a:xfrm>
        </p:spPr>
        <p:txBody>
          <a:bodyPr/>
          <a:lstStyle>
            <a:lvl1pPr algn="r">
              <a:defRPr sz="4000">
                <a:solidFill>
                  <a:srgbClr val="7373D7"/>
                </a:solidFill>
              </a:defRPr>
            </a:lvl1pPr>
          </a:lstStyle>
          <a:p>
            <a:r>
              <a:rPr lang="sv-SE" dirty="0" err="1" smtClean="0"/>
              <a:t>Click</a:t>
            </a:r>
            <a:r>
              <a:rPr lang="sv-SE" dirty="0" smtClean="0"/>
              <a:t> </a:t>
            </a:r>
            <a:r>
              <a:rPr lang="sv-SE" dirty="0" err="1" smtClean="0"/>
              <a:t>to</a:t>
            </a:r>
            <a:r>
              <a:rPr lang="sv-SE" dirty="0" smtClean="0"/>
              <a:t> </a:t>
            </a:r>
            <a:r>
              <a:rPr lang="sv-SE" dirty="0" err="1" smtClean="0"/>
              <a:t>edit</a:t>
            </a:r>
            <a:r>
              <a:rPr lang="sv-SE" dirty="0" smtClean="0"/>
              <a:t> Master </a:t>
            </a:r>
            <a:r>
              <a:rPr lang="sv-SE" dirty="0" err="1" smtClean="0"/>
              <a:t>title</a:t>
            </a:r>
            <a:r>
              <a:rPr lang="sv-SE" dirty="0" smtClean="0"/>
              <a:t> style</a:t>
            </a:r>
            <a:endParaRPr lang="en-US" dirty="0"/>
          </a:p>
        </p:txBody>
      </p:sp>
      <p:sp>
        <p:nvSpPr>
          <p:cNvPr id="21" name="Text Placeholder 18"/>
          <p:cNvSpPr>
            <a:spLocks noGrp="1"/>
          </p:cNvSpPr>
          <p:nvPr>
            <p:ph type="body" sz="quarter" idx="10"/>
          </p:nvPr>
        </p:nvSpPr>
        <p:spPr>
          <a:xfrm>
            <a:off x="2302933" y="1992313"/>
            <a:ext cx="6569605" cy="1647825"/>
          </a:xfrm>
        </p:spPr>
        <p:txBody>
          <a:bodyPr/>
          <a:lstStyle>
            <a:lvl1pPr marL="0" indent="0" algn="r">
              <a:buNone/>
              <a:defRPr>
                <a:solidFill>
                  <a:srgbClr val="FFFFFF"/>
                </a:solidFill>
              </a:defRPr>
            </a:lvl1pPr>
          </a:lstStyle>
          <a:p>
            <a:pPr lvl="0"/>
            <a:r>
              <a:rPr lang="sv-SE" dirty="0" err="1" smtClean="0"/>
              <a:t>Click</a:t>
            </a:r>
            <a:r>
              <a:rPr lang="sv-SE" dirty="0" smtClean="0"/>
              <a:t> </a:t>
            </a:r>
            <a:r>
              <a:rPr lang="sv-SE" dirty="0" err="1" smtClean="0"/>
              <a:t>to</a:t>
            </a:r>
            <a:r>
              <a:rPr lang="sv-SE" dirty="0" smtClean="0"/>
              <a:t> </a:t>
            </a:r>
            <a:r>
              <a:rPr lang="sv-SE" dirty="0" err="1" smtClean="0"/>
              <a:t>edit</a:t>
            </a:r>
            <a:r>
              <a:rPr lang="sv-SE" dirty="0" smtClean="0"/>
              <a:t> Master text </a:t>
            </a:r>
            <a:r>
              <a:rPr lang="sv-SE" dirty="0" err="1" smtClean="0"/>
              <a:t>styles</a:t>
            </a:r>
            <a:endParaRPr lang="sv-SE" dirty="0" smtClean="0"/>
          </a:p>
        </p:txBody>
      </p:sp>
      <p:sp>
        <p:nvSpPr>
          <p:cNvPr id="22" name="Text Placeholder 5"/>
          <p:cNvSpPr>
            <a:spLocks noGrp="1"/>
          </p:cNvSpPr>
          <p:nvPr>
            <p:ph type="body" sz="quarter" idx="11"/>
          </p:nvPr>
        </p:nvSpPr>
        <p:spPr>
          <a:xfrm>
            <a:off x="3640667" y="3640138"/>
            <a:ext cx="5231871" cy="1414462"/>
          </a:xfrm>
        </p:spPr>
        <p:txBody>
          <a:bodyPr>
            <a:noAutofit/>
          </a:bodyPr>
          <a:lstStyle>
            <a:lvl1pPr marL="0" indent="0" algn="r">
              <a:buNone/>
              <a:defRPr sz="1800">
                <a:solidFill>
                  <a:schemeClr val="bg1"/>
                </a:solidFill>
              </a:defRPr>
            </a:lvl1pPr>
            <a:lvl2pPr marL="457200" indent="0" algn="r">
              <a:buNone/>
              <a:defRPr sz="1600">
                <a:solidFill>
                  <a:schemeClr val="bg1"/>
                </a:solidFill>
              </a:defRPr>
            </a:lvl2pPr>
            <a:lvl3pPr marL="914400" indent="0" algn="r">
              <a:buNone/>
              <a:defRPr sz="1400">
                <a:solidFill>
                  <a:schemeClr val="bg1"/>
                </a:solidFill>
              </a:defRPr>
            </a:lvl3pPr>
            <a:lvl4pPr marL="1371600" indent="0" algn="r">
              <a:buNone/>
              <a:defRPr sz="1200">
                <a:solidFill>
                  <a:schemeClr val="bg1"/>
                </a:solidFill>
              </a:defRPr>
            </a:lvl4pPr>
            <a:lvl5pPr marL="1828800" indent="0" algn="r">
              <a:buNone/>
              <a:defRPr sz="1200">
                <a:solidFill>
                  <a:schemeClr val="bg1"/>
                </a:solidFill>
              </a:defRPr>
            </a:lvl5pPr>
          </a:lstStyle>
          <a:p>
            <a:pPr lvl="0"/>
            <a:r>
              <a:rPr lang="sv-SE" dirty="0" err="1" smtClean="0"/>
              <a:t>Click</a:t>
            </a:r>
            <a:r>
              <a:rPr lang="sv-SE" dirty="0" smtClean="0"/>
              <a:t> </a:t>
            </a:r>
            <a:r>
              <a:rPr lang="sv-SE" dirty="0" err="1" smtClean="0"/>
              <a:t>to</a:t>
            </a:r>
            <a:r>
              <a:rPr lang="sv-SE" dirty="0" smtClean="0"/>
              <a:t> </a:t>
            </a:r>
            <a:r>
              <a:rPr lang="sv-SE" dirty="0" err="1" smtClean="0"/>
              <a:t>edit</a:t>
            </a:r>
            <a:r>
              <a:rPr lang="sv-SE" dirty="0" smtClean="0"/>
              <a:t> Master text </a:t>
            </a:r>
            <a:r>
              <a:rPr lang="sv-SE" dirty="0" err="1" smtClean="0"/>
              <a:t>styles</a:t>
            </a:r>
            <a:endParaRPr lang="sv-SE" dirty="0" smtClean="0"/>
          </a:p>
          <a:p>
            <a:pPr lvl="1"/>
            <a:r>
              <a:rPr lang="sv-SE" dirty="0" smtClean="0"/>
              <a:t>Second </a:t>
            </a:r>
            <a:r>
              <a:rPr lang="sv-SE" dirty="0" err="1" smtClean="0"/>
              <a:t>level</a:t>
            </a:r>
            <a:endParaRPr lang="sv-SE" dirty="0" smtClean="0"/>
          </a:p>
          <a:p>
            <a:pPr lvl="2"/>
            <a:r>
              <a:rPr lang="sv-SE" dirty="0" err="1" smtClean="0"/>
              <a:t>Third</a:t>
            </a:r>
            <a:r>
              <a:rPr lang="sv-SE" dirty="0" smtClean="0"/>
              <a:t> </a:t>
            </a:r>
            <a:r>
              <a:rPr lang="sv-SE" dirty="0" err="1" smtClean="0"/>
              <a:t>level</a:t>
            </a:r>
            <a:endParaRPr lang="sv-SE" dirty="0" smtClean="0"/>
          </a:p>
          <a:p>
            <a:pPr lvl="3"/>
            <a:r>
              <a:rPr lang="sv-SE" dirty="0" err="1" smtClean="0"/>
              <a:t>Fourth</a:t>
            </a:r>
            <a:r>
              <a:rPr lang="sv-SE" dirty="0" smtClean="0"/>
              <a:t> </a:t>
            </a:r>
            <a:r>
              <a:rPr lang="sv-SE" dirty="0" err="1" smtClean="0"/>
              <a:t>level</a:t>
            </a:r>
            <a:endParaRPr lang="sv-SE" dirty="0" smtClean="0"/>
          </a:p>
          <a:p>
            <a:pPr lvl="4"/>
            <a:r>
              <a:rPr lang="sv-SE" dirty="0" err="1" smtClean="0"/>
              <a:t>Fifth</a:t>
            </a:r>
            <a:r>
              <a:rPr lang="sv-SE" dirty="0" smtClean="0"/>
              <a:t> </a:t>
            </a:r>
            <a:r>
              <a:rPr lang="sv-SE" dirty="0" err="1" smtClean="0"/>
              <a:t>level</a:t>
            </a:r>
            <a:endParaRPr lang="en-US" dirty="0"/>
          </a:p>
        </p:txBody>
      </p:sp>
    </p:spTree>
    <p:extLst>
      <p:ext uri="{BB962C8B-B14F-4D97-AF65-F5344CB8AC3E}">
        <p14:creationId xmlns:p14="http://schemas.microsoft.com/office/powerpoint/2010/main" val="337546363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44202"/>
            <a:ext cx="8229600" cy="799319"/>
          </a:xfrm>
        </p:spPr>
        <p:txBody>
          <a:bodyPr>
            <a:normAutofit/>
          </a:bodyPr>
          <a:lstStyle>
            <a:lvl1pPr algn="l">
              <a:defRPr sz="2400" b="1" i="0">
                <a:solidFill>
                  <a:srgbClr val="7373D7"/>
                </a:solidFill>
                <a:latin typeface="Trebuchet MS"/>
                <a:cs typeface="Trebuchet MS"/>
              </a:defRPr>
            </a:lvl1pPr>
          </a:lstStyle>
          <a:p>
            <a:r>
              <a:rPr lang="sv-SE" dirty="0" err="1" smtClean="0"/>
              <a:t>Click</a:t>
            </a:r>
            <a:r>
              <a:rPr lang="sv-SE" dirty="0" smtClean="0"/>
              <a:t> </a:t>
            </a:r>
            <a:r>
              <a:rPr lang="sv-SE" dirty="0" err="1" smtClean="0"/>
              <a:t>to</a:t>
            </a:r>
            <a:r>
              <a:rPr lang="sv-SE" dirty="0" smtClean="0"/>
              <a:t> </a:t>
            </a:r>
            <a:r>
              <a:rPr lang="sv-SE" dirty="0" err="1" smtClean="0"/>
              <a:t>edit</a:t>
            </a:r>
            <a:r>
              <a:rPr lang="sv-SE" dirty="0" smtClean="0"/>
              <a:t> Master </a:t>
            </a:r>
            <a:r>
              <a:rPr lang="sv-SE" dirty="0" err="1" smtClean="0"/>
              <a:t>title</a:t>
            </a:r>
            <a:r>
              <a:rPr lang="sv-SE" dirty="0" smtClean="0"/>
              <a:t> style</a:t>
            </a:r>
            <a:endParaRPr lang="en-US" dirty="0"/>
          </a:p>
        </p:txBody>
      </p:sp>
      <p:sp>
        <p:nvSpPr>
          <p:cNvPr id="3" name="Content Placeholder 2"/>
          <p:cNvSpPr>
            <a:spLocks noGrp="1"/>
          </p:cNvSpPr>
          <p:nvPr>
            <p:ph idx="1"/>
          </p:nvPr>
        </p:nvSpPr>
        <p:spPr>
          <a:xfrm>
            <a:off x="457200" y="1842524"/>
            <a:ext cx="8229600" cy="4525963"/>
          </a:xfrm>
        </p:spPr>
        <p:txBody>
          <a:bodyPr/>
          <a:lstStyle>
            <a:lvl1pPr>
              <a:defRPr sz="2000">
                <a:solidFill>
                  <a:schemeClr val="tx1">
                    <a:lumMod val="50000"/>
                    <a:lumOff val="50000"/>
                  </a:schemeClr>
                </a:solidFill>
                <a:latin typeface="Trebuchet MS"/>
                <a:cs typeface="Trebuchet MS"/>
              </a:defRPr>
            </a:lvl1pPr>
            <a:lvl2pPr>
              <a:defRPr sz="1800">
                <a:solidFill>
                  <a:schemeClr val="tx1">
                    <a:lumMod val="50000"/>
                    <a:lumOff val="50000"/>
                  </a:schemeClr>
                </a:solidFill>
                <a:latin typeface="Trebuchet MS"/>
                <a:cs typeface="Trebuchet MS"/>
              </a:defRPr>
            </a:lvl2pPr>
            <a:lvl3pPr>
              <a:defRPr sz="1600">
                <a:solidFill>
                  <a:schemeClr val="tx1">
                    <a:lumMod val="50000"/>
                    <a:lumOff val="50000"/>
                  </a:schemeClr>
                </a:solidFill>
                <a:latin typeface="Trebuchet MS"/>
                <a:cs typeface="Trebuchet MS"/>
              </a:defRPr>
            </a:lvl3pPr>
            <a:lvl4pPr>
              <a:defRPr sz="1400">
                <a:solidFill>
                  <a:schemeClr val="tx1">
                    <a:lumMod val="50000"/>
                    <a:lumOff val="50000"/>
                  </a:schemeClr>
                </a:solidFill>
                <a:latin typeface="Trebuchet MS"/>
                <a:cs typeface="Trebuchet MS"/>
              </a:defRPr>
            </a:lvl4pPr>
            <a:lvl5pPr>
              <a:defRPr sz="1400">
                <a:solidFill>
                  <a:schemeClr val="tx1">
                    <a:lumMod val="50000"/>
                    <a:lumOff val="50000"/>
                  </a:schemeClr>
                </a:solidFill>
                <a:latin typeface="Trebuchet MS"/>
                <a:cs typeface="Trebuchet MS"/>
              </a:defRPr>
            </a:lvl5pPr>
          </a:lstStyle>
          <a:p>
            <a:pPr lvl="0"/>
            <a:r>
              <a:rPr lang="sv-SE" dirty="0" err="1" smtClean="0"/>
              <a:t>Click</a:t>
            </a:r>
            <a:r>
              <a:rPr lang="sv-SE" dirty="0" smtClean="0"/>
              <a:t> </a:t>
            </a:r>
            <a:r>
              <a:rPr lang="sv-SE" dirty="0" err="1" smtClean="0"/>
              <a:t>to</a:t>
            </a:r>
            <a:r>
              <a:rPr lang="sv-SE" dirty="0" smtClean="0"/>
              <a:t> </a:t>
            </a:r>
            <a:r>
              <a:rPr lang="sv-SE" dirty="0" err="1" smtClean="0"/>
              <a:t>edit</a:t>
            </a:r>
            <a:r>
              <a:rPr lang="sv-SE" dirty="0" smtClean="0"/>
              <a:t> Master text </a:t>
            </a:r>
            <a:r>
              <a:rPr lang="sv-SE" dirty="0" err="1" smtClean="0"/>
              <a:t>styles</a:t>
            </a:r>
            <a:endParaRPr lang="sv-SE" dirty="0" smtClean="0"/>
          </a:p>
          <a:p>
            <a:pPr lvl="1"/>
            <a:r>
              <a:rPr lang="sv-SE" dirty="0" smtClean="0"/>
              <a:t>Second </a:t>
            </a:r>
            <a:r>
              <a:rPr lang="sv-SE" dirty="0" err="1" smtClean="0"/>
              <a:t>level</a:t>
            </a:r>
            <a:endParaRPr lang="sv-SE" dirty="0" smtClean="0"/>
          </a:p>
          <a:p>
            <a:pPr lvl="2"/>
            <a:r>
              <a:rPr lang="sv-SE" dirty="0" err="1" smtClean="0"/>
              <a:t>Third</a:t>
            </a:r>
            <a:r>
              <a:rPr lang="sv-SE" dirty="0" smtClean="0"/>
              <a:t> </a:t>
            </a:r>
            <a:r>
              <a:rPr lang="sv-SE" dirty="0" err="1" smtClean="0"/>
              <a:t>level</a:t>
            </a:r>
            <a:endParaRPr lang="sv-SE" dirty="0" smtClean="0"/>
          </a:p>
          <a:p>
            <a:pPr lvl="3"/>
            <a:r>
              <a:rPr lang="sv-SE" dirty="0" err="1" smtClean="0"/>
              <a:t>Fourth</a:t>
            </a:r>
            <a:r>
              <a:rPr lang="sv-SE" dirty="0" smtClean="0"/>
              <a:t> </a:t>
            </a:r>
            <a:r>
              <a:rPr lang="sv-SE" dirty="0" err="1" smtClean="0"/>
              <a:t>level</a:t>
            </a:r>
            <a:endParaRPr lang="sv-SE" dirty="0" smtClean="0"/>
          </a:p>
          <a:p>
            <a:pPr lvl="4"/>
            <a:r>
              <a:rPr lang="sv-SE" dirty="0" err="1" smtClean="0"/>
              <a:t>Fifth</a:t>
            </a:r>
            <a:r>
              <a:rPr lang="sv-SE" dirty="0" smtClean="0"/>
              <a:t> </a:t>
            </a:r>
            <a:r>
              <a:rPr lang="sv-SE" dirty="0" err="1" smtClean="0"/>
              <a:t>level</a:t>
            </a:r>
            <a:endParaRPr lang="en-US" dirty="0"/>
          </a:p>
        </p:txBody>
      </p:sp>
      <p:sp>
        <p:nvSpPr>
          <p:cNvPr id="4" name="Date Placeholder 3"/>
          <p:cNvSpPr>
            <a:spLocks noGrp="1"/>
          </p:cNvSpPr>
          <p:nvPr>
            <p:ph type="dt" sz="half" idx="10"/>
          </p:nvPr>
        </p:nvSpPr>
        <p:spPr>
          <a:xfrm>
            <a:off x="457200" y="6534213"/>
            <a:ext cx="2133600" cy="187261"/>
          </a:xfrm>
        </p:spPr>
        <p:txBody>
          <a:bodyPr/>
          <a:lstStyle>
            <a:lvl1pPr>
              <a:defRPr sz="1000">
                <a:latin typeface="Trebuchet MS"/>
                <a:cs typeface="Trebuchet MS"/>
              </a:defRPr>
            </a:lvl1pPr>
          </a:lstStyle>
          <a:p>
            <a:fld id="{57D56538-A2F7-3340-9D78-C0B3A0839560}" type="datetime1">
              <a:rPr lang="en-US" smtClean="0"/>
              <a:pPr/>
              <a:t>1/26/2016</a:t>
            </a:fld>
            <a:endParaRPr lang="en-US" dirty="0"/>
          </a:p>
        </p:txBody>
      </p:sp>
      <p:sp>
        <p:nvSpPr>
          <p:cNvPr id="5" name="Footer Placeholder 4"/>
          <p:cNvSpPr>
            <a:spLocks noGrp="1"/>
          </p:cNvSpPr>
          <p:nvPr>
            <p:ph type="ftr" sz="quarter" idx="11"/>
          </p:nvPr>
        </p:nvSpPr>
        <p:spPr>
          <a:xfrm>
            <a:off x="3124200" y="6534213"/>
            <a:ext cx="2895600" cy="187261"/>
          </a:xfrm>
        </p:spPr>
        <p:txBody>
          <a:bodyPr/>
          <a:lstStyle>
            <a:lvl1pPr>
              <a:defRPr sz="1000">
                <a:latin typeface="Trebuchet MS"/>
                <a:cs typeface="Trebuchet MS"/>
              </a:defRPr>
            </a:lvl1pPr>
          </a:lstStyle>
          <a:p>
            <a:endParaRPr lang="en-US" dirty="0"/>
          </a:p>
        </p:txBody>
      </p:sp>
      <p:sp>
        <p:nvSpPr>
          <p:cNvPr id="6" name="Slide Number Placeholder 5"/>
          <p:cNvSpPr>
            <a:spLocks noGrp="1"/>
          </p:cNvSpPr>
          <p:nvPr>
            <p:ph type="sldNum" sz="quarter" idx="12"/>
          </p:nvPr>
        </p:nvSpPr>
        <p:spPr>
          <a:xfrm>
            <a:off x="6553200" y="6534213"/>
            <a:ext cx="2133600" cy="187261"/>
          </a:xfrm>
        </p:spPr>
        <p:txBody>
          <a:bodyPr/>
          <a:lstStyle>
            <a:lvl1pPr>
              <a:defRPr sz="1000">
                <a:latin typeface="Trebuchet MS"/>
                <a:cs typeface="Trebuchet MS"/>
              </a:defRPr>
            </a:lvl1pPr>
          </a:lstStyle>
          <a:p>
            <a:fld id="{673AB269-8139-F448-ACCD-CB6F799ACDEF}" type="slidenum">
              <a:rPr lang="en-US" smtClean="0"/>
              <a:pPr/>
              <a:t>‹#›</a:t>
            </a:fld>
            <a:endParaRPr lang="en-US"/>
          </a:p>
        </p:txBody>
      </p:sp>
    </p:spTree>
    <p:extLst>
      <p:ext uri="{BB962C8B-B14F-4D97-AF65-F5344CB8AC3E}">
        <p14:creationId xmlns:p14="http://schemas.microsoft.com/office/powerpoint/2010/main" val="1077093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3200" b="1" cap="none">
                <a:solidFill>
                  <a:srgbClr val="7373D7"/>
                </a:solidFill>
                <a:latin typeface="Trebuchet MS"/>
                <a:cs typeface="Trebuchet MS"/>
              </a:defRPr>
            </a:lvl1pPr>
          </a:lstStyle>
          <a:p>
            <a:r>
              <a:rPr lang="sv-S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Click to edit Master text styles</a:t>
            </a:r>
          </a:p>
        </p:txBody>
      </p:sp>
      <p:sp>
        <p:nvSpPr>
          <p:cNvPr id="7" name="Date Placeholder 3"/>
          <p:cNvSpPr>
            <a:spLocks noGrp="1"/>
          </p:cNvSpPr>
          <p:nvPr>
            <p:ph type="dt" sz="half" idx="10"/>
          </p:nvPr>
        </p:nvSpPr>
        <p:spPr>
          <a:xfrm>
            <a:off x="457200" y="6509147"/>
            <a:ext cx="2133600" cy="212328"/>
          </a:xfrm>
        </p:spPr>
        <p:txBody>
          <a:bodyPr/>
          <a:lstStyle>
            <a:lvl1pPr>
              <a:defRPr sz="1000">
                <a:latin typeface="Trebuchet MS"/>
                <a:cs typeface="Trebuchet MS"/>
              </a:defRPr>
            </a:lvl1pPr>
          </a:lstStyle>
          <a:p>
            <a:fld id="{579CF790-6B5D-EC49-91BD-675A656FA599}" type="datetime1">
              <a:rPr lang="en-US" smtClean="0"/>
              <a:pPr/>
              <a:t>1/26/2016</a:t>
            </a:fld>
            <a:endParaRPr lang="en-US" dirty="0"/>
          </a:p>
        </p:txBody>
      </p:sp>
      <p:sp>
        <p:nvSpPr>
          <p:cNvPr id="8" name="Footer Placeholder 4"/>
          <p:cNvSpPr>
            <a:spLocks noGrp="1"/>
          </p:cNvSpPr>
          <p:nvPr>
            <p:ph type="ftr" sz="quarter" idx="11"/>
          </p:nvPr>
        </p:nvSpPr>
        <p:spPr>
          <a:xfrm>
            <a:off x="3124200" y="6509147"/>
            <a:ext cx="2895600" cy="212328"/>
          </a:xfrm>
        </p:spPr>
        <p:txBody>
          <a:bodyPr/>
          <a:lstStyle>
            <a:lvl1pPr>
              <a:defRPr sz="1000">
                <a:latin typeface="Trebuchet MS"/>
                <a:cs typeface="Trebuchet MS"/>
              </a:defRPr>
            </a:lvl1pPr>
          </a:lstStyle>
          <a:p>
            <a:endParaRPr lang="en-US" dirty="0"/>
          </a:p>
        </p:txBody>
      </p:sp>
      <p:sp>
        <p:nvSpPr>
          <p:cNvPr id="9" name="Slide Number Placeholder 5"/>
          <p:cNvSpPr>
            <a:spLocks noGrp="1"/>
          </p:cNvSpPr>
          <p:nvPr>
            <p:ph type="sldNum" sz="quarter" idx="12"/>
          </p:nvPr>
        </p:nvSpPr>
        <p:spPr>
          <a:xfrm>
            <a:off x="6553200" y="6509147"/>
            <a:ext cx="2133600" cy="212328"/>
          </a:xfrm>
        </p:spPr>
        <p:txBody>
          <a:bodyPr/>
          <a:lstStyle>
            <a:lvl1pPr>
              <a:defRPr sz="1000">
                <a:latin typeface="Trebuchet MS"/>
                <a:cs typeface="Trebuchet MS"/>
              </a:defRPr>
            </a:lvl1pPr>
          </a:lstStyle>
          <a:p>
            <a:fld id="{673AB269-8139-F448-ACCD-CB6F799ACDEF}" type="slidenum">
              <a:rPr lang="en-US" smtClean="0"/>
              <a:pPr/>
              <a:t>‹#›</a:t>
            </a:fld>
            <a:endParaRPr lang="en-US"/>
          </a:p>
        </p:txBody>
      </p:sp>
    </p:spTree>
    <p:extLst>
      <p:ext uri="{BB962C8B-B14F-4D97-AF65-F5344CB8AC3E}">
        <p14:creationId xmlns:p14="http://schemas.microsoft.com/office/powerpoint/2010/main" val="297447953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842524"/>
            <a:ext cx="4038600" cy="4525963"/>
          </a:xfrm>
        </p:spPr>
        <p:txBody>
          <a:bodyPr>
            <a:normAutofit/>
          </a:bodyPr>
          <a:lstStyle>
            <a:lvl1pPr>
              <a:defRPr sz="1800">
                <a:solidFill>
                  <a:schemeClr val="tx1">
                    <a:lumMod val="50000"/>
                    <a:lumOff val="50000"/>
                  </a:schemeClr>
                </a:solidFill>
              </a:defRPr>
            </a:lvl1pPr>
            <a:lvl2pPr>
              <a:defRPr sz="1600">
                <a:solidFill>
                  <a:schemeClr val="tx1">
                    <a:lumMod val="50000"/>
                    <a:lumOff val="50000"/>
                  </a:schemeClr>
                </a:solidFill>
              </a:defRPr>
            </a:lvl2pPr>
            <a:lvl3pPr>
              <a:defRPr sz="1400">
                <a:solidFill>
                  <a:schemeClr val="tx1">
                    <a:lumMod val="50000"/>
                    <a:lumOff val="50000"/>
                  </a:schemeClr>
                </a:solidFill>
              </a:defRPr>
            </a:lvl3pPr>
            <a:lvl4pPr>
              <a:defRPr sz="1200">
                <a:solidFill>
                  <a:schemeClr val="tx1">
                    <a:lumMod val="50000"/>
                    <a:lumOff val="50000"/>
                  </a:schemeClr>
                </a:solidFill>
              </a:defRPr>
            </a:lvl4pPr>
            <a:lvl5pPr>
              <a:defRPr sz="1200">
                <a:solidFill>
                  <a:schemeClr val="tx1">
                    <a:lumMod val="50000"/>
                    <a:lumOff val="50000"/>
                  </a:schemeClr>
                </a:solidFill>
              </a:defRPr>
            </a:lvl5pPr>
            <a:lvl6pPr>
              <a:defRPr sz="1800"/>
            </a:lvl6pPr>
            <a:lvl7pPr>
              <a:defRPr sz="1800"/>
            </a:lvl7pPr>
            <a:lvl8pPr>
              <a:defRPr sz="1800"/>
            </a:lvl8pPr>
            <a:lvl9pPr>
              <a:defRPr sz="1800"/>
            </a:lvl9pPr>
          </a:lstStyle>
          <a:p>
            <a:pPr lvl="0"/>
            <a:r>
              <a:rPr lang="sv-SE" dirty="0" err="1" smtClean="0"/>
              <a:t>Click</a:t>
            </a:r>
            <a:r>
              <a:rPr lang="sv-SE" dirty="0" smtClean="0"/>
              <a:t> </a:t>
            </a:r>
            <a:r>
              <a:rPr lang="sv-SE" dirty="0" err="1" smtClean="0"/>
              <a:t>to</a:t>
            </a:r>
            <a:r>
              <a:rPr lang="sv-SE" dirty="0" smtClean="0"/>
              <a:t> </a:t>
            </a:r>
            <a:r>
              <a:rPr lang="sv-SE" dirty="0" err="1" smtClean="0"/>
              <a:t>edit</a:t>
            </a:r>
            <a:r>
              <a:rPr lang="sv-SE" dirty="0" smtClean="0"/>
              <a:t> Master text </a:t>
            </a:r>
            <a:r>
              <a:rPr lang="sv-SE" dirty="0" err="1" smtClean="0"/>
              <a:t>styles</a:t>
            </a:r>
            <a:endParaRPr lang="sv-SE" dirty="0" smtClean="0"/>
          </a:p>
          <a:p>
            <a:pPr lvl="1"/>
            <a:r>
              <a:rPr lang="sv-SE" dirty="0" smtClean="0"/>
              <a:t>Second </a:t>
            </a:r>
            <a:r>
              <a:rPr lang="sv-SE" dirty="0" err="1" smtClean="0"/>
              <a:t>level</a:t>
            </a:r>
            <a:endParaRPr lang="sv-SE" dirty="0" smtClean="0"/>
          </a:p>
          <a:p>
            <a:pPr lvl="2"/>
            <a:r>
              <a:rPr lang="sv-SE" dirty="0" err="1" smtClean="0"/>
              <a:t>Third</a:t>
            </a:r>
            <a:r>
              <a:rPr lang="sv-SE" dirty="0" smtClean="0"/>
              <a:t> </a:t>
            </a:r>
            <a:r>
              <a:rPr lang="sv-SE" dirty="0" err="1" smtClean="0"/>
              <a:t>level</a:t>
            </a:r>
            <a:endParaRPr lang="sv-SE" dirty="0" smtClean="0"/>
          </a:p>
          <a:p>
            <a:pPr lvl="3"/>
            <a:r>
              <a:rPr lang="sv-SE" dirty="0" err="1" smtClean="0"/>
              <a:t>Fourth</a:t>
            </a:r>
            <a:r>
              <a:rPr lang="sv-SE" dirty="0" smtClean="0"/>
              <a:t> </a:t>
            </a:r>
            <a:r>
              <a:rPr lang="sv-SE" dirty="0" err="1" smtClean="0"/>
              <a:t>level</a:t>
            </a:r>
            <a:endParaRPr lang="sv-SE" dirty="0" smtClean="0"/>
          </a:p>
          <a:p>
            <a:pPr lvl="4"/>
            <a:r>
              <a:rPr lang="sv-SE" dirty="0" err="1" smtClean="0"/>
              <a:t>Fifth</a:t>
            </a:r>
            <a:r>
              <a:rPr lang="sv-SE" dirty="0" smtClean="0"/>
              <a:t> </a:t>
            </a:r>
            <a:r>
              <a:rPr lang="sv-SE" dirty="0" err="1" smtClean="0"/>
              <a:t>level</a:t>
            </a:r>
            <a:endParaRPr lang="en-US" dirty="0"/>
          </a:p>
        </p:txBody>
      </p:sp>
      <p:sp>
        <p:nvSpPr>
          <p:cNvPr id="4" name="Content Placeholder 3"/>
          <p:cNvSpPr>
            <a:spLocks noGrp="1"/>
          </p:cNvSpPr>
          <p:nvPr>
            <p:ph sz="half" idx="2"/>
          </p:nvPr>
        </p:nvSpPr>
        <p:spPr>
          <a:xfrm>
            <a:off x="4648200" y="1842524"/>
            <a:ext cx="4038600" cy="4525963"/>
          </a:xfrm>
        </p:spPr>
        <p:txBody>
          <a:bodyPr>
            <a:normAutofit/>
          </a:bodyPr>
          <a:lstStyle>
            <a:lvl1pPr>
              <a:defRPr sz="1800">
                <a:solidFill>
                  <a:schemeClr val="tx1">
                    <a:lumMod val="50000"/>
                    <a:lumOff val="50000"/>
                  </a:schemeClr>
                </a:solidFill>
              </a:defRPr>
            </a:lvl1pPr>
            <a:lvl2pPr>
              <a:defRPr sz="1600">
                <a:solidFill>
                  <a:schemeClr val="tx1">
                    <a:lumMod val="50000"/>
                    <a:lumOff val="50000"/>
                  </a:schemeClr>
                </a:solidFill>
              </a:defRPr>
            </a:lvl2pPr>
            <a:lvl3pPr>
              <a:defRPr sz="1400">
                <a:solidFill>
                  <a:schemeClr val="tx1">
                    <a:lumMod val="50000"/>
                    <a:lumOff val="50000"/>
                  </a:schemeClr>
                </a:solidFill>
              </a:defRPr>
            </a:lvl3pPr>
            <a:lvl4pPr>
              <a:defRPr sz="1200">
                <a:solidFill>
                  <a:schemeClr val="tx1">
                    <a:lumMod val="50000"/>
                    <a:lumOff val="50000"/>
                  </a:schemeClr>
                </a:solidFill>
              </a:defRPr>
            </a:lvl4pPr>
            <a:lvl5pPr>
              <a:defRPr sz="1200">
                <a:solidFill>
                  <a:schemeClr val="tx1">
                    <a:lumMod val="50000"/>
                    <a:lumOff val="50000"/>
                  </a:schemeClr>
                </a:solidFill>
              </a:defRPr>
            </a:lvl5pPr>
            <a:lvl6pPr>
              <a:defRPr sz="1800"/>
            </a:lvl6pPr>
            <a:lvl7pPr>
              <a:defRPr sz="1800"/>
            </a:lvl7pPr>
            <a:lvl8pPr>
              <a:defRPr sz="1800"/>
            </a:lvl8pPr>
            <a:lvl9pPr>
              <a:defRPr sz="1800"/>
            </a:lvl9pPr>
          </a:lstStyle>
          <a:p>
            <a:pPr lvl="0"/>
            <a:r>
              <a:rPr lang="sv-SE" dirty="0" err="1" smtClean="0"/>
              <a:t>Click</a:t>
            </a:r>
            <a:r>
              <a:rPr lang="sv-SE" dirty="0" smtClean="0"/>
              <a:t> </a:t>
            </a:r>
            <a:r>
              <a:rPr lang="sv-SE" dirty="0" err="1" smtClean="0"/>
              <a:t>to</a:t>
            </a:r>
            <a:r>
              <a:rPr lang="sv-SE" dirty="0" smtClean="0"/>
              <a:t> </a:t>
            </a:r>
            <a:r>
              <a:rPr lang="sv-SE" dirty="0" err="1" smtClean="0"/>
              <a:t>edit</a:t>
            </a:r>
            <a:r>
              <a:rPr lang="sv-SE" dirty="0" smtClean="0"/>
              <a:t> Master text </a:t>
            </a:r>
            <a:r>
              <a:rPr lang="sv-SE" dirty="0" err="1" smtClean="0"/>
              <a:t>styles</a:t>
            </a:r>
            <a:endParaRPr lang="sv-SE" dirty="0" smtClean="0"/>
          </a:p>
          <a:p>
            <a:pPr lvl="1"/>
            <a:r>
              <a:rPr lang="sv-SE" dirty="0" smtClean="0"/>
              <a:t>Second </a:t>
            </a:r>
            <a:r>
              <a:rPr lang="sv-SE" dirty="0" err="1" smtClean="0"/>
              <a:t>level</a:t>
            </a:r>
            <a:endParaRPr lang="sv-SE" dirty="0" smtClean="0"/>
          </a:p>
          <a:p>
            <a:pPr lvl="2"/>
            <a:r>
              <a:rPr lang="sv-SE" dirty="0" err="1" smtClean="0"/>
              <a:t>Third</a:t>
            </a:r>
            <a:r>
              <a:rPr lang="sv-SE" dirty="0" smtClean="0"/>
              <a:t> </a:t>
            </a:r>
            <a:r>
              <a:rPr lang="sv-SE" dirty="0" err="1" smtClean="0"/>
              <a:t>level</a:t>
            </a:r>
            <a:endParaRPr lang="sv-SE" dirty="0" smtClean="0"/>
          </a:p>
          <a:p>
            <a:pPr lvl="3"/>
            <a:r>
              <a:rPr lang="sv-SE" dirty="0" err="1" smtClean="0"/>
              <a:t>Fourth</a:t>
            </a:r>
            <a:r>
              <a:rPr lang="sv-SE" dirty="0" smtClean="0"/>
              <a:t> </a:t>
            </a:r>
            <a:r>
              <a:rPr lang="sv-SE" dirty="0" err="1" smtClean="0"/>
              <a:t>level</a:t>
            </a:r>
            <a:endParaRPr lang="sv-SE" dirty="0" smtClean="0"/>
          </a:p>
          <a:p>
            <a:pPr lvl="4"/>
            <a:r>
              <a:rPr lang="sv-SE" dirty="0" err="1" smtClean="0"/>
              <a:t>Fifth</a:t>
            </a:r>
            <a:r>
              <a:rPr lang="sv-SE" dirty="0" smtClean="0"/>
              <a:t> </a:t>
            </a:r>
            <a:r>
              <a:rPr lang="sv-SE" dirty="0" err="1" smtClean="0"/>
              <a:t>level</a:t>
            </a:r>
            <a:endParaRPr lang="en-US" dirty="0"/>
          </a:p>
        </p:txBody>
      </p:sp>
      <p:sp>
        <p:nvSpPr>
          <p:cNvPr id="8" name="Date Placeholder 3"/>
          <p:cNvSpPr>
            <a:spLocks noGrp="1"/>
          </p:cNvSpPr>
          <p:nvPr>
            <p:ph type="dt" sz="half" idx="10"/>
          </p:nvPr>
        </p:nvSpPr>
        <p:spPr>
          <a:xfrm>
            <a:off x="457200" y="6509147"/>
            <a:ext cx="2133600" cy="212328"/>
          </a:xfrm>
        </p:spPr>
        <p:txBody>
          <a:bodyPr/>
          <a:lstStyle>
            <a:lvl1pPr>
              <a:defRPr sz="1000">
                <a:latin typeface="Trebuchet MS"/>
                <a:cs typeface="Trebuchet MS"/>
              </a:defRPr>
            </a:lvl1pPr>
          </a:lstStyle>
          <a:p>
            <a:fld id="{E7517C3A-1F41-ED48-B4EA-323D050F1EFF}" type="datetime1">
              <a:rPr lang="en-US" smtClean="0"/>
              <a:pPr/>
              <a:t>1/26/2016</a:t>
            </a:fld>
            <a:endParaRPr lang="en-US" dirty="0"/>
          </a:p>
        </p:txBody>
      </p:sp>
      <p:sp>
        <p:nvSpPr>
          <p:cNvPr id="9" name="Footer Placeholder 4"/>
          <p:cNvSpPr>
            <a:spLocks noGrp="1"/>
          </p:cNvSpPr>
          <p:nvPr>
            <p:ph type="ftr" sz="quarter" idx="11"/>
          </p:nvPr>
        </p:nvSpPr>
        <p:spPr>
          <a:xfrm>
            <a:off x="3124200" y="6509147"/>
            <a:ext cx="2895600" cy="212328"/>
          </a:xfrm>
        </p:spPr>
        <p:txBody>
          <a:bodyPr/>
          <a:lstStyle>
            <a:lvl1pPr>
              <a:defRPr sz="1000">
                <a:latin typeface="Trebuchet MS"/>
                <a:cs typeface="Trebuchet MS"/>
              </a:defRPr>
            </a:lvl1pPr>
          </a:lstStyle>
          <a:p>
            <a:endParaRPr lang="en-US" dirty="0"/>
          </a:p>
        </p:txBody>
      </p:sp>
      <p:sp>
        <p:nvSpPr>
          <p:cNvPr id="10" name="Slide Number Placeholder 5"/>
          <p:cNvSpPr>
            <a:spLocks noGrp="1"/>
          </p:cNvSpPr>
          <p:nvPr>
            <p:ph type="sldNum" sz="quarter" idx="12"/>
          </p:nvPr>
        </p:nvSpPr>
        <p:spPr>
          <a:xfrm>
            <a:off x="6553200" y="6509147"/>
            <a:ext cx="2133600" cy="212328"/>
          </a:xfrm>
        </p:spPr>
        <p:txBody>
          <a:bodyPr/>
          <a:lstStyle>
            <a:lvl1pPr>
              <a:defRPr sz="1000">
                <a:latin typeface="Trebuchet MS"/>
                <a:cs typeface="Trebuchet MS"/>
              </a:defRPr>
            </a:lvl1pPr>
          </a:lstStyle>
          <a:p>
            <a:fld id="{673AB269-8139-F448-ACCD-CB6F799ACDEF}" type="slidenum">
              <a:rPr lang="en-US" smtClean="0"/>
              <a:pPr/>
              <a:t>‹#›</a:t>
            </a:fld>
            <a:endParaRPr lang="en-US"/>
          </a:p>
        </p:txBody>
      </p:sp>
      <p:sp>
        <p:nvSpPr>
          <p:cNvPr id="12" name="Title 1"/>
          <p:cNvSpPr>
            <a:spLocks noGrp="1"/>
          </p:cNvSpPr>
          <p:nvPr>
            <p:ph type="title"/>
          </p:nvPr>
        </p:nvSpPr>
        <p:spPr>
          <a:xfrm>
            <a:off x="457200" y="944202"/>
            <a:ext cx="8229600" cy="799319"/>
          </a:xfrm>
        </p:spPr>
        <p:txBody>
          <a:bodyPr>
            <a:normAutofit/>
          </a:bodyPr>
          <a:lstStyle>
            <a:lvl1pPr algn="l">
              <a:defRPr sz="2400" b="1" i="0">
                <a:solidFill>
                  <a:srgbClr val="7373D7"/>
                </a:solidFill>
                <a:latin typeface="Trebuchet MS"/>
                <a:cs typeface="Trebuchet MS"/>
              </a:defRPr>
            </a:lvl1pPr>
          </a:lstStyle>
          <a:p>
            <a:r>
              <a:rPr lang="sv-SE" dirty="0" err="1" smtClean="0"/>
              <a:t>Click</a:t>
            </a:r>
            <a:r>
              <a:rPr lang="sv-SE" dirty="0" smtClean="0"/>
              <a:t> </a:t>
            </a:r>
            <a:r>
              <a:rPr lang="sv-SE" dirty="0" err="1" smtClean="0"/>
              <a:t>to</a:t>
            </a:r>
            <a:r>
              <a:rPr lang="sv-SE" dirty="0" smtClean="0"/>
              <a:t> </a:t>
            </a:r>
            <a:r>
              <a:rPr lang="sv-SE" dirty="0" err="1" smtClean="0"/>
              <a:t>edit</a:t>
            </a:r>
            <a:r>
              <a:rPr lang="sv-SE" dirty="0" smtClean="0"/>
              <a:t> Master </a:t>
            </a:r>
            <a:r>
              <a:rPr lang="sv-SE" dirty="0" err="1" smtClean="0"/>
              <a:t>title</a:t>
            </a:r>
            <a:r>
              <a:rPr lang="sv-SE" dirty="0" smtClean="0"/>
              <a:t> style</a:t>
            </a:r>
            <a:endParaRPr lang="en-US" dirty="0"/>
          </a:p>
        </p:txBody>
      </p:sp>
    </p:spTree>
    <p:extLst>
      <p:ext uri="{BB962C8B-B14F-4D97-AF65-F5344CB8AC3E}">
        <p14:creationId xmlns:p14="http://schemas.microsoft.com/office/powerpoint/2010/main" val="2038651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77437"/>
            <a:ext cx="4040188" cy="639762"/>
          </a:xfrm>
        </p:spPr>
        <p:txBody>
          <a:bodyPr anchor="b"/>
          <a:lstStyle>
            <a:lvl1pPr marL="0" indent="0">
              <a:buNone/>
              <a:defRPr sz="1800" b="1">
                <a:solidFill>
                  <a:srgbClr val="7F7F7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Click to edit Master text styles</a:t>
            </a:r>
          </a:p>
        </p:txBody>
      </p:sp>
      <p:sp>
        <p:nvSpPr>
          <p:cNvPr id="4" name="Content Placeholder 3"/>
          <p:cNvSpPr>
            <a:spLocks noGrp="1"/>
          </p:cNvSpPr>
          <p:nvPr>
            <p:ph sz="half" idx="2"/>
          </p:nvPr>
        </p:nvSpPr>
        <p:spPr>
          <a:xfrm>
            <a:off x="457200" y="2417199"/>
            <a:ext cx="4040188" cy="3951288"/>
          </a:xfrm>
        </p:spPr>
        <p:txBody>
          <a:bodyPr>
            <a:normAutofit/>
          </a:bodyPr>
          <a:lstStyle>
            <a:lvl1pPr>
              <a:defRPr sz="1800">
                <a:solidFill>
                  <a:srgbClr val="7F7F7F"/>
                </a:solidFill>
              </a:defRPr>
            </a:lvl1pPr>
            <a:lvl2pPr>
              <a:defRPr sz="1600">
                <a:solidFill>
                  <a:srgbClr val="7F7F7F"/>
                </a:solidFill>
              </a:defRPr>
            </a:lvl2pPr>
            <a:lvl3pPr>
              <a:defRPr sz="1400">
                <a:solidFill>
                  <a:srgbClr val="7F7F7F"/>
                </a:solidFill>
              </a:defRPr>
            </a:lvl3pPr>
            <a:lvl4pPr>
              <a:defRPr sz="1200">
                <a:solidFill>
                  <a:srgbClr val="7F7F7F"/>
                </a:solidFill>
              </a:defRPr>
            </a:lvl4pPr>
            <a:lvl5pPr>
              <a:defRPr sz="1200">
                <a:solidFill>
                  <a:srgbClr val="7F7F7F"/>
                </a:solidFill>
              </a:defRPr>
            </a:lvl5pPr>
            <a:lvl6pPr>
              <a:defRPr sz="1600"/>
            </a:lvl6pPr>
            <a:lvl7pPr>
              <a:defRPr sz="1600"/>
            </a:lvl7pPr>
            <a:lvl8pPr>
              <a:defRPr sz="1600"/>
            </a:lvl8pPr>
            <a:lvl9pPr>
              <a:defRPr sz="1600"/>
            </a:lvl9pPr>
          </a:lstStyle>
          <a:p>
            <a:pPr lvl="0"/>
            <a:r>
              <a:rPr lang="sv-SE" dirty="0" err="1" smtClean="0"/>
              <a:t>Click</a:t>
            </a:r>
            <a:r>
              <a:rPr lang="sv-SE" dirty="0" smtClean="0"/>
              <a:t> </a:t>
            </a:r>
            <a:r>
              <a:rPr lang="sv-SE" dirty="0" err="1" smtClean="0"/>
              <a:t>to</a:t>
            </a:r>
            <a:r>
              <a:rPr lang="sv-SE" dirty="0" smtClean="0"/>
              <a:t> </a:t>
            </a:r>
            <a:r>
              <a:rPr lang="sv-SE" dirty="0" err="1" smtClean="0"/>
              <a:t>edit</a:t>
            </a:r>
            <a:r>
              <a:rPr lang="sv-SE" dirty="0" smtClean="0"/>
              <a:t> Master text </a:t>
            </a:r>
            <a:r>
              <a:rPr lang="sv-SE" dirty="0" err="1" smtClean="0"/>
              <a:t>styles</a:t>
            </a:r>
            <a:endParaRPr lang="sv-SE" dirty="0" smtClean="0"/>
          </a:p>
          <a:p>
            <a:pPr lvl="1"/>
            <a:r>
              <a:rPr lang="sv-SE" dirty="0" smtClean="0"/>
              <a:t>Second </a:t>
            </a:r>
            <a:r>
              <a:rPr lang="sv-SE" dirty="0" err="1" smtClean="0"/>
              <a:t>level</a:t>
            </a:r>
            <a:endParaRPr lang="sv-SE" dirty="0" smtClean="0"/>
          </a:p>
          <a:p>
            <a:pPr lvl="2"/>
            <a:r>
              <a:rPr lang="sv-SE" dirty="0" err="1" smtClean="0"/>
              <a:t>Third</a:t>
            </a:r>
            <a:r>
              <a:rPr lang="sv-SE" dirty="0" smtClean="0"/>
              <a:t> </a:t>
            </a:r>
            <a:r>
              <a:rPr lang="sv-SE" dirty="0" err="1" smtClean="0"/>
              <a:t>level</a:t>
            </a:r>
            <a:endParaRPr lang="sv-SE" dirty="0" smtClean="0"/>
          </a:p>
          <a:p>
            <a:pPr lvl="3"/>
            <a:r>
              <a:rPr lang="sv-SE" dirty="0" err="1" smtClean="0"/>
              <a:t>Fourth</a:t>
            </a:r>
            <a:r>
              <a:rPr lang="sv-SE" dirty="0" smtClean="0"/>
              <a:t> </a:t>
            </a:r>
            <a:r>
              <a:rPr lang="sv-SE" dirty="0" err="1" smtClean="0"/>
              <a:t>level</a:t>
            </a:r>
            <a:endParaRPr lang="sv-SE" dirty="0" smtClean="0"/>
          </a:p>
          <a:p>
            <a:pPr lvl="4"/>
            <a:r>
              <a:rPr lang="sv-SE" dirty="0" err="1" smtClean="0"/>
              <a:t>Fifth</a:t>
            </a:r>
            <a:r>
              <a:rPr lang="sv-SE" dirty="0" smtClean="0"/>
              <a:t> </a:t>
            </a:r>
            <a:r>
              <a:rPr lang="sv-SE" dirty="0" err="1" smtClean="0"/>
              <a:t>level</a:t>
            </a:r>
            <a:endParaRPr lang="en-US" dirty="0"/>
          </a:p>
        </p:txBody>
      </p:sp>
      <p:sp>
        <p:nvSpPr>
          <p:cNvPr id="5" name="Text Placeholder 4"/>
          <p:cNvSpPr>
            <a:spLocks noGrp="1"/>
          </p:cNvSpPr>
          <p:nvPr>
            <p:ph type="body" sz="quarter" idx="3"/>
          </p:nvPr>
        </p:nvSpPr>
        <p:spPr>
          <a:xfrm>
            <a:off x="4645025" y="1777437"/>
            <a:ext cx="4041775" cy="639762"/>
          </a:xfrm>
        </p:spPr>
        <p:txBody>
          <a:bodyPr anchor="b"/>
          <a:lstStyle>
            <a:lvl1pPr marL="0" indent="0">
              <a:buNone/>
              <a:defRPr sz="1800" b="1">
                <a:solidFill>
                  <a:srgbClr val="7F7F7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Click to edit Master text styles</a:t>
            </a:r>
          </a:p>
        </p:txBody>
      </p:sp>
      <p:sp>
        <p:nvSpPr>
          <p:cNvPr id="6" name="Content Placeholder 5"/>
          <p:cNvSpPr>
            <a:spLocks noGrp="1"/>
          </p:cNvSpPr>
          <p:nvPr>
            <p:ph sz="quarter" idx="4"/>
          </p:nvPr>
        </p:nvSpPr>
        <p:spPr>
          <a:xfrm>
            <a:off x="4645025" y="2417199"/>
            <a:ext cx="4041775" cy="3951288"/>
          </a:xfrm>
        </p:spPr>
        <p:txBody>
          <a:bodyPr>
            <a:normAutofit/>
          </a:bodyPr>
          <a:lstStyle>
            <a:lvl1pPr>
              <a:defRPr sz="1800">
                <a:solidFill>
                  <a:srgbClr val="7F7F7F"/>
                </a:solidFill>
              </a:defRPr>
            </a:lvl1pPr>
            <a:lvl2pPr>
              <a:defRPr sz="1600">
                <a:solidFill>
                  <a:srgbClr val="7F7F7F"/>
                </a:solidFill>
              </a:defRPr>
            </a:lvl2pPr>
            <a:lvl3pPr>
              <a:defRPr sz="1400">
                <a:solidFill>
                  <a:srgbClr val="7F7F7F"/>
                </a:solidFill>
              </a:defRPr>
            </a:lvl3pPr>
            <a:lvl4pPr>
              <a:defRPr sz="1200">
                <a:solidFill>
                  <a:srgbClr val="7F7F7F"/>
                </a:solidFill>
              </a:defRPr>
            </a:lvl4pPr>
            <a:lvl5pPr>
              <a:defRPr sz="1200">
                <a:solidFill>
                  <a:srgbClr val="7F7F7F"/>
                </a:solidFill>
              </a:defRPr>
            </a:lvl5pPr>
            <a:lvl6pPr>
              <a:defRPr sz="1600"/>
            </a:lvl6pPr>
            <a:lvl7pPr>
              <a:defRPr sz="1600"/>
            </a:lvl7pPr>
            <a:lvl8pPr>
              <a:defRPr sz="1600"/>
            </a:lvl8pPr>
            <a:lvl9pPr>
              <a:defRPr sz="16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10" name="Date Placeholder 3"/>
          <p:cNvSpPr>
            <a:spLocks noGrp="1"/>
          </p:cNvSpPr>
          <p:nvPr>
            <p:ph type="dt" sz="half" idx="10"/>
          </p:nvPr>
        </p:nvSpPr>
        <p:spPr>
          <a:xfrm>
            <a:off x="457200" y="6509147"/>
            <a:ext cx="2133600" cy="212328"/>
          </a:xfrm>
        </p:spPr>
        <p:txBody>
          <a:bodyPr/>
          <a:lstStyle>
            <a:lvl1pPr>
              <a:defRPr sz="1000">
                <a:latin typeface="Trebuchet MS"/>
                <a:cs typeface="Trebuchet MS"/>
              </a:defRPr>
            </a:lvl1pPr>
          </a:lstStyle>
          <a:p>
            <a:fld id="{B777A4AF-C0B3-2E43-8265-85E4580F993D}" type="datetime1">
              <a:rPr lang="en-US" smtClean="0"/>
              <a:pPr/>
              <a:t>1/26/2016</a:t>
            </a:fld>
            <a:endParaRPr lang="en-US" dirty="0"/>
          </a:p>
        </p:txBody>
      </p:sp>
      <p:sp>
        <p:nvSpPr>
          <p:cNvPr id="11" name="Footer Placeholder 4"/>
          <p:cNvSpPr>
            <a:spLocks noGrp="1"/>
          </p:cNvSpPr>
          <p:nvPr>
            <p:ph type="ftr" sz="quarter" idx="11"/>
          </p:nvPr>
        </p:nvSpPr>
        <p:spPr>
          <a:xfrm>
            <a:off x="3124200" y="6509147"/>
            <a:ext cx="2895600" cy="212328"/>
          </a:xfrm>
        </p:spPr>
        <p:txBody>
          <a:bodyPr/>
          <a:lstStyle>
            <a:lvl1pPr>
              <a:defRPr sz="1000">
                <a:latin typeface="Trebuchet MS"/>
                <a:cs typeface="Trebuchet MS"/>
              </a:defRPr>
            </a:lvl1pPr>
          </a:lstStyle>
          <a:p>
            <a:endParaRPr lang="en-US" dirty="0"/>
          </a:p>
        </p:txBody>
      </p:sp>
      <p:sp>
        <p:nvSpPr>
          <p:cNvPr id="12" name="Slide Number Placeholder 5"/>
          <p:cNvSpPr>
            <a:spLocks noGrp="1"/>
          </p:cNvSpPr>
          <p:nvPr>
            <p:ph type="sldNum" sz="quarter" idx="12"/>
          </p:nvPr>
        </p:nvSpPr>
        <p:spPr>
          <a:xfrm>
            <a:off x="6553200" y="6509147"/>
            <a:ext cx="2133600" cy="212328"/>
          </a:xfrm>
        </p:spPr>
        <p:txBody>
          <a:bodyPr/>
          <a:lstStyle>
            <a:lvl1pPr>
              <a:defRPr sz="1000">
                <a:latin typeface="Trebuchet MS"/>
                <a:cs typeface="Trebuchet MS"/>
              </a:defRPr>
            </a:lvl1pPr>
          </a:lstStyle>
          <a:p>
            <a:fld id="{673AB269-8139-F448-ACCD-CB6F799ACDEF}" type="slidenum">
              <a:rPr lang="en-US" smtClean="0"/>
              <a:pPr/>
              <a:t>‹#›</a:t>
            </a:fld>
            <a:endParaRPr lang="en-US"/>
          </a:p>
        </p:txBody>
      </p:sp>
      <p:sp>
        <p:nvSpPr>
          <p:cNvPr id="15" name="Title 1"/>
          <p:cNvSpPr>
            <a:spLocks noGrp="1"/>
          </p:cNvSpPr>
          <p:nvPr>
            <p:ph type="title"/>
          </p:nvPr>
        </p:nvSpPr>
        <p:spPr>
          <a:xfrm>
            <a:off x="457200" y="944202"/>
            <a:ext cx="8229600" cy="799319"/>
          </a:xfrm>
        </p:spPr>
        <p:txBody>
          <a:bodyPr>
            <a:normAutofit/>
          </a:bodyPr>
          <a:lstStyle>
            <a:lvl1pPr algn="l">
              <a:defRPr sz="2400" b="1" i="0">
                <a:solidFill>
                  <a:srgbClr val="7373D7"/>
                </a:solidFill>
                <a:latin typeface="Trebuchet MS"/>
                <a:cs typeface="Trebuchet MS"/>
              </a:defRPr>
            </a:lvl1pPr>
          </a:lstStyle>
          <a:p>
            <a:r>
              <a:rPr lang="sv-SE" dirty="0" err="1" smtClean="0"/>
              <a:t>Click</a:t>
            </a:r>
            <a:r>
              <a:rPr lang="sv-SE" dirty="0" smtClean="0"/>
              <a:t> </a:t>
            </a:r>
            <a:r>
              <a:rPr lang="sv-SE" dirty="0" err="1" smtClean="0"/>
              <a:t>to</a:t>
            </a:r>
            <a:r>
              <a:rPr lang="sv-SE" dirty="0" smtClean="0"/>
              <a:t> </a:t>
            </a:r>
            <a:r>
              <a:rPr lang="sv-SE" dirty="0" err="1" smtClean="0"/>
              <a:t>edit</a:t>
            </a:r>
            <a:r>
              <a:rPr lang="sv-SE" dirty="0" smtClean="0"/>
              <a:t> Master </a:t>
            </a:r>
            <a:r>
              <a:rPr lang="sv-SE" dirty="0" err="1" smtClean="0"/>
              <a:t>title</a:t>
            </a:r>
            <a:r>
              <a:rPr lang="sv-SE" dirty="0" smtClean="0"/>
              <a:t> style</a:t>
            </a:r>
            <a:endParaRPr lang="en-US" dirty="0"/>
          </a:p>
        </p:txBody>
      </p:sp>
    </p:spTree>
    <p:extLst>
      <p:ext uri="{BB962C8B-B14F-4D97-AF65-F5344CB8AC3E}">
        <p14:creationId xmlns:p14="http://schemas.microsoft.com/office/powerpoint/2010/main" val="34121624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457200" y="6509147"/>
            <a:ext cx="2133600" cy="212328"/>
          </a:xfrm>
        </p:spPr>
        <p:txBody>
          <a:bodyPr/>
          <a:lstStyle>
            <a:lvl1pPr>
              <a:defRPr sz="1000">
                <a:latin typeface="Trebuchet MS"/>
                <a:cs typeface="Trebuchet MS"/>
              </a:defRPr>
            </a:lvl1pPr>
          </a:lstStyle>
          <a:p>
            <a:fld id="{0852A26A-9728-FC46-88B1-E25AA28C9CE5}" type="datetime1">
              <a:rPr lang="en-US" smtClean="0"/>
              <a:pPr/>
              <a:t>1/26/2016</a:t>
            </a:fld>
            <a:endParaRPr lang="en-US" dirty="0"/>
          </a:p>
        </p:txBody>
      </p:sp>
      <p:sp>
        <p:nvSpPr>
          <p:cNvPr id="7" name="Footer Placeholder 4"/>
          <p:cNvSpPr>
            <a:spLocks noGrp="1"/>
          </p:cNvSpPr>
          <p:nvPr>
            <p:ph type="ftr" sz="quarter" idx="11"/>
          </p:nvPr>
        </p:nvSpPr>
        <p:spPr>
          <a:xfrm>
            <a:off x="3124200" y="6509147"/>
            <a:ext cx="2895600" cy="212328"/>
          </a:xfrm>
        </p:spPr>
        <p:txBody>
          <a:bodyPr/>
          <a:lstStyle>
            <a:lvl1pPr>
              <a:defRPr sz="1000">
                <a:latin typeface="Trebuchet MS"/>
                <a:cs typeface="Trebuchet MS"/>
              </a:defRPr>
            </a:lvl1pPr>
          </a:lstStyle>
          <a:p>
            <a:endParaRPr lang="en-US" dirty="0"/>
          </a:p>
        </p:txBody>
      </p:sp>
      <p:sp>
        <p:nvSpPr>
          <p:cNvPr id="8" name="Slide Number Placeholder 5"/>
          <p:cNvSpPr>
            <a:spLocks noGrp="1"/>
          </p:cNvSpPr>
          <p:nvPr>
            <p:ph type="sldNum" sz="quarter" idx="12"/>
          </p:nvPr>
        </p:nvSpPr>
        <p:spPr>
          <a:xfrm>
            <a:off x="6553200" y="6509147"/>
            <a:ext cx="2133600" cy="212328"/>
          </a:xfrm>
        </p:spPr>
        <p:txBody>
          <a:bodyPr/>
          <a:lstStyle>
            <a:lvl1pPr>
              <a:defRPr sz="1000">
                <a:latin typeface="Trebuchet MS"/>
                <a:cs typeface="Trebuchet MS"/>
              </a:defRPr>
            </a:lvl1pPr>
          </a:lstStyle>
          <a:p>
            <a:fld id="{673AB269-8139-F448-ACCD-CB6F799ACDEF}" type="slidenum">
              <a:rPr lang="en-US" smtClean="0"/>
              <a:pPr/>
              <a:t>‹#›</a:t>
            </a:fld>
            <a:endParaRPr lang="en-US"/>
          </a:p>
        </p:txBody>
      </p:sp>
      <p:sp>
        <p:nvSpPr>
          <p:cNvPr id="10" name="Title 1"/>
          <p:cNvSpPr>
            <a:spLocks noGrp="1"/>
          </p:cNvSpPr>
          <p:nvPr>
            <p:ph type="title"/>
          </p:nvPr>
        </p:nvSpPr>
        <p:spPr>
          <a:xfrm>
            <a:off x="457200" y="944202"/>
            <a:ext cx="8229600" cy="799319"/>
          </a:xfrm>
        </p:spPr>
        <p:txBody>
          <a:bodyPr>
            <a:normAutofit/>
          </a:bodyPr>
          <a:lstStyle>
            <a:lvl1pPr algn="l">
              <a:defRPr sz="2400" b="1" i="0">
                <a:solidFill>
                  <a:srgbClr val="7373D7"/>
                </a:solidFill>
                <a:latin typeface="Trebuchet MS"/>
                <a:cs typeface="Trebuchet MS"/>
              </a:defRPr>
            </a:lvl1pPr>
          </a:lstStyle>
          <a:p>
            <a:r>
              <a:rPr lang="sv-SE" dirty="0" err="1" smtClean="0"/>
              <a:t>Click</a:t>
            </a:r>
            <a:r>
              <a:rPr lang="sv-SE" dirty="0" smtClean="0"/>
              <a:t> </a:t>
            </a:r>
            <a:r>
              <a:rPr lang="sv-SE" dirty="0" err="1" smtClean="0"/>
              <a:t>to</a:t>
            </a:r>
            <a:r>
              <a:rPr lang="sv-SE" dirty="0" smtClean="0"/>
              <a:t> </a:t>
            </a:r>
            <a:r>
              <a:rPr lang="sv-SE" dirty="0" err="1" smtClean="0"/>
              <a:t>edit</a:t>
            </a:r>
            <a:r>
              <a:rPr lang="sv-SE" dirty="0" smtClean="0"/>
              <a:t> Master </a:t>
            </a:r>
            <a:r>
              <a:rPr lang="sv-SE" dirty="0" err="1" smtClean="0"/>
              <a:t>title</a:t>
            </a:r>
            <a:r>
              <a:rPr lang="sv-SE" dirty="0" smtClean="0"/>
              <a:t> style</a:t>
            </a:r>
            <a:endParaRPr lang="en-US" dirty="0"/>
          </a:p>
        </p:txBody>
      </p:sp>
    </p:spTree>
    <p:extLst>
      <p:ext uri="{BB962C8B-B14F-4D97-AF65-F5344CB8AC3E}">
        <p14:creationId xmlns:p14="http://schemas.microsoft.com/office/powerpoint/2010/main" val="4046161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10"/>
          </p:nvPr>
        </p:nvSpPr>
        <p:spPr>
          <a:xfrm>
            <a:off x="457200" y="6509147"/>
            <a:ext cx="2133600" cy="212328"/>
          </a:xfrm>
        </p:spPr>
        <p:txBody>
          <a:bodyPr/>
          <a:lstStyle>
            <a:lvl1pPr>
              <a:defRPr sz="1000">
                <a:latin typeface="Trebuchet MS"/>
                <a:cs typeface="Trebuchet MS"/>
              </a:defRPr>
            </a:lvl1pPr>
          </a:lstStyle>
          <a:p>
            <a:fld id="{3F6D1D4C-7A50-F745-8FA4-8A233629F8BF}" type="datetime1">
              <a:rPr lang="en-US" smtClean="0"/>
              <a:pPr/>
              <a:t>1/26/2016</a:t>
            </a:fld>
            <a:endParaRPr lang="en-US" dirty="0"/>
          </a:p>
        </p:txBody>
      </p:sp>
      <p:sp>
        <p:nvSpPr>
          <p:cNvPr id="6" name="Footer Placeholder 4"/>
          <p:cNvSpPr>
            <a:spLocks noGrp="1"/>
          </p:cNvSpPr>
          <p:nvPr>
            <p:ph type="ftr" sz="quarter" idx="11"/>
          </p:nvPr>
        </p:nvSpPr>
        <p:spPr>
          <a:xfrm>
            <a:off x="3124200" y="6509147"/>
            <a:ext cx="2895600" cy="212328"/>
          </a:xfrm>
        </p:spPr>
        <p:txBody>
          <a:bodyPr/>
          <a:lstStyle>
            <a:lvl1pPr>
              <a:defRPr sz="1000">
                <a:latin typeface="Trebuchet MS"/>
                <a:cs typeface="Trebuchet MS"/>
              </a:defRPr>
            </a:lvl1pPr>
          </a:lstStyle>
          <a:p>
            <a:endParaRPr lang="en-US" dirty="0"/>
          </a:p>
        </p:txBody>
      </p:sp>
      <p:sp>
        <p:nvSpPr>
          <p:cNvPr id="7" name="Slide Number Placeholder 5"/>
          <p:cNvSpPr>
            <a:spLocks noGrp="1"/>
          </p:cNvSpPr>
          <p:nvPr>
            <p:ph type="sldNum" sz="quarter" idx="12"/>
          </p:nvPr>
        </p:nvSpPr>
        <p:spPr>
          <a:xfrm>
            <a:off x="6553200" y="6509147"/>
            <a:ext cx="2133600" cy="212328"/>
          </a:xfrm>
        </p:spPr>
        <p:txBody>
          <a:bodyPr/>
          <a:lstStyle>
            <a:lvl1pPr>
              <a:defRPr sz="1000">
                <a:latin typeface="Trebuchet MS"/>
                <a:cs typeface="Trebuchet MS"/>
              </a:defRPr>
            </a:lvl1pPr>
          </a:lstStyle>
          <a:p>
            <a:fld id="{673AB269-8139-F448-ACCD-CB6F799ACDEF}" type="slidenum">
              <a:rPr lang="en-US" smtClean="0"/>
              <a:pPr/>
              <a:t>‹#›</a:t>
            </a:fld>
            <a:endParaRPr lang="en-US"/>
          </a:p>
        </p:txBody>
      </p:sp>
    </p:spTree>
    <p:extLst>
      <p:ext uri="{BB962C8B-B14F-4D97-AF65-F5344CB8AC3E}">
        <p14:creationId xmlns:p14="http://schemas.microsoft.com/office/powerpoint/2010/main" val="4945163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949886"/>
            <a:ext cx="3008313" cy="971942"/>
          </a:xfrm>
        </p:spPr>
        <p:txBody>
          <a:bodyPr anchor="b">
            <a:normAutofit/>
          </a:bodyPr>
          <a:lstStyle>
            <a:lvl1pPr algn="l">
              <a:defRPr sz="1400" b="1">
                <a:solidFill>
                  <a:srgbClr val="7F7F7F"/>
                </a:solidFill>
              </a:defRPr>
            </a:lvl1pPr>
          </a:lstStyle>
          <a:p>
            <a:r>
              <a:rPr lang="sv-SE" smtClean="0"/>
              <a:t>Click to edit Master title style</a:t>
            </a:r>
            <a:endParaRPr lang="en-US"/>
          </a:p>
        </p:txBody>
      </p:sp>
      <p:sp>
        <p:nvSpPr>
          <p:cNvPr id="3" name="Content Placeholder 2"/>
          <p:cNvSpPr>
            <a:spLocks noGrp="1"/>
          </p:cNvSpPr>
          <p:nvPr>
            <p:ph idx="1"/>
          </p:nvPr>
        </p:nvSpPr>
        <p:spPr>
          <a:xfrm>
            <a:off x="3575050" y="952558"/>
            <a:ext cx="5111750" cy="5381117"/>
          </a:xfrm>
        </p:spPr>
        <p:txBody>
          <a:bodyPr/>
          <a:lstStyle>
            <a:lvl1pPr>
              <a:defRPr sz="2000">
                <a:solidFill>
                  <a:srgbClr val="7F7F7F"/>
                </a:solidFill>
              </a:defRPr>
            </a:lvl1pPr>
            <a:lvl2pPr>
              <a:defRPr sz="1800">
                <a:solidFill>
                  <a:srgbClr val="7F7F7F"/>
                </a:solidFill>
              </a:defRPr>
            </a:lvl2pPr>
            <a:lvl3pPr>
              <a:defRPr sz="1600">
                <a:solidFill>
                  <a:srgbClr val="7F7F7F"/>
                </a:solidFill>
              </a:defRPr>
            </a:lvl3pPr>
            <a:lvl4pPr>
              <a:defRPr sz="1400">
                <a:solidFill>
                  <a:srgbClr val="7F7F7F"/>
                </a:solidFill>
              </a:defRPr>
            </a:lvl4pPr>
            <a:lvl5pPr>
              <a:defRPr sz="1400">
                <a:solidFill>
                  <a:srgbClr val="7F7F7F"/>
                </a:solidFill>
              </a:defRPr>
            </a:lvl5pPr>
            <a:lvl6pPr>
              <a:defRPr sz="2000"/>
            </a:lvl6pPr>
            <a:lvl7pPr>
              <a:defRPr sz="2000"/>
            </a:lvl7pPr>
            <a:lvl8pPr>
              <a:defRPr sz="2000"/>
            </a:lvl8pPr>
            <a:lvl9pPr>
              <a:defRPr sz="20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Text Placeholder 3"/>
          <p:cNvSpPr>
            <a:spLocks noGrp="1"/>
          </p:cNvSpPr>
          <p:nvPr>
            <p:ph type="body" sz="half" idx="2"/>
          </p:nvPr>
        </p:nvSpPr>
        <p:spPr>
          <a:xfrm>
            <a:off x="457200" y="1921828"/>
            <a:ext cx="3008313" cy="4411847"/>
          </a:xfrm>
        </p:spPr>
        <p:txBody>
          <a:bodyPr>
            <a:normAutofit/>
          </a:bodyPr>
          <a:lstStyle>
            <a:lvl1pPr marL="0" indent="0">
              <a:buNone/>
              <a:defRPr sz="1050">
                <a:solidFill>
                  <a:srgbClr val="7F7F7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dirty="0" err="1" smtClean="0"/>
              <a:t>Click</a:t>
            </a:r>
            <a:r>
              <a:rPr lang="sv-SE" dirty="0" smtClean="0"/>
              <a:t> </a:t>
            </a:r>
            <a:r>
              <a:rPr lang="sv-SE" dirty="0" err="1" smtClean="0"/>
              <a:t>to</a:t>
            </a:r>
            <a:r>
              <a:rPr lang="sv-SE" dirty="0" smtClean="0"/>
              <a:t> </a:t>
            </a:r>
            <a:r>
              <a:rPr lang="sv-SE" dirty="0" err="1" smtClean="0"/>
              <a:t>edit</a:t>
            </a:r>
            <a:r>
              <a:rPr lang="sv-SE" dirty="0" smtClean="0"/>
              <a:t> Master text </a:t>
            </a:r>
            <a:r>
              <a:rPr lang="sv-SE" dirty="0" err="1" smtClean="0"/>
              <a:t>styles</a:t>
            </a:r>
            <a:endParaRPr lang="sv-SE" dirty="0" smtClean="0"/>
          </a:p>
        </p:txBody>
      </p:sp>
      <p:sp>
        <p:nvSpPr>
          <p:cNvPr id="8" name="Date Placeholder 3"/>
          <p:cNvSpPr>
            <a:spLocks noGrp="1"/>
          </p:cNvSpPr>
          <p:nvPr>
            <p:ph type="dt" sz="half" idx="10"/>
          </p:nvPr>
        </p:nvSpPr>
        <p:spPr>
          <a:xfrm>
            <a:off x="457200" y="6509147"/>
            <a:ext cx="2133600" cy="212328"/>
          </a:xfrm>
        </p:spPr>
        <p:txBody>
          <a:bodyPr/>
          <a:lstStyle>
            <a:lvl1pPr>
              <a:defRPr sz="1000">
                <a:latin typeface="Trebuchet MS"/>
                <a:cs typeface="Trebuchet MS"/>
              </a:defRPr>
            </a:lvl1pPr>
          </a:lstStyle>
          <a:p>
            <a:fld id="{804D8E49-5399-9A40-9A75-E91BF6325525}" type="datetime1">
              <a:rPr lang="en-US" smtClean="0"/>
              <a:pPr/>
              <a:t>1/26/2016</a:t>
            </a:fld>
            <a:endParaRPr lang="en-US" dirty="0"/>
          </a:p>
        </p:txBody>
      </p:sp>
      <p:sp>
        <p:nvSpPr>
          <p:cNvPr id="9" name="Footer Placeholder 4"/>
          <p:cNvSpPr>
            <a:spLocks noGrp="1"/>
          </p:cNvSpPr>
          <p:nvPr>
            <p:ph type="ftr" sz="quarter" idx="11"/>
          </p:nvPr>
        </p:nvSpPr>
        <p:spPr>
          <a:xfrm>
            <a:off x="3124200" y="6509147"/>
            <a:ext cx="2895600" cy="212328"/>
          </a:xfrm>
        </p:spPr>
        <p:txBody>
          <a:bodyPr/>
          <a:lstStyle>
            <a:lvl1pPr>
              <a:defRPr sz="1000">
                <a:latin typeface="Trebuchet MS"/>
                <a:cs typeface="Trebuchet MS"/>
              </a:defRPr>
            </a:lvl1pPr>
          </a:lstStyle>
          <a:p>
            <a:endParaRPr lang="en-US" dirty="0"/>
          </a:p>
        </p:txBody>
      </p:sp>
      <p:sp>
        <p:nvSpPr>
          <p:cNvPr id="10" name="Slide Number Placeholder 5"/>
          <p:cNvSpPr>
            <a:spLocks noGrp="1"/>
          </p:cNvSpPr>
          <p:nvPr>
            <p:ph type="sldNum" sz="quarter" idx="12"/>
          </p:nvPr>
        </p:nvSpPr>
        <p:spPr>
          <a:xfrm>
            <a:off x="6553200" y="6509147"/>
            <a:ext cx="2133600" cy="212328"/>
          </a:xfrm>
        </p:spPr>
        <p:txBody>
          <a:bodyPr/>
          <a:lstStyle>
            <a:lvl1pPr>
              <a:defRPr sz="1000">
                <a:latin typeface="Trebuchet MS"/>
                <a:cs typeface="Trebuchet MS"/>
              </a:defRPr>
            </a:lvl1pPr>
          </a:lstStyle>
          <a:p>
            <a:fld id="{673AB269-8139-F448-ACCD-CB6F799ACDEF}" type="slidenum">
              <a:rPr lang="en-US" smtClean="0"/>
              <a:pPr/>
              <a:t>‹#›</a:t>
            </a:fld>
            <a:endParaRPr lang="en-US"/>
          </a:p>
        </p:txBody>
      </p:sp>
    </p:spTree>
    <p:extLst>
      <p:ext uri="{BB962C8B-B14F-4D97-AF65-F5344CB8AC3E}">
        <p14:creationId xmlns:p14="http://schemas.microsoft.com/office/powerpoint/2010/main" val="3724218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le 1"/>
          <p:cNvSpPr>
            <a:spLocks noGrp="1"/>
          </p:cNvSpPr>
          <p:nvPr>
            <p:ph type="title"/>
          </p:nvPr>
        </p:nvSpPr>
        <p:spPr>
          <a:xfrm>
            <a:off x="457200" y="944202"/>
            <a:ext cx="8229600" cy="799319"/>
          </a:xfrm>
        </p:spPr>
        <p:txBody>
          <a:bodyPr>
            <a:normAutofit/>
          </a:bodyPr>
          <a:lstStyle>
            <a:lvl1pPr algn="l">
              <a:defRPr sz="2400" b="1" i="0">
                <a:solidFill>
                  <a:srgbClr val="7373D7"/>
                </a:solidFill>
                <a:latin typeface="Trebuchet MS"/>
                <a:cs typeface="Trebuchet MS"/>
              </a:defRPr>
            </a:lvl1pPr>
          </a:lstStyle>
          <a:p>
            <a:r>
              <a:rPr lang="nb-NO" smtClean="0"/>
              <a:t>Klikk for å redigere tittelstil</a:t>
            </a:r>
            <a:endParaRPr lang="en-US" dirty="0"/>
          </a:p>
        </p:txBody>
      </p:sp>
      <p:sp>
        <p:nvSpPr>
          <p:cNvPr id="3" name="Content Placeholder 2"/>
          <p:cNvSpPr>
            <a:spLocks noGrp="1"/>
          </p:cNvSpPr>
          <p:nvPr>
            <p:ph idx="1"/>
          </p:nvPr>
        </p:nvSpPr>
        <p:spPr>
          <a:xfrm>
            <a:off x="457200" y="1842524"/>
            <a:ext cx="8229600" cy="4525963"/>
          </a:xfrm>
        </p:spPr>
        <p:txBody>
          <a:bodyPr/>
          <a:lstStyle>
            <a:lvl1pPr>
              <a:defRPr sz="2000">
                <a:solidFill>
                  <a:schemeClr val="tx1">
                    <a:lumMod val="50000"/>
                    <a:lumOff val="50000"/>
                  </a:schemeClr>
                </a:solidFill>
                <a:latin typeface="Trebuchet MS"/>
                <a:cs typeface="Trebuchet MS"/>
              </a:defRPr>
            </a:lvl1pPr>
            <a:lvl2pPr>
              <a:defRPr sz="1800">
                <a:solidFill>
                  <a:schemeClr val="tx1">
                    <a:lumMod val="50000"/>
                    <a:lumOff val="50000"/>
                  </a:schemeClr>
                </a:solidFill>
                <a:latin typeface="Trebuchet MS"/>
                <a:cs typeface="Trebuchet MS"/>
              </a:defRPr>
            </a:lvl2pPr>
            <a:lvl3pPr>
              <a:defRPr sz="1600">
                <a:solidFill>
                  <a:schemeClr val="tx1">
                    <a:lumMod val="50000"/>
                    <a:lumOff val="50000"/>
                  </a:schemeClr>
                </a:solidFill>
                <a:latin typeface="Trebuchet MS"/>
                <a:cs typeface="Trebuchet MS"/>
              </a:defRPr>
            </a:lvl3pPr>
            <a:lvl4pPr>
              <a:defRPr sz="1400">
                <a:solidFill>
                  <a:schemeClr val="tx1">
                    <a:lumMod val="50000"/>
                    <a:lumOff val="50000"/>
                  </a:schemeClr>
                </a:solidFill>
                <a:latin typeface="Trebuchet MS"/>
                <a:cs typeface="Trebuchet MS"/>
              </a:defRPr>
            </a:lvl4pPr>
            <a:lvl5pPr>
              <a:defRPr sz="1400">
                <a:solidFill>
                  <a:schemeClr val="tx1">
                    <a:lumMod val="50000"/>
                    <a:lumOff val="50000"/>
                  </a:schemeClr>
                </a:solidFill>
                <a:latin typeface="Trebuchet MS"/>
                <a:cs typeface="Trebuchet MS"/>
              </a:defRPr>
            </a:lvl5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en-US" dirty="0"/>
          </a:p>
        </p:txBody>
      </p:sp>
      <p:sp>
        <p:nvSpPr>
          <p:cNvPr id="4" name="Date Placeholder 3"/>
          <p:cNvSpPr>
            <a:spLocks noGrp="1"/>
          </p:cNvSpPr>
          <p:nvPr>
            <p:ph type="dt" sz="half" idx="10"/>
          </p:nvPr>
        </p:nvSpPr>
        <p:spPr>
          <a:xfrm>
            <a:off x="457200" y="6534213"/>
            <a:ext cx="2133600" cy="187261"/>
          </a:xfrm>
        </p:spPr>
        <p:txBody>
          <a:bodyPr/>
          <a:lstStyle>
            <a:lvl1pPr>
              <a:defRPr sz="1000">
                <a:latin typeface="Trebuchet MS"/>
                <a:cs typeface="Trebuchet MS"/>
              </a:defRPr>
            </a:lvl1pPr>
          </a:lstStyle>
          <a:p>
            <a:fld id="{8E713E32-E488-EF40-8DBB-5E365A5F7EAC}" type="datetime1">
              <a:rPr lang="en-US" smtClean="0"/>
              <a:pPr/>
              <a:t>1/26/2016</a:t>
            </a:fld>
            <a:endParaRPr lang="en-US" dirty="0"/>
          </a:p>
        </p:txBody>
      </p:sp>
      <p:sp>
        <p:nvSpPr>
          <p:cNvPr id="5" name="Footer Placeholder 4"/>
          <p:cNvSpPr>
            <a:spLocks noGrp="1"/>
          </p:cNvSpPr>
          <p:nvPr>
            <p:ph type="ftr" sz="quarter" idx="11"/>
          </p:nvPr>
        </p:nvSpPr>
        <p:spPr>
          <a:xfrm>
            <a:off x="3124200" y="6534213"/>
            <a:ext cx="2895600" cy="187261"/>
          </a:xfrm>
        </p:spPr>
        <p:txBody>
          <a:bodyPr/>
          <a:lstStyle>
            <a:lvl1pPr>
              <a:defRPr sz="1000">
                <a:latin typeface="Trebuchet MS"/>
                <a:cs typeface="Trebuchet MS"/>
              </a:defRPr>
            </a:lvl1pPr>
          </a:lstStyle>
          <a:p>
            <a:endParaRPr lang="en-US" dirty="0"/>
          </a:p>
        </p:txBody>
      </p:sp>
      <p:sp>
        <p:nvSpPr>
          <p:cNvPr id="6" name="Slide Number Placeholder 5"/>
          <p:cNvSpPr>
            <a:spLocks noGrp="1"/>
          </p:cNvSpPr>
          <p:nvPr>
            <p:ph type="sldNum" sz="quarter" idx="12"/>
          </p:nvPr>
        </p:nvSpPr>
        <p:spPr>
          <a:xfrm>
            <a:off x="6553200" y="6534213"/>
            <a:ext cx="2133600" cy="187261"/>
          </a:xfrm>
        </p:spPr>
        <p:txBody>
          <a:bodyPr/>
          <a:lstStyle>
            <a:lvl1pPr>
              <a:defRPr sz="1000">
                <a:latin typeface="Trebuchet MS"/>
                <a:cs typeface="Trebuchet MS"/>
              </a:defRPr>
            </a:lvl1pPr>
          </a:lstStyle>
          <a:p>
            <a:fld id="{673AB269-8139-F448-ACCD-CB6F799ACDEF}" type="slidenum">
              <a:rPr lang="en-US" smtClean="0"/>
              <a:pPr/>
              <a:t>‹#›</a:t>
            </a:fld>
            <a:endParaRPr lang="en-US"/>
          </a:p>
        </p:txBody>
      </p:sp>
    </p:spTree>
    <p:extLst>
      <p:ext uri="{BB962C8B-B14F-4D97-AF65-F5344CB8AC3E}">
        <p14:creationId xmlns:p14="http://schemas.microsoft.com/office/powerpoint/2010/main" val="31667341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39614"/>
            <a:ext cx="5486400" cy="387303"/>
          </a:xfrm>
        </p:spPr>
        <p:txBody>
          <a:bodyPr anchor="b">
            <a:normAutofit/>
          </a:bodyPr>
          <a:lstStyle>
            <a:lvl1pPr algn="l">
              <a:defRPr sz="1400" b="1">
                <a:solidFill>
                  <a:srgbClr val="7F7F7F"/>
                </a:solidFill>
              </a:defRPr>
            </a:lvl1pPr>
          </a:lstStyle>
          <a:p>
            <a:r>
              <a:rPr lang="sv-SE" dirty="0" err="1" smtClean="0"/>
              <a:t>Click</a:t>
            </a:r>
            <a:r>
              <a:rPr lang="sv-SE" dirty="0" smtClean="0"/>
              <a:t> </a:t>
            </a:r>
            <a:r>
              <a:rPr lang="sv-SE" dirty="0" err="1" smtClean="0"/>
              <a:t>to</a:t>
            </a:r>
            <a:r>
              <a:rPr lang="sv-SE" dirty="0" smtClean="0"/>
              <a:t> </a:t>
            </a:r>
            <a:r>
              <a:rPr lang="sv-SE" dirty="0" err="1" smtClean="0"/>
              <a:t>edit</a:t>
            </a:r>
            <a:r>
              <a:rPr lang="sv-SE" dirty="0" smtClean="0"/>
              <a:t> Master </a:t>
            </a:r>
            <a:r>
              <a:rPr lang="sv-SE" dirty="0" err="1" smtClean="0"/>
              <a:t>title</a:t>
            </a:r>
            <a:r>
              <a:rPr lang="sv-SE" dirty="0" smtClean="0"/>
              <a:t> style</a:t>
            </a:r>
            <a:endParaRPr lang="en-US" dirty="0"/>
          </a:p>
        </p:txBody>
      </p:sp>
      <p:sp>
        <p:nvSpPr>
          <p:cNvPr id="3" name="Picture Placeholder 2"/>
          <p:cNvSpPr>
            <a:spLocks noGrp="1"/>
          </p:cNvSpPr>
          <p:nvPr>
            <p:ph type="pic" idx="1"/>
          </p:nvPr>
        </p:nvSpPr>
        <p:spPr>
          <a:xfrm>
            <a:off x="1792288" y="1147559"/>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831064"/>
            <a:ext cx="5486400" cy="550035"/>
          </a:xfrm>
        </p:spPr>
        <p:txBody>
          <a:bodyPr>
            <a:normAutofit/>
          </a:bodyPr>
          <a:lstStyle>
            <a:lvl1pPr marL="0" indent="0">
              <a:buNone/>
              <a:defRPr sz="1050">
                <a:solidFill>
                  <a:srgbClr val="7F7F7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Click to edit Master text styles</a:t>
            </a:r>
          </a:p>
        </p:txBody>
      </p:sp>
      <p:sp>
        <p:nvSpPr>
          <p:cNvPr id="8" name="Date Placeholder 3"/>
          <p:cNvSpPr>
            <a:spLocks noGrp="1"/>
          </p:cNvSpPr>
          <p:nvPr>
            <p:ph type="dt" sz="half" idx="10"/>
          </p:nvPr>
        </p:nvSpPr>
        <p:spPr>
          <a:xfrm>
            <a:off x="457200" y="6509147"/>
            <a:ext cx="2133600" cy="212328"/>
          </a:xfrm>
        </p:spPr>
        <p:txBody>
          <a:bodyPr/>
          <a:lstStyle>
            <a:lvl1pPr>
              <a:defRPr sz="1000">
                <a:latin typeface="Trebuchet MS"/>
                <a:cs typeface="Trebuchet MS"/>
              </a:defRPr>
            </a:lvl1pPr>
          </a:lstStyle>
          <a:p>
            <a:fld id="{CAEE7906-A66E-644A-BFC9-2E87D4BE4A81}" type="datetime1">
              <a:rPr lang="en-US" smtClean="0"/>
              <a:pPr/>
              <a:t>1/26/2016</a:t>
            </a:fld>
            <a:endParaRPr lang="en-US" dirty="0"/>
          </a:p>
        </p:txBody>
      </p:sp>
      <p:sp>
        <p:nvSpPr>
          <p:cNvPr id="9" name="Footer Placeholder 4"/>
          <p:cNvSpPr>
            <a:spLocks noGrp="1"/>
          </p:cNvSpPr>
          <p:nvPr>
            <p:ph type="ftr" sz="quarter" idx="11"/>
          </p:nvPr>
        </p:nvSpPr>
        <p:spPr>
          <a:xfrm>
            <a:off x="3124200" y="6509147"/>
            <a:ext cx="2895600" cy="212328"/>
          </a:xfrm>
        </p:spPr>
        <p:txBody>
          <a:bodyPr/>
          <a:lstStyle>
            <a:lvl1pPr>
              <a:defRPr sz="1000">
                <a:latin typeface="Trebuchet MS"/>
                <a:cs typeface="Trebuchet MS"/>
              </a:defRPr>
            </a:lvl1pPr>
          </a:lstStyle>
          <a:p>
            <a:endParaRPr lang="en-US" dirty="0"/>
          </a:p>
        </p:txBody>
      </p:sp>
      <p:sp>
        <p:nvSpPr>
          <p:cNvPr id="10" name="Slide Number Placeholder 5"/>
          <p:cNvSpPr>
            <a:spLocks noGrp="1"/>
          </p:cNvSpPr>
          <p:nvPr>
            <p:ph type="sldNum" sz="quarter" idx="12"/>
          </p:nvPr>
        </p:nvSpPr>
        <p:spPr>
          <a:xfrm>
            <a:off x="6553200" y="6509147"/>
            <a:ext cx="2133600" cy="212328"/>
          </a:xfrm>
        </p:spPr>
        <p:txBody>
          <a:bodyPr/>
          <a:lstStyle>
            <a:lvl1pPr>
              <a:defRPr sz="1000">
                <a:latin typeface="Trebuchet MS"/>
                <a:cs typeface="Trebuchet MS"/>
              </a:defRPr>
            </a:lvl1pPr>
          </a:lstStyle>
          <a:p>
            <a:fld id="{673AB269-8139-F448-ACCD-CB6F799ACDEF}" type="slidenum">
              <a:rPr lang="en-US" smtClean="0"/>
              <a:pPr/>
              <a:t>‹#›</a:t>
            </a:fld>
            <a:endParaRPr lang="en-US"/>
          </a:p>
        </p:txBody>
      </p:sp>
    </p:spTree>
    <p:extLst>
      <p:ext uri="{BB962C8B-B14F-4D97-AF65-F5344CB8AC3E}">
        <p14:creationId xmlns:p14="http://schemas.microsoft.com/office/powerpoint/2010/main" val="5177286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57200" y="1842524"/>
            <a:ext cx="8229600" cy="4525963"/>
          </a:xfrm>
        </p:spPr>
        <p:txBody>
          <a:bodyPr vert="eaVert"/>
          <a:lstStyle>
            <a:lvl1pPr>
              <a:defRPr>
                <a:solidFill>
                  <a:schemeClr val="tx1">
                    <a:lumMod val="50000"/>
                    <a:lumOff val="50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7" name="Date Placeholder 3"/>
          <p:cNvSpPr>
            <a:spLocks noGrp="1"/>
          </p:cNvSpPr>
          <p:nvPr>
            <p:ph type="dt" sz="half" idx="10"/>
          </p:nvPr>
        </p:nvSpPr>
        <p:spPr>
          <a:xfrm>
            <a:off x="457200" y="6509147"/>
            <a:ext cx="2133600" cy="212328"/>
          </a:xfrm>
        </p:spPr>
        <p:txBody>
          <a:bodyPr/>
          <a:lstStyle>
            <a:lvl1pPr>
              <a:defRPr sz="1000">
                <a:latin typeface="Trebuchet MS"/>
                <a:cs typeface="Trebuchet MS"/>
              </a:defRPr>
            </a:lvl1pPr>
          </a:lstStyle>
          <a:p>
            <a:fld id="{51BD6AFD-1974-744F-AEA5-850FA9CCBE87}" type="datetime1">
              <a:rPr lang="en-US" smtClean="0"/>
              <a:pPr/>
              <a:t>1/26/2016</a:t>
            </a:fld>
            <a:endParaRPr lang="en-US" dirty="0"/>
          </a:p>
        </p:txBody>
      </p:sp>
      <p:sp>
        <p:nvSpPr>
          <p:cNvPr id="8" name="Footer Placeholder 4"/>
          <p:cNvSpPr>
            <a:spLocks noGrp="1"/>
          </p:cNvSpPr>
          <p:nvPr>
            <p:ph type="ftr" sz="quarter" idx="11"/>
          </p:nvPr>
        </p:nvSpPr>
        <p:spPr>
          <a:xfrm>
            <a:off x="3124200" y="6509147"/>
            <a:ext cx="2895600" cy="212328"/>
          </a:xfrm>
        </p:spPr>
        <p:txBody>
          <a:bodyPr/>
          <a:lstStyle>
            <a:lvl1pPr>
              <a:defRPr sz="1000">
                <a:latin typeface="Trebuchet MS"/>
                <a:cs typeface="Trebuchet MS"/>
              </a:defRPr>
            </a:lvl1pPr>
          </a:lstStyle>
          <a:p>
            <a:endParaRPr lang="en-US" dirty="0"/>
          </a:p>
        </p:txBody>
      </p:sp>
      <p:sp>
        <p:nvSpPr>
          <p:cNvPr id="9" name="Slide Number Placeholder 5"/>
          <p:cNvSpPr>
            <a:spLocks noGrp="1"/>
          </p:cNvSpPr>
          <p:nvPr>
            <p:ph type="sldNum" sz="quarter" idx="12"/>
          </p:nvPr>
        </p:nvSpPr>
        <p:spPr>
          <a:xfrm>
            <a:off x="6553200" y="6509147"/>
            <a:ext cx="2133600" cy="212328"/>
          </a:xfrm>
        </p:spPr>
        <p:txBody>
          <a:bodyPr/>
          <a:lstStyle>
            <a:lvl1pPr>
              <a:defRPr sz="1000">
                <a:latin typeface="Trebuchet MS"/>
                <a:cs typeface="Trebuchet MS"/>
              </a:defRPr>
            </a:lvl1pPr>
          </a:lstStyle>
          <a:p>
            <a:fld id="{673AB269-8139-F448-ACCD-CB6F799ACDEF}" type="slidenum">
              <a:rPr lang="en-US" smtClean="0"/>
              <a:pPr/>
              <a:t>‹#›</a:t>
            </a:fld>
            <a:endParaRPr lang="en-US"/>
          </a:p>
        </p:txBody>
      </p:sp>
      <p:sp>
        <p:nvSpPr>
          <p:cNvPr id="10" name="Title 1"/>
          <p:cNvSpPr>
            <a:spLocks noGrp="1"/>
          </p:cNvSpPr>
          <p:nvPr>
            <p:ph type="title"/>
          </p:nvPr>
        </p:nvSpPr>
        <p:spPr>
          <a:xfrm>
            <a:off x="457200" y="944202"/>
            <a:ext cx="8229600" cy="799319"/>
          </a:xfrm>
        </p:spPr>
        <p:txBody>
          <a:bodyPr>
            <a:normAutofit/>
          </a:bodyPr>
          <a:lstStyle>
            <a:lvl1pPr algn="l">
              <a:defRPr sz="2400" b="1" i="0">
                <a:solidFill>
                  <a:srgbClr val="7373D7"/>
                </a:solidFill>
                <a:latin typeface="Trebuchet MS"/>
                <a:cs typeface="Trebuchet MS"/>
              </a:defRPr>
            </a:lvl1pPr>
          </a:lstStyle>
          <a:p>
            <a:r>
              <a:rPr lang="sv-SE" dirty="0" err="1" smtClean="0"/>
              <a:t>Click</a:t>
            </a:r>
            <a:r>
              <a:rPr lang="sv-SE" dirty="0" smtClean="0"/>
              <a:t> </a:t>
            </a:r>
            <a:r>
              <a:rPr lang="sv-SE" dirty="0" err="1" smtClean="0"/>
              <a:t>to</a:t>
            </a:r>
            <a:r>
              <a:rPr lang="sv-SE" dirty="0" smtClean="0"/>
              <a:t> </a:t>
            </a:r>
            <a:r>
              <a:rPr lang="sv-SE" dirty="0" err="1" smtClean="0"/>
              <a:t>edit</a:t>
            </a:r>
            <a:r>
              <a:rPr lang="sv-SE" dirty="0" smtClean="0"/>
              <a:t> Master </a:t>
            </a:r>
            <a:r>
              <a:rPr lang="sv-SE" dirty="0" err="1" smtClean="0"/>
              <a:t>title</a:t>
            </a:r>
            <a:r>
              <a:rPr lang="sv-SE" dirty="0" smtClean="0"/>
              <a:t> style</a:t>
            </a:r>
            <a:endParaRPr lang="en-US" dirty="0"/>
          </a:p>
        </p:txBody>
      </p:sp>
    </p:spTree>
    <p:extLst>
      <p:ext uri="{BB962C8B-B14F-4D97-AF65-F5344CB8AC3E}">
        <p14:creationId xmlns:p14="http://schemas.microsoft.com/office/powerpoint/2010/main" val="16702849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19404"/>
            <a:ext cx="2057400" cy="5349083"/>
          </a:xfrm>
        </p:spPr>
        <p:txBody>
          <a:bodyPr vert="eaVert"/>
          <a:lstStyle>
            <a:lvl1pPr>
              <a:defRPr sz="3200">
                <a:solidFill>
                  <a:srgbClr val="7373D7"/>
                </a:solidFill>
              </a:defRPr>
            </a:lvl1pPr>
          </a:lstStyle>
          <a:p>
            <a:r>
              <a:rPr lang="sv-SE" dirty="0" err="1" smtClean="0"/>
              <a:t>Click</a:t>
            </a:r>
            <a:r>
              <a:rPr lang="sv-SE" dirty="0" smtClean="0"/>
              <a:t> </a:t>
            </a:r>
            <a:r>
              <a:rPr lang="sv-SE" dirty="0" err="1" smtClean="0"/>
              <a:t>to</a:t>
            </a:r>
            <a:r>
              <a:rPr lang="sv-SE" dirty="0" smtClean="0"/>
              <a:t> </a:t>
            </a:r>
            <a:r>
              <a:rPr lang="sv-SE" dirty="0" err="1" smtClean="0"/>
              <a:t>edit</a:t>
            </a:r>
            <a:r>
              <a:rPr lang="sv-SE" dirty="0" smtClean="0"/>
              <a:t> Master </a:t>
            </a:r>
            <a:r>
              <a:rPr lang="sv-SE" dirty="0" err="1" smtClean="0"/>
              <a:t>title</a:t>
            </a:r>
            <a:r>
              <a:rPr lang="sv-SE" dirty="0" smtClean="0"/>
              <a:t> style</a:t>
            </a:r>
            <a:endParaRPr lang="en-US" dirty="0"/>
          </a:p>
        </p:txBody>
      </p:sp>
      <p:sp>
        <p:nvSpPr>
          <p:cNvPr id="3" name="Vertical Text Placeholder 2"/>
          <p:cNvSpPr>
            <a:spLocks noGrp="1"/>
          </p:cNvSpPr>
          <p:nvPr>
            <p:ph type="body" orient="vert" idx="1"/>
          </p:nvPr>
        </p:nvSpPr>
        <p:spPr>
          <a:xfrm>
            <a:off x="457200" y="1019404"/>
            <a:ext cx="6019800" cy="5349083"/>
          </a:xfrm>
        </p:spPr>
        <p:txBody>
          <a:bodyPr vert="eaVert">
            <a:normAutofit/>
          </a:bodyPr>
          <a:lstStyle>
            <a:lvl1pPr>
              <a:defRPr sz="2000">
                <a:solidFill>
                  <a:srgbClr val="7F7F7F"/>
                </a:solidFill>
              </a:defRPr>
            </a:lvl1pPr>
            <a:lvl2pPr>
              <a:defRPr sz="1800">
                <a:solidFill>
                  <a:srgbClr val="7F7F7F"/>
                </a:solidFill>
              </a:defRPr>
            </a:lvl2pPr>
            <a:lvl3pPr>
              <a:defRPr sz="1600">
                <a:solidFill>
                  <a:srgbClr val="7F7F7F"/>
                </a:solidFill>
              </a:defRPr>
            </a:lvl3pPr>
            <a:lvl4pPr>
              <a:defRPr sz="1400">
                <a:solidFill>
                  <a:srgbClr val="7F7F7F"/>
                </a:solidFill>
              </a:defRPr>
            </a:lvl4pPr>
            <a:lvl5pPr>
              <a:defRPr sz="1400">
                <a:solidFill>
                  <a:srgbClr val="7F7F7F"/>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7" name="Date Placeholder 3"/>
          <p:cNvSpPr>
            <a:spLocks noGrp="1"/>
          </p:cNvSpPr>
          <p:nvPr>
            <p:ph type="dt" sz="half" idx="10"/>
          </p:nvPr>
        </p:nvSpPr>
        <p:spPr>
          <a:xfrm>
            <a:off x="457200" y="6509147"/>
            <a:ext cx="2133600" cy="212328"/>
          </a:xfrm>
        </p:spPr>
        <p:txBody>
          <a:bodyPr/>
          <a:lstStyle>
            <a:lvl1pPr>
              <a:defRPr sz="1000">
                <a:latin typeface="Trebuchet MS"/>
                <a:cs typeface="Trebuchet MS"/>
              </a:defRPr>
            </a:lvl1pPr>
          </a:lstStyle>
          <a:p>
            <a:fld id="{C5F6C494-AA86-8848-A674-1C12A0EA1BB9}" type="datetime1">
              <a:rPr lang="en-US" smtClean="0"/>
              <a:pPr/>
              <a:t>1/26/2016</a:t>
            </a:fld>
            <a:endParaRPr lang="en-US" dirty="0"/>
          </a:p>
        </p:txBody>
      </p:sp>
      <p:sp>
        <p:nvSpPr>
          <p:cNvPr id="8" name="Footer Placeholder 4"/>
          <p:cNvSpPr>
            <a:spLocks noGrp="1"/>
          </p:cNvSpPr>
          <p:nvPr>
            <p:ph type="ftr" sz="quarter" idx="11"/>
          </p:nvPr>
        </p:nvSpPr>
        <p:spPr>
          <a:xfrm>
            <a:off x="3124200" y="6509147"/>
            <a:ext cx="2895600" cy="212328"/>
          </a:xfrm>
        </p:spPr>
        <p:txBody>
          <a:bodyPr/>
          <a:lstStyle>
            <a:lvl1pPr>
              <a:defRPr sz="1000">
                <a:latin typeface="Trebuchet MS"/>
                <a:cs typeface="Trebuchet MS"/>
              </a:defRPr>
            </a:lvl1pPr>
          </a:lstStyle>
          <a:p>
            <a:endParaRPr lang="en-US" dirty="0"/>
          </a:p>
        </p:txBody>
      </p:sp>
      <p:sp>
        <p:nvSpPr>
          <p:cNvPr id="9" name="Slide Number Placeholder 5"/>
          <p:cNvSpPr>
            <a:spLocks noGrp="1"/>
          </p:cNvSpPr>
          <p:nvPr>
            <p:ph type="sldNum" sz="quarter" idx="12"/>
          </p:nvPr>
        </p:nvSpPr>
        <p:spPr>
          <a:xfrm>
            <a:off x="6553200" y="6509147"/>
            <a:ext cx="2133600" cy="212328"/>
          </a:xfrm>
        </p:spPr>
        <p:txBody>
          <a:bodyPr/>
          <a:lstStyle>
            <a:lvl1pPr>
              <a:defRPr sz="1000">
                <a:latin typeface="Trebuchet MS"/>
                <a:cs typeface="Trebuchet MS"/>
              </a:defRPr>
            </a:lvl1pPr>
          </a:lstStyle>
          <a:p>
            <a:fld id="{673AB269-8139-F448-ACCD-CB6F799ACDEF}" type="slidenum">
              <a:rPr lang="en-US" smtClean="0"/>
              <a:pPr/>
              <a:t>‹#›</a:t>
            </a:fld>
            <a:endParaRPr lang="en-US"/>
          </a:p>
        </p:txBody>
      </p:sp>
    </p:spTree>
    <p:extLst>
      <p:ext uri="{BB962C8B-B14F-4D97-AF65-F5344CB8AC3E}">
        <p14:creationId xmlns:p14="http://schemas.microsoft.com/office/powerpoint/2010/main" val="4117971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3200" b="1" cap="none">
                <a:solidFill>
                  <a:srgbClr val="7373D7"/>
                </a:solidFill>
                <a:latin typeface="Trebuchet MS"/>
                <a:cs typeface="Trebuchet MS"/>
              </a:defRPr>
            </a:lvl1pPr>
          </a:lstStyle>
          <a:p>
            <a:r>
              <a:rPr lang="nb-NO" smtClean="0"/>
              <a:t>Klikk for å redigere tittelstil</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7" name="Date Placeholder 3"/>
          <p:cNvSpPr>
            <a:spLocks noGrp="1"/>
          </p:cNvSpPr>
          <p:nvPr>
            <p:ph type="dt" sz="half" idx="10"/>
          </p:nvPr>
        </p:nvSpPr>
        <p:spPr>
          <a:xfrm>
            <a:off x="457200" y="6509147"/>
            <a:ext cx="2133600" cy="212328"/>
          </a:xfrm>
        </p:spPr>
        <p:txBody>
          <a:bodyPr/>
          <a:lstStyle>
            <a:lvl1pPr>
              <a:defRPr sz="1000">
                <a:latin typeface="Trebuchet MS"/>
                <a:cs typeface="Trebuchet MS"/>
              </a:defRPr>
            </a:lvl1pPr>
          </a:lstStyle>
          <a:p>
            <a:fld id="{39C96B83-CA0C-8545-8505-BD201E1C75FA}" type="datetime1">
              <a:rPr lang="en-US" smtClean="0"/>
              <a:pPr/>
              <a:t>1/26/2016</a:t>
            </a:fld>
            <a:endParaRPr lang="en-US" dirty="0"/>
          </a:p>
        </p:txBody>
      </p:sp>
      <p:sp>
        <p:nvSpPr>
          <p:cNvPr id="8" name="Footer Placeholder 4"/>
          <p:cNvSpPr>
            <a:spLocks noGrp="1"/>
          </p:cNvSpPr>
          <p:nvPr>
            <p:ph type="ftr" sz="quarter" idx="11"/>
          </p:nvPr>
        </p:nvSpPr>
        <p:spPr>
          <a:xfrm>
            <a:off x="3124200" y="6509147"/>
            <a:ext cx="2895600" cy="212328"/>
          </a:xfrm>
        </p:spPr>
        <p:txBody>
          <a:bodyPr/>
          <a:lstStyle>
            <a:lvl1pPr>
              <a:defRPr sz="1000">
                <a:latin typeface="Trebuchet MS"/>
                <a:cs typeface="Trebuchet MS"/>
              </a:defRPr>
            </a:lvl1pPr>
          </a:lstStyle>
          <a:p>
            <a:endParaRPr lang="en-US" dirty="0"/>
          </a:p>
        </p:txBody>
      </p:sp>
      <p:sp>
        <p:nvSpPr>
          <p:cNvPr id="9" name="Slide Number Placeholder 5"/>
          <p:cNvSpPr>
            <a:spLocks noGrp="1"/>
          </p:cNvSpPr>
          <p:nvPr>
            <p:ph type="sldNum" sz="quarter" idx="12"/>
          </p:nvPr>
        </p:nvSpPr>
        <p:spPr>
          <a:xfrm>
            <a:off x="6553200" y="6509147"/>
            <a:ext cx="2133600" cy="212328"/>
          </a:xfrm>
        </p:spPr>
        <p:txBody>
          <a:bodyPr/>
          <a:lstStyle>
            <a:lvl1pPr>
              <a:defRPr sz="1000">
                <a:latin typeface="Trebuchet MS"/>
                <a:cs typeface="Trebuchet MS"/>
              </a:defRPr>
            </a:lvl1pPr>
          </a:lstStyle>
          <a:p>
            <a:fld id="{673AB269-8139-F448-ACCD-CB6F799ACDEF}" type="slidenum">
              <a:rPr lang="en-US" smtClean="0"/>
              <a:pPr/>
              <a:t>‹#›</a:t>
            </a:fld>
            <a:endParaRPr lang="en-US"/>
          </a:p>
        </p:txBody>
      </p:sp>
    </p:spTree>
    <p:extLst>
      <p:ext uri="{BB962C8B-B14F-4D97-AF65-F5344CB8AC3E}">
        <p14:creationId xmlns:p14="http://schemas.microsoft.com/office/powerpoint/2010/main" val="11384318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 innholdsdeler">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842524"/>
            <a:ext cx="4038600" cy="4525963"/>
          </a:xfrm>
        </p:spPr>
        <p:txBody>
          <a:bodyPr>
            <a:normAutofit/>
          </a:bodyPr>
          <a:lstStyle>
            <a:lvl1pPr>
              <a:defRPr sz="1800">
                <a:solidFill>
                  <a:schemeClr val="tx1">
                    <a:lumMod val="50000"/>
                    <a:lumOff val="50000"/>
                  </a:schemeClr>
                </a:solidFill>
              </a:defRPr>
            </a:lvl1pPr>
            <a:lvl2pPr>
              <a:defRPr sz="1600">
                <a:solidFill>
                  <a:schemeClr val="tx1">
                    <a:lumMod val="50000"/>
                    <a:lumOff val="50000"/>
                  </a:schemeClr>
                </a:solidFill>
              </a:defRPr>
            </a:lvl2pPr>
            <a:lvl3pPr>
              <a:defRPr sz="1400">
                <a:solidFill>
                  <a:schemeClr val="tx1">
                    <a:lumMod val="50000"/>
                    <a:lumOff val="50000"/>
                  </a:schemeClr>
                </a:solidFill>
              </a:defRPr>
            </a:lvl3pPr>
            <a:lvl4pPr>
              <a:defRPr sz="1200">
                <a:solidFill>
                  <a:schemeClr val="tx1">
                    <a:lumMod val="50000"/>
                    <a:lumOff val="50000"/>
                  </a:schemeClr>
                </a:solidFill>
              </a:defRPr>
            </a:lvl4pPr>
            <a:lvl5pPr>
              <a:defRPr sz="1200">
                <a:solidFill>
                  <a:schemeClr val="tx1">
                    <a:lumMod val="50000"/>
                    <a:lumOff val="50000"/>
                  </a:schemeClr>
                </a:solidFill>
              </a:defRPr>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en-US" dirty="0"/>
          </a:p>
        </p:txBody>
      </p:sp>
      <p:sp>
        <p:nvSpPr>
          <p:cNvPr id="4" name="Content Placeholder 3"/>
          <p:cNvSpPr>
            <a:spLocks noGrp="1"/>
          </p:cNvSpPr>
          <p:nvPr>
            <p:ph sz="half" idx="2"/>
          </p:nvPr>
        </p:nvSpPr>
        <p:spPr>
          <a:xfrm>
            <a:off x="4648200" y="1842524"/>
            <a:ext cx="4038600" cy="4525963"/>
          </a:xfrm>
        </p:spPr>
        <p:txBody>
          <a:bodyPr>
            <a:normAutofit/>
          </a:bodyPr>
          <a:lstStyle>
            <a:lvl1pPr>
              <a:defRPr sz="1800">
                <a:solidFill>
                  <a:schemeClr val="tx1">
                    <a:lumMod val="50000"/>
                    <a:lumOff val="50000"/>
                  </a:schemeClr>
                </a:solidFill>
              </a:defRPr>
            </a:lvl1pPr>
            <a:lvl2pPr>
              <a:defRPr sz="1600">
                <a:solidFill>
                  <a:schemeClr val="tx1">
                    <a:lumMod val="50000"/>
                    <a:lumOff val="50000"/>
                  </a:schemeClr>
                </a:solidFill>
              </a:defRPr>
            </a:lvl2pPr>
            <a:lvl3pPr>
              <a:defRPr sz="1400">
                <a:solidFill>
                  <a:schemeClr val="tx1">
                    <a:lumMod val="50000"/>
                    <a:lumOff val="50000"/>
                  </a:schemeClr>
                </a:solidFill>
              </a:defRPr>
            </a:lvl3pPr>
            <a:lvl4pPr>
              <a:defRPr sz="1200">
                <a:solidFill>
                  <a:schemeClr val="tx1">
                    <a:lumMod val="50000"/>
                    <a:lumOff val="50000"/>
                  </a:schemeClr>
                </a:solidFill>
              </a:defRPr>
            </a:lvl4pPr>
            <a:lvl5pPr>
              <a:defRPr sz="1200">
                <a:solidFill>
                  <a:schemeClr val="tx1">
                    <a:lumMod val="50000"/>
                    <a:lumOff val="50000"/>
                  </a:schemeClr>
                </a:solidFill>
              </a:defRPr>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en-US" dirty="0"/>
          </a:p>
        </p:txBody>
      </p:sp>
      <p:sp>
        <p:nvSpPr>
          <p:cNvPr id="8" name="Date Placeholder 3"/>
          <p:cNvSpPr>
            <a:spLocks noGrp="1"/>
          </p:cNvSpPr>
          <p:nvPr>
            <p:ph type="dt" sz="half" idx="10"/>
          </p:nvPr>
        </p:nvSpPr>
        <p:spPr>
          <a:xfrm>
            <a:off x="457200" y="6509147"/>
            <a:ext cx="2133600" cy="212328"/>
          </a:xfrm>
        </p:spPr>
        <p:txBody>
          <a:bodyPr/>
          <a:lstStyle>
            <a:lvl1pPr>
              <a:defRPr sz="1000">
                <a:latin typeface="Trebuchet MS"/>
                <a:cs typeface="Trebuchet MS"/>
              </a:defRPr>
            </a:lvl1pPr>
          </a:lstStyle>
          <a:p>
            <a:fld id="{93CD85DD-406E-5F46-A823-546D25B780F7}" type="datetime1">
              <a:rPr lang="en-US" smtClean="0"/>
              <a:pPr/>
              <a:t>1/26/2016</a:t>
            </a:fld>
            <a:endParaRPr lang="en-US" dirty="0"/>
          </a:p>
        </p:txBody>
      </p:sp>
      <p:sp>
        <p:nvSpPr>
          <p:cNvPr id="9" name="Footer Placeholder 4"/>
          <p:cNvSpPr>
            <a:spLocks noGrp="1"/>
          </p:cNvSpPr>
          <p:nvPr>
            <p:ph type="ftr" sz="quarter" idx="11"/>
          </p:nvPr>
        </p:nvSpPr>
        <p:spPr>
          <a:xfrm>
            <a:off x="3124200" y="6509147"/>
            <a:ext cx="2895600" cy="212328"/>
          </a:xfrm>
        </p:spPr>
        <p:txBody>
          <a:bodyPr/>
          <a:lstStyle>
            <a:lvl1pPr>
              <a:defRPr sz="1000">
                <a:latin typeface="Trebuchet MS"/>
                <a:cs typeface="Trebuchet MS"/>
              </a:defRPr>
            </a:lvl1pPr>
          </a:lstStyle>
          <a:p>
            <a:endParaRPr lang="en-US" dirty="0"/>
          </a:p>
        </p:txBody>
      </p:sp>
      <p:sp>
        <p:nvSpPr>
          <p:cNvPr id="10" name="Slide Number Placeholder 5"/>
          <p:cNvSpPr>
            <a:spLocks noGrp="1"/>
          </p:cNvSpPr>
          <p:nvPr>
            <p:ph type="sldNum" sz="quarter" idx="12"/>
          </p:nvPr>
        </p:nvSpPr>
        <p:spPr>
          <a:xfrm>
            <a:off x="6553200" y="6509147"/>
            <a:ext cx="2133600" cy="212328"/>
          </a:xfrm>
        </p:spPr>
        <p:txBody>
          <a:bodyPr/>
          <a:lstStyle>
            <a:lvl1pPr>
              <a:defRPr sz="1000">
                <a:latin typeface="Trebuchet MS"/>
                <a:cs typeface="Trebuchet MS"/>
              </a:defRPr>
            </a:lvl1pPr>
          </a:lstStyle>
          <a:p>
            <a:fld id="{673AB269-8139-F448-ACCD-CB6F799ACDEF}" type="slidenum">
              <a:rPr lang="en-US" smtClean="0"/>
              <a:pPr/>
              <a:t>‹#›</a:t>
            </a:fld>
            <a:endParaRPr lang="en-US"/>
          </a:p>
        </p:txBody>
      </p:sp>
      <p:sp>
        <p:nvSpPr>
          <p:cNvPr id="12" name="Title 1"/>
          <p:cNvSpPr>
            <a:spLocks noGrp="1"/>
          </p:cNvSpPr>
          <p:nvPr>
            <p:ph type="title"/>
          </p:nvPr>
        </p:nvSpPr>
        <p:spPr>
          <a:xfrm>
            <a:off x="457200" y="944202"/>
            <a:ext cx="8229600" cy="799319"/>
          </a:xfrm>
        </p:spPr>
        <p:txBody>
          <a:bodyPr>
            <a:normAutofit/>
          </a:bodyPr>
          <a:lstStyle>
            <a:lvl1pPr algn="l">
              <a:defRPr sz="2400" b="1" i="0">
                <a:solidFill>
                  <a:srgbClr val="7373D7"/>
                </a:solidFill>
                <a:latin typeface="Trebuchet MS"/>
                <a:cs typeface="Trebuchet MS"/>
              </a:defRPr>
            </a:lvl1pPr>
          </a:lstStyle>
          <a:p>
            <a:r>
              <a:rPr lang="nb-NO" smtClean="0"/>
              <a:t>Klikk for å redigere tittelstil</a:t>
            </a:r>
            <a:endParaRPr lang="en-US" dirty="0"/>
          </a:p>
        </p:txBody>
      </p:sp>
    </p:spTree>
    <p:extLst>
      <p:ext uri="{BB962C8B-B14F-4D97-AF65-F5344CB8AC3E}">
        <p14:creationId xmlns:p14="http://schemas.microsoft.com/office/powerpoint/2010/main" val="642166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ammenlignin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77437"/>
            <a:ext cx="4040188" cy="639762"/>
          </a:xfrm>
        </p:spPr>
        <p:txBody>
          <a:bodyPr anchor="b"/>
          <a:lstStyle>
            <a:lvl1pPr marL="0" indent="0">
              <a:buNone/>
              <a:defRPr sz="1800" b="1">
                <a:solidFill>
                  <a:srgbClr val="7F7F7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Content Placeholder 3"/>
          <p:cNvSpPr>
            <a:spLocks noGrp="1"/>
          </p:cNvSpPr>
          <p:nvPr>
            <p:ph sz="half" idx="2"/>
          </p:nvPr>
        </p:nvSpPr>
        <p:spPr>
          <a:xfrm>
            <a:off x="457200" y="2417199"/>
            <a:ext cx="4040188" cy="3951288"/>
          </a:xfrm>
        </p:spPr>
        <p:txBody>
          <a:bodyPr>
            <a:normAutofit/>
          </a:bodyPr>
          <a:lstStyle>
            <a:lvl1pPr>
              <a:defRPr sz="1800">
                <a:solidFill>
                  <a:srgbClr val="7F7F7F"/>
                </a:solidFill>
              </a:defRPr>
            </a:lvl1pPr>
            <a:lvl2pPr>
              <a:defRPr sz="1600">
                <a:solidFill>
                  <a:srgbClr val="7F7F7F"/>
                </a:solidFill>
              </a:defRPr>
            </a:lvl2pPr>
            <a:lvl3pPr>
              <a:defRPr sz="1400">
                <a:solidFill>
                  <a:srgbClr val="7F7F7F"/>
                </a:solidFill>
              </a:defRPr>
            </a:lvl3pPr>
            <a:lvl4pPr>
              <a:defRPr sz="1200">
                <a:solidFill>
                  <a:srgbClr val="7F7F7F"/>
                </a:solidFill>
              </a:defRPr>
            </a:lvl4pPr>
            <a:lvl5pPr>
              <a:defRPr sz="1200">
                <a:solidFill>
                  <a:srgbClr val="7F7F7F"/>
                </a:solidFill>
              </a:defRPr>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en-US" dirty="0"/>
          </a:p>
        </p:txBody>
      </p:sp>
      <p:sp>
        <p:nvSpPr>
          <p:cNvPr id="5" name="Text Placeholder 4"/>
          <p:cNvSpPr>
            <a:spLocks noGrp="1"/>
          </p:cNvSpPr>
          <p:nvPr>
            <p:ph type="body" sz="quarter" idx="3"/>
          </p:nvPr>
        </p:nvSpPr>
        <p:spPr>
          <a:xfrm>
            <a:off x="4645025" y="1777437"/>
            <a:ext cx="4041775" cy="639762"/>
          </a:xfrm>
        </p:spPr>
        <p:txBody>
          <a:bodyPr anchor="b"/>
          <a:lstStyle>
            <a:lvl1pPr marL="0" indent="0">
              <a:buNone/>
              <a:defRPr sz="1800" b="1">
                <a:solidFill>
                  <a:srgbClr val="7F7F7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Content Placeholder 5"/>
          <p:cNvSpPr>
            <a:spLocks noGrp="1"/>
          </p:cNvSpPr>
          <p:nvPr>
            <p:ph sz="quarter" idx="4"/>
          </p:nvPr>
        </p:nvSpPr>
        <p:spPr>
          <a:xfrm>
            <a:off x="4645025" y="2417199"/>
            <a:ext cx="4041775" cy="3951288"/>
          </a:xfrm>
        </p:spPr>
        <p:txBody>
          <a:bodyPr>
            <a:normAutofit/>
          </a:bodyPr>
          <a:lstStyle>
            <a:lvl1pPr>
              <a:defRPr sz="1800">
                <a:solidFill>
                  <a:srgbClr val="7F7F7F"/>
                </a:solidFill>
              </a:defRPr>
            </a:lvl1pPr>
            <a:lvl2pPr>
              <a:defRPr sz="1600">
                <a:solidFill>
                  <a:srgbClr val="7F7F7F"/>
                </a:solidFill>
              </a:defRPr>
            </a:lvl2pPr>
            <a:lvl3pPr>
              <a:defRPr sz="1400">
                <a:solidFill>
                  <a:srgbClr val="7F7F7F"/>
                </a:solidFill>
              </a:defRPr>
            </a:lvl3pPr>
            <a:lvl4pPr>
              <a:defRPr sz="1200">
                <a:solidFill>
                  <a:srgbClr val="7F7F7F"/>
                </a:solidFill>
              </a:defRPr>
            </a:lvl4pPr>
            <a:lvl5pPr>
              <a:defRPr sz="1200">
                <a:solidFill>
                  <a:srgbClr val="7F7F7F"/>
                </a:solidFill>
              </a:defRPr>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en-US"/>
          </a:p>
        </p:txBody>
      </p:sp>
      <p:sp>
        <p:nvSpPr>
          <p:cNvPr id="10" name="Date Placeholder 3"/>
          <p:cNvSpPr>
            <a:spLocks noGrp="1"/>
          </p:cNvSpPr>
          <p:nvPr>
            <p:ph type="dt" sz="half" idx="10"/>
          </p:nvPr>
        </p:nvSpPr>
        <p:spPr>
          <a:xfrm>
            <a:off x="457200" y="6509147"/>
            <a:ext cx="2133600" cy="212328"/>
          </a:xfrm>
        </p:spPr>
        <p:txBody>
          <a:bodyPr/>
          <a:lstStyle>
            <a:lvl1pPr>
              <a:defRPr sz="1000">
                <a:latin typeface="Trebuchet MS"/>
                <a:cs typeface="Trebuchet MS"/>
              </a:defRPr>
            </a:lvl1pPr>
          </a:lstStyle>
          <a:p>
            <a:fld id="{ACAA2C46-CAD9-A445-97F7-6F9F96A33EFC}" type="datetime1">
              <a:rPr lang="en-US" smtClean="0"/>
              <a:pPr/>
              <a:t>1/26/2016</a:t>
            </a:fld>
            <a:endParaRPr lang="en-US" dirty="0"/>
          </a:p>
        </p:txBody>
      </p:sp>
      <p:sp>
        <p:nvSpPr>
          <p:cNvPr id="11" name="Footer Placeholder 4"/>
          <p:cNvSpPr>
            <a:spLocks noGrp="1"/>
          </p:cNvSpPr>
          <p:nvPr>
            <p:ph type="ftr" sz="quarter" idx="11"/>
          </p:nvPr>
        </p:nvSpPr>
        <p:spPr>
          <a:xfrm>
            <a:off x="3124200" y="6509147"/>
            <a:ext cx="2895600" cy="212328"/>
          </a:xfrm>
        </p:spPr>
        <p:txBody>
          <a:bodyPr/>
          <a:lstStyle>
            <a:lvl1pPr>
              <a:defRPr sz="1000">
                <a:latin typeface="Trebuchet MS"/>
                <a:cs typeface="Trebuchet MS"/>
              </a:defRPr>
            </a:lvl1pPr>
          </a:lstStyle>
          <a:p>
            <a:endParaRPr lang="en-US" dirty="0"/>
          </a:p>
        </p:txBody>
      </p:sp>
      <p:sp>
        <p:nvSpPr>
          <p:cNvPr id="12" name="Slide Number Placeholder 5"/>
          <p:cNvSpPr>
            <a:spLocks noGrp="1"/>
          </p:cNvSpPr>
          <p:nvPr>
            <p:ph type="sldNum" sz="quarter" idx="12"/>
          </p:nvPr>
        </p:nvSpPr>
        <p:spPr>
          <a:xfrm>
            <a:off x="6553200" y="6509147"/>
            <a:ext cx="2133600" cy="212328"/>
          </a:xfrm>
        </p:spPr>
        <p:txBody>
          <a:bodyPr/>
          <a:lstStyle>
            <a:lvl1pPr>
              <a:defRPr sz="1000">
                <a:latin typeface="Trebuchet MS"/>
                <a:cs typeface="Trebuchet MS"/>
              </a:defRPr>
            </a:lvl1pPr>
          </a:lstStyle>
          <a:p>
            <a:fld id="{673AB269-8139-F448-ACCD-CB6F799ACDEF}" type="slidenum">
              <a:rPr lang="en-US" smtClean="0"/>
              <a:pPr/>
              <a:t>‹#›</a:t>
            </a:fld>
            <a:endParaRPr lang="en-US"/>
          </a:p>
        </p:txBody>
      </p:sp>
      <p:sp>
        <p:nvSpPr>
          <p:cNvPr id="15" name="Title 1"/>
          <p:cNvSpPr>
            <a:spLocks noGrp="1"/>
          </p:cNvSpPr>
          <p:nvPr>
            <p:ph type="title"/>
          </p:nvPr>
        </p:nvSpPr>
        <p:spPr>
          <a:xfrm>
            <a:off x="457200" y="944202"/>
            <a:ext cx="8229600" cy="799319"/>
          </a:xfrm>
        </p:spPr>
        <p:txBody>
          <a:bodyPr>
            <a:normAutofit/>
          </a:bodyPr>
          <a:lstStyle>
            <a:lvl1pPr algn="l">
              <a:defRPr sz="2400" b="1" i="0">
                <a:solidFill>
                  <a:srgbClr val="7373D7"/>
                </a:solidFill>
                <a:latin typeface="Trebuchet MS"/>
                <a:cs typeface="Trebuchet MS"/>
              </a:defRPr>
            </a:lvl1pPr>
          </a:lstStyle>
          <a:p>
            <a:r>
              <a:rPr lang="nb-NO" smtClean="0"/>
              <a:t>Klikk for å redigere tittelstil</a:t>
            </a:r>
            <a:endParaRPr lang="en-US" dirty="0"/>
          </a:p>
        </p:txBody>
      </p:sp>
    </p:spTree>
    <p:extLst>
      <p:ext uri="{BB962C8B-B14F-4D97-AF65-F5344CB8AC3E}">
        <p14:creationId xmlns:p14="http://schemas.microsoft.com/office/powerpoint/2010/main" val="4061596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re tittel">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457200" y="6509147"/>
            <a:ext cx="2133600" cy="212328"/>
          </a:xfrm>
        </p:spPr>
        <p:txBody>
          <a:bodyPr/>
          <a:lstStyle>
            <a:lvl1pPr>
              <a:defRPr sz="1000">
                <a:latin typeface="Trebuchet MS"/>
                <a:cs typeface="Trebuchet MS"/>
              </a:defRPr>
            </a:lvl1pPr>
          </a:lstStyle>
          <a:p>
            <a:fld id="{1CAD39C3-0E3E-4E4A-A812-5E62E360FB14}" type="datetime1">
              <a:rPr lang="en-US" smtClean="0"/>
              <a:pPr/>
              <a:t>1/26/2016</a:t>
            </a:fld>
            <a:endParaRPr lang="en-US" dirty="0"/>
          </a:p>
        </p:txBody>
      </p:sp>
      <p:sp>
        <p:nvSpPr>
          <p:cNvPr id="7" name="Footer Placeholder 4"/>
          <p:cNvSpPr>
            <a:spLocks noGrp="1"/>
          </p:cNvSpPr>
          <p:nvPr>
            <p:ph type="ftr" sz="quarter" idx="11"/>
          </p:nvPr>
        </p:nvSpPr>
        <p:spPr>
          <a:xfrm>
            <a:off x="3124200" y="6509147"/>
            <a:ext cx="2895600" cy="212328"/>
          </a:xfrm>
        </p:spPr>
        <p:txBody>
          <a:bodyPr/>
          <a:lstStyle>
            <a:lvl1pPr>
              <a:defRPr sz="1000">
                <a:latin typeface="Trebuchet MS"/>
                <a:cs typeface="Trebuchet MS"/>
              </a:defRPr>
            </a:lvl1pPr>
          </a:lstStyle>
          <a:p>
            <a:endParaRPr lang="en-US" dirty="0"/>
          </a:p>
        </p:txBody>
      </p:sp>
      <p:sp>
        <p:nvSpPr>
          <p:cNvPr id="8" name="Slide Number Placeholder 5"/>
          <p:cNvSpPr>
            <a:spLocks noGrp="1"/>
          </p:cNvSpPr>
          <p:nvPr>
            <p:ph type="sldNum" sz="quarter" idx="12"/>
          </p:nvPr>
        </p:nvSpPr>
        <p:spPr>
          <a:xfrm>
            <a:off x="6553200" y="6509147"/>
            <a:ext cx="2133600" cy="212328"/>
          </a:xfrm>
        </p:spPr>
        <p:txBody>
          <a:bodyPr/>
          <a:lstStyle>
            <a:lvl1pPr>
              <a:defRPr sz="1000">
                <a:latin typeface="Trebuchet MS"/>
                <a:cs typeface="Trebuchet MS"/>
              </a:defRPr>
            </a:lvl1pPr>
          </a:lstStyle>
          <a:p>
            <a:fld id="{673AB269-8139-F448-ACCD-CB6F799ACDEF}" type="slidenum">
              <a:rPr lang="en-US" smtClean="0"/>
              <a:pPr/>
              <a:t>‹#›</a:t>
            </a:fld>
            <a:endParaRPr lang="en-US"/>
          </a:p>
        </p:txBody>
      </p:sp>
      <p:sp>
        <p:nvSpPr>
          <p:cNvPr id="10" name="Title 1"/>
          <p:cNvSpPr>
            <a:spLocks noGrp="1"/>
          </p:cNvSpPr>
          <p:nvPr>
            <p:ph type="title"/>
          </p:nvPr>
        </p:nvSpPr>
        <p:spPr>
          <a:xfrm>
            <a:off x="457200" y="944202"/>
            <a:ext cx="8229600" cy="799319"/>
          </a:xfrm>
        </p:spPr>
        <p:txBody>
          <a:bodyPr>
            <a:normAutofit/>
          </a:bodyPr>
          <a:lstStyle>
            <a:lvl1pPr algn="l">
              <a:defRPr sz="2400" b="1" i="0">
                <a:solidFill>
                  <a:srgbClr val="7373D7"/>
                </a:solidFill>
                <a:latin typeface="Trebuchet MS"/>
                <a:cs typeface="Trebuchet MS"/>
              </a:defRPr>
            </a:lvl1pPr>
          </a:lstStyle>
          <a:p>
            <a:r>
              <a:rPr lang="nb-NO" smtClean="0"/>
              <a:t>Klikk for å redigere tittelstil</a:t>
            </a:r>
            <a:endParaRPr lang="en-US" dirty="0"/>
          </a:p>
        </p:txBody>
      </p:sp>
    </p:spTree>
    <p:extLst>
      <p:ext uri="{BB962C8B-B14F-4D97-AF65-F5344CB8AC3E}">
        <p14:creationId xmlns:p14="http://schemas.microsoft.com/office/powerpoint/2010/main" val="1036498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5" name="Date Placeholder 3"/>
          <p:cNvSpPr>
            <a:spLocks noGrp="1"/>
          </p:cNvSpPr>
          <p:nvPr>
            <p:ph type="dt" sz="half" idx="10"/>
          </p:nvPr>
        </p:nvSpPr>
        <p:spPr>
          <a:xfrm>
            <a:off x="457200" y="6509147"/>
            <a:ext cx="2133600" cy="212328"/>
          </a:xfrm>
        </p:spPr>
        <p:txBody>
          <a:bodyPr/>
          <a:lstStyle>
            <a:lvl1pPr>
              <a:defRPr sz="1000">
                <a:latin typeface="Trebuchet MS"/>
                <a:cs typeface="Trebuchet MS"/>
              </a:defRPr>
            </a:lvl1pPr>
          </a:lstStyle>
          <a:p>
            <a:fld id="{1977C7F3-41A5-8C44-BB9E-1270D6898B80}" type="datetime1">
              <a:rPr lang="en-US" smtClean="0"/>
              <a:pPr/>
              <a:t>1/26/2016</a:t>
            </a:fld>
            <a:endParaRPr lang="en-US" dirty="0"/>
          </a:p>
        </p:txBody>
      </p:sp>
      <p:sp>
        <p:nvSpPr>
          <p:cNvPr id="6" name="Footer Placeholder 4"/>
          <p:cNvSpPr>
            <a:spLocks noGrp="1"/>
          </p:cNvSpPr>
          <p:nvPr>
            <p:ph type="ftr" sz="quarter" idx="11"/>
          </p:nvPr>
        </p:nvSpPr>
        <p:spPr>
          <a:xfrm>
            <a:off x="3124200" y="6509147"/>
            <a:ext cx="2895600" cy="212328"/>
          </a:xfrm>
        </p:spPr>
        <p:txBody>
          <a:bodyPr/>
          <a:lstStyle>
            <a:lvl1pPr>
              <a:defRPr sz="1000">
                <a:latin typeface="Trebuchet MS"/>
                <a:cs typeface="Trebuchet MS"/>
              </a:defRPr>
            </a:lvl1pPr>
          </a:lstStyle>
          <a:p>
            <a:endParaRPr lang="en-US" dirty="0"/>
          </a:p>
        </p:txBody>
      </p:sp>
      <p:sp>
        <p:nvSpPr>
          <p:cNvPr id="7" name="Slide Number Placeholder 5"/>
          <p:cNvSpPr>
            <a:spLocks noGrp="1"/>
          </p:cNvSpPr>
          <p:nvPr>
            <p:ph type="sldNum" sz="quarter" idx="12"/>
          </p:nvPr>
        </p:nvSpPr>
        <p:spPr>
          <a:xfrm>
            <a:off x="6553200" y="6509147"/>
            <a:ext cx="2133600" cy="212328"/>
          </a:xfrm>
        </p:spPr>
        <p:txBody>
          <a:bodyPr/>
          <a:lstStyle>
            <a:lvl1pPr>
              <a:defRPr sz="1000">
                <a:latin typeface="Trebuchet MS"/>
                <a:cs typeface="Trebuchet MS"/>
              </a:defRPr>
            </a:lvl1pPr>
          </a:lstStyle>
          <a:p>
            <a:fld id="{673AB269-8139-F448-ACCD-CB6F799ACDEF}" type="slidenum">
              <a:rPr lang="en-US" smtClean="0"/>
              <a:pPr/>
              <a:t>‹#›</a:t>
            </a:fld>
            <a:endParaRPr lang="en-US"/>
          </a:p>
        </p:txBody>
      </p:sp>
    </p:spTree>
    <p:extLst>
      <p:ext uri="{BB962C8B-B14F-4D97-AF65-F5344CB8AC3E}">
        <p14:creationId xmlns:p14="http://schemas.microsoft.com/office/powerpoint/2010/main" val="3050539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le 1"/>
          <p:cNvSpPr>
            <a:spLocks noGrp="1"/>
          </p:cNvSpPr>
          <p:nvPr>
            <p:ph type="title"/>
          </p:nvPr>
        </p:nvSpPr>
        <p:spPr>
          <a:xfrm>
            <a:off x="457200" y="949886"/>
            <a:ext cx="3008313" cy="971942"/>
          </a:xfrm>
        </p:spPr>
        <p:txBody>
          <a:bodyPr anchor="b">
            <a:normAutofit/>
          </a:bodyPr>
          <a:lstStyle>
            <a:lvl1pPr algn="l">
              <a:defRPr sz="1400" b="1">
                <a:solidFill>
                  <a:srgbClr val="7F7F7F"/>
                </a:solidFill>
              </a:defRPr>
            </a:lvl1pPr>
          </a:lstStyle>
          <a:p>
            <a:r>
              <a:rPr lang="nb-NO" smtClean="0"/>
              <a:t>Klikk for å redigere tittelstil</a:t>
            </a:r>
            <a:endParaRPr lang="en-US"/>
          </a:p>
        </p:txBody>
      </p:sp>
      <p:sp>
        <p:nvSpPr>
          <p:cNvPr id="3" name="Content Placeholder 2"/>
          <p:cNvSpPr>
            <a:spLocks noGrp="1"/>
          </p:cNvSpPr>
          <p:nvPr>
            <p:ph idx="1"/>
          </p:nvPr>
        </p:nvSpPr>
        <p:spPr>
          <a:xfrm>
            <a:off x="3575050" y="952558"/>
            <a:ext cx="5111750" cy="5381117"/>
          </a:xfrm>
        </p:spPr>
        <p:txBody>
          <a:bodyPr/>
          <a:lstStyle>
            <a:lvl1pPr>
              <a:defRPr sz="2000">
                <a:solidFill>
                  <a:srgbClr val="7F7F7F"/>
                </a:solidFill>
              </a:defRPr>
            </a:lvl1pPr>
            <a:lvl2pPr>
              <a:defRPr sz="1800">
                <a:solidFill>
                  <a:srgbClr val="7F7F7F"/>
                </a:solidFill>
              </a:defRPr>
            </a:lvl2pPr>
            <a:lvl3pPr>
              <a:defRPr sz="1600">
                <a:solidFill>
                  <a:srgbClr val="7F7F7F"/>
                </a:solidFill>
              </a:defRPr>
            </a:lvl3pPr>
            <a:lvl4pPr>
              <a:defRPr sz="1400">
                <a:solidFill>
                  <a:srgbClr val="7F7F7F"/>
                </a:solidFill>
              </a:defRPr>
            </a:lvl4pPr>
            <a:lvl5pPr>
              <a:defRPr sz="1400">
                <a:solidFill>
                  <a:srgbClr val="7F7F7F"/>
                </a:solidFill>
              </a:defRPr>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en-US"/>
          </a:p>
        </p:txBody>
      </p:sp>
      <p:sp>
        <p:nvSpPr>
          <p:cNvPr id="4" name="Text Placeholder 3"/>
          <p:cNvSpPr>
            <a:spLocks noGrp="1"/>
          </p:cNvSpPr>
          <p:nvPr>
            <p:ph type="body" sz="half" idx="2"/>
          </p:nvPr>
        </p:nvSpPr>
        <p:spPr>
          <a:xfrm>
            <a:off x="457200" y="1921828"/>
            <a:ext cx="3008313" cy="4411847"/>
          </a:xfrm>
        </p:spPr>
        <p:txBody>
          <a:bodyPr>
            <a:normAutofit/>
          </a:bodyPr>
          <a:lstStyle>
            <a:lvl1pPr marL="0" indent="0">
              <a:buNone/>
              <a:defRPr sz="1050">
                <a:solidFill>
                  <a:srgbClr val="7F7F7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8" name="Date Placeholder 3"/>
          <p:cNvSpPr>
            <a:spLocks noGrp="1"/>
          </p:cNvSpPr>
          <p:nvPr>
            <p:ph type="dt" sz="half" idx="10"/>
          </p:nvPr>
        </p:nvSpPr>
        <p:spPr>
          <a:xfrm>
            <a:off x="457200" y="6509147"/>
            <a:ext cx="2133600" cy="212328"/>
          </a:xfrm>
        </p:spPr>
        <p:txBody>
          <a:bodyPr/>
          <a:lstStyle>
            <a:lvl1pPr>
              <a:defRPr sz="1000">
                <a:latin typeface="Trebuchet MS"/>
                <a:cs typeface="Trebuchet MS"/>
              </a:defRPr>
            </a:lvl1pPr>
          </a:lstStyle>
          <a:p>
            <a:fld id="{9BCD2AB6-8A97-2E42-9782-D840F146A08A}" type="datetime1">
              <a:rPr lang="en-US" smtClean="0"/>
              <a:pPr/>
              <a:t>1/26/2016</a:t>
            </a:fld>
            <a:endParaRPr lang="en-US" dirty="0"/>
          </a:p>
        </p:txBody>
      </p:sp>
      <p:sp>
        <p:nvSpPr>
          <p:cNvPr id="9" name="Footer Placeholder 4"/>
          <p:cNvSpPr>
            <a:spLocks noGrp="1"/>
          </p:cNvSpPr>
          <p:nvPr>
            <p:ph type="ftr" sz="quarter" idx="11"/>
          </p:nvPr>
        </p:nvSpPr>
        <p:spPr>
          <a:xfrm>
            <a:off x="3124200" y="6509147"/>
            <a:ext cx="2895600" cy="212328"/>
          </a:xfrm>
        </p:spPr>
        <p:txBody>
          <a:bodyPr/>
          <a:lstStyle>
            <a:lvl1pPr>
              <a:defRPr sz="1000">
                <a:latin typeface="Trebuchet MS"/>
                <a:cs typeface="Trebuchet MS"/>
              </a:defRPr>
            </a:lvl1pPr>
          </a:lstStyle>
          <a:p>
            <a:endParaRPr lang="en-US" dirty="0"/>
          </a:p>
        </p:txBody>
      </p:sp>
      <p:sp>
        <p:nvSpPr>
          <p:cNvPr id="10" name="Slide Number Placeholder 5"/>
          <p:cNvSpPr>
            <a:spLocks noGrp="1"/>
          </p:cNvSpPr>
          <p:nvPr>
            <p:ph type="sldNum" sz="quarter" idx="12"/>
          </p:nvPr>
        </p:nvSpPr>
        <p:spPr>
          <a:xfrm>
            <a:off x="6553200" y="6509147"/>
            <a:ext cx="2133600" cy="212328"/>
          </a:xfrm>
        </p:spPr>
        <p:txBody>
          <a:bodyPr/>
          <a:lstStyle>
            <a:lvl1pPr>
              <a:defRPr sz="1000">
                <a:latin typeface="Trebuchet MS"/>
                <a:cs typeface="Trebuchet MS"/>
              </a:defRPr>
            </a:lvl1pPr>
          </a:lstStyle>
          <a:p>
            <a:fld id="{673AB269-8139-F448-ACCD-CB6F799ACDEF}" type="slidenum">
              <a:rPr lang="en-US" smtClean="0"/>
              <a:pPr/>
              <a:t>‹#›</a:t>
            </a:fld>
            <a:endParaRPr lang="en-US"/>
          </a:p>
        </p:txBody>
      </p:sp>
    </p:spTree>
    <p:extLst>
      <p:ext uri="{BB962C8B-B14F-4D97-AF65-F5344CB8AC3E}">
        <p14:creationId xmlns:p14="http://schemas.microsoft.com/office/powerpoint/2010/main" val="2367689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le 1"/>
          <p:cNvSpPr>
            <a:spLocks noGrp="1"/>
          </p:cNvSpPr>
          <p:nvPr>
            <p:ph type="title"/>
          </p:nvPr>
        </p:nvSpPr>
        <p:spPr>
          <a:xfrm>
            <a:off x="1792288" y="5439614"/>
            <a:ext cx="5486400" cy="387303"/>
          </a:xfrm>
        </p:spPr>
        <p:txBody>
          <a:bodyPr anchor="b">
            <a:normAutofit/>
          </a:bodyPr>
          <a:lstStyle>
            <a:lvl1pPr algn="l">
              <a:defRPr sz="1400" b="1">
                <a:solidFill>
                  <a:srgbClr val="7F7F7F"/>
                </a:solidFill>
              </a:defRPr>
            </a:lvl1pPr>
          </a:lstStyle>
          <a:p>
            <a:r>
              <a:rPr lang="nb-NO" smtClean="0"/>
              <a:t>Klikk for å redigere tittelstil</a:t>
            </a:r>
            <a:endParaRPr lang="en-US" dirty="0"/>
          </a:p>
        </p:txBody>
      </p:sp>
      <p:sp>
        <p:nvSpPr>
          <p:cNvPr id="3" name="Picture Placeholder 2"/>
          <p:cNvSpPr>
            <a:spLocks noGrp="1"/>
          </p:cNvSpPr>
          <p:nvPr>
            <p:ph type="pic" idx="1"/>
          </p:nvPr>
        </p:nvSpPr>
        <p:spPr>
          <a:xfrm>
            <a:off x="1792288" y="1147559"/>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b-NO" smtClean="0"/>
              <a:t>Klikk ikonet for å legge til et bilde</a:t>
            </a:r>
            <a:endParaRPr lang="en-US"/>
          </a:p>
        </p:txBody>
      </p:sp>
      <p:sp>
        <p:nvSpPr>
          <p:cNvPr id="4" name="Text Placeholder 3"/>
          <p:cNvSpPr>
            <a:spLocks noGrp="1"/>
          </p:cNvSpPr>
          <p:nvPr>
            <p:ph type="body" sz="half" idx="2"/>
          </p:nvPr>
        </p:nvSpPr>
        <p:spPr>
          <a:xfrm>
            <a:off x="1792288" y="5831064"/>
            <a:ext cx="5486400" cy="550035"/>
          </a:xfrm>
        </p:spPr>
        <p:txBody>
          <a:bodyPr>
            <a:normAutofit/>
          </a:bodyPr>
          <a:lstStyle>
            <a:lvl1pPr marL="0" indent="0">
              <a:buNone/>
              <a:defRPr sz="1050">
                <a:solidFill>
                  <a:srgbClr val="7F7F7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8" name="Date Placeholder 3"/>
          <p:cNvSpPr>
            <a:spLocks noGrp="1"/>
          </p:cNvSpPr>
          <p:nvPr>
            <p:ph type="dt" sz="half" idx="10"/>
          </p:nvPr>
        </p:nvSpPr>
        <p:spPr>
          <a:xfrm>
            <a:off x="457200" y="6509147"/>
            <a:ext cx="2133600" cy="212328"/>
          </a:xfrm>
        </p:spPr>
        <p:txBody>
          <a:bodyPr/>
          <a:lstStyle>
            <a:lvl1pPr>
              <a:defRPr sz="1000">
                <a:latin typeface="Trebuchet MS"/>
                <a:cs typeface="Trebuchet MS"/>
              </a:defRPr>
            </a:lvl1pPr>
          </a:lstStyle>
          <a:p>
            <a:fld id="{3297FB64-56B4-6F4D-9016-8DF7D3869C0C}" type="datetime1">
              <a:rPr lang="en-US" smtClean="0"/>
              <a:pPr/>
              <a:t>1/26/2016</a:t>
            </a:fld>
            <a:endParaRPr lang="en-US" dirty="0"/>
          </a:p>
        </p:txBody>
      </p:sp>
      <p:sp>
        <p:nvSpPr>
          <p:cNvPr id="9" name="Footer Placeholder 4"/>
          <p:cNvSpPr>
            <a:spLocks noGrp="1"/>
          </p:cNvSpPr>
          <p:nvPr>
            <p:ph type="ftr" sz="quarter" idx="11"/>
          </p:nvPr>
        </p:nvSpPr>
        <p:spPr>
          <a:xfrm>
            <a:off x="3124200" y="6509147"/>
            <a:ext cx="2895600" cy="212328"/>
          </a:xfrm>
        </p:spPr>
        <p:txBody>
          <a:bodyPr/>
          <a:lstStyle>
            <a:lvl1pPr>
              <a:defRPr sz="1000">
                <a:latin typeface="Trebuchet MS"/>
                <a:cs typeface="Trebuchet MS"/>
              </a:defRPr>
            </a:lvl1pPr>
          </a:lstStyle>
          <a:p>
            <a:endParaRPr lang="en-US" dirty="0"/>
          </a:p>
        </p:txBody>
      </p:sp>
      <p:sp>
        <p:nvSpPr>
          <p:cNvPr id="10" name="Slide Number Placeholder 5"/>
          <p:cNvSpPr>
            <a:spLocks noGrp="1"/>
          </p:cNvSpPr>
          <p:nvPr>
            <p:ph type="sldNum" sz="quarter" idx="12"/>
          </p:nvPr>
        </p:nvSpPr>
        <p:spPr>
          <a:xfrm>
            <a:off x="6553200" y="6509147"/>
            <a:ext cx="2133600" cy="212328"/>
          </a:xfrm>
        </p:spPr>
        <p:txBody>
          <a:bodyPr/>
          <a:lstStyle>
            <a:lvl1pPr>
              <a:defRPr sz="1000">
                <a:latin typeface="Trebuchet MS"/>
                <a:cs typeface="Trebuchet MS"/>
              </a:defRPr>
            </a:lvl1pPr>
          </a:lstStyle>
          <a:p>
            <a:fld id="{673AB269-8139-F448-ACCD-CB6F799ACDEF}" type="slidenum">
              <a:rPr lang="en-US" smtClean="0"/>
              <a:pPr/>
              <a:t>‹#›</a:t>
            </a:fld>
            <a:endParaRPr lang="en-US"/>
          </a:p>
        </p:txBody>
      </p:sp>
    </p:spTree>
    <p:extLst>
      <p:ext uri="{BB962C8B-B14F-4D97-AF65-F5344CB8AC3E}">
        <p14:creationId xmlns:p14="http://schemas.microsoft.com/office/powerpoint/2010/main" val="3022145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5.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a:blip r:embed="rId13"/>
          <a:stretch>
            <a:fillRect/>
          </a:stretch>
        </p:blipFill>
        <p:spPr>
          <a:xfrm>
            <a:off x="0" y="0"/>
            <a:ext cx="9144469" cy="6858000"/>
          </a:xfrm>
          <a:prstGeom prst="rect">
            <a:avLst/>
          </a:prstGeom>
        </p:spPr>
      </p:pic>
      <p:sp>
        <p:nvSpPr>
          <p:cNvPr id="2" name="Title Placeholder 1"/>
          <p:cNvSpPr>
            <a:spLocks noGrp="1"/>
          </p:cNvSpPr>
          <p:nvPr>
            <p:ph type="title"/>
          </p:nvPr>
        </p:nvSpPr>
        <p:spPr>
          <a:xfrm>
            <a:off x="457200" y="944210"/>
            <a:ext cx="8229600" cy="765887"/>
          </a:xfrm>
          <a:prstGeom prst="rect">
            <a:avLst/>
          </a:prstGeom>
        </p:spPr>
        <p:txBody>
          <a:bodyPr vert="horz" lIns="91440" tIns="45720" rIns="91440" bIns="45720" rtlCol="0" anchor="ctr">
            <a:normAutofit/>
          </a:bodyPr>
          <a:lstStyle/>
          <a:p>
            <a:r>
              <a:rPr lang="nb-NO" smtClean="0"/>
              <a:t>Klikk for å redigere tittelstil</a:t>
            </a:r>
            <a:endParaRPr lang="en-US" dirty="0"/>
          </a:p>
        </p:txBody>
      </p:sp>
      <p:sp>
        <p:nvSpPr>
          <p:cNvPr id="3" name="Text Placeholder 2"/>
          <p:cNvSpPr>
            <a:spLocks noGrp="1"/>
          </p:cNvSpPr>
          <p:nvPr>
            <p:ph type="body" idx="1"/>
          </p:nvPr>
        </p:nvSpPr>
        <p:spPr>
          <a:xfrm>
            <a:off x="457200" y="1859236"/>
            <a:ext cx="8229600" cy="4525963"/>
          </a:xfrm>
          <a:prstGeom prst="rect">
            <a:avLst/>
          </a:prstGeom>
        </p:spPr>
        <p:txBody>
          <a:bodyPr vert="horz" lIns="91440" tIns="45720" rIns="91440" bIns="45720"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en-US" dirty="0"/>
          </a:p>
        </p:txBody>
      </p:sp>
      <p:sp>
        <p:nvSpPr>
          <p:cNvPr id="4" name="Date Placeholder 3"/>
          <p:cNvSpPr>
            <a:spLocks noGrp="1"/>
          </p:cNvSpPr>
          <p:nvPr>
            <p:ph type="dt" sz="half" idx="2"/>
          </p:nvPr>
        </p:nvSpPr>
        <p:spPr>
          <a:xfrm>
            <a:off x="457200" y="6534214"/>
            <a:ext cx="2133600" cy="187261"/>
          </a:xfrm>
          <a:prstGeom prst="rect">
            <a:avLst/>
          </a:prstGeom>
        </p:spPr>
        <p:txBody>
          <a:bodyPr vert="horz" lIns="91440" tIns="45720" rIns="91440" bIns="45720" rtlCol="0" anchor="ctr"/>
          <a:lstStyle>
            <a:lvl1pPr algn="l">
              <a:defRPr sz="1000">
                <a:solidFill>
                  <a:schemeClr val="tx1">
                    <a:tint val="75000"/>
                  </a:schemeClr>
                </a:solidFill>
                <a:latin typeface="Trebuchet MS"/>
              </a:defRPr>
            </a:lvl1pPr>
          </a:lstStyle>
          <a:p>
            <a:fld id="{A2E56C2E-3060-8740-84AC-AE22EA524CE0}" type="datetime1">
              <a:rPr lang="en-US" smtClean="0"/>
              <a:pPr/>
              <a:t>1/26/2016</a:t>
            </a:fld>
            <a:endParaRPr lang="en-US" dirty="0"/>
          </a:p>
        </p:txBody>
      </p:sp>
      <p:sp>
        <p:nvSpPr>
          <p:cNvPr id="5" name="Footer Placeholder 4"/>
          <p:cNvSpPr>
            <a:spLocks noGrp="1"/>
          </p:cNvSpPr>
          <p:nvPr>
            <p:ph type="ftr" sz="quarter" idx="3"/>
          </p:nvPr>
        </p:nvSpPr>
        <p:spPr>
          <a:xfrm>
            <a:off x="3124200" y="6534214"/>
            <a:ext cx="2895600" cy="187261"/>
          </a:xfrm>
          <a:prstGeom prst="rect">
            <a:avLst/>
          </a:prstGeom>
        </p:spPr>
        <p:txBody>
          <a:bodyPr vert="horz" lIns="91440" tIns="45720" rIns="91440" bIns="45720" rtlCol="0" anchor="ctr"/>
          <a:lstStyle>
            <a:lvl1pPr algn="ctr">
              <a:defRPr sz="1000">
                <a:solidFill>
                  <a:schemeClr val="tx1">
                    <a:tint val="75000"/>
                  </a:schemeClr>
                </a:solidFill>
                <a:latin typeface="Trebuchet MS"/>
              </a:defRPr>
            </a:lvl1pPr>
          </a:lstStyle>
          <a:p>
            <a:endParaRPr lang="en-US" dirty="0"/>
          </a:p>
        </p:txBody>
      </p:sp>
      <p:sp>
        <p:nvSpPr>
          <p:cNvPr id="6" name="Slide Number Placeholder 5"/>
          <p:cNvSpPr>
            <a:spLocks noGrp="1"/>
          </p:cNvSpPr>
          <p:nvPr>
            <p:ph type="sldNum" sz="quarter" idx="4"/>
          </p:nvPr>
        </p:nvSpPr>
        <p:spPr>
          <a:xfrm>
            <a:off x="6553200" y="6534214"/>
            <a:ext cx="2133600" cy="187261"/>
          </a:xfrm>
          <a:prstGeom prst="rect">
            <a:avLst/>
          </a:prstGeom>
        </p:spPr>
        <p:txBody>
          <a:bodyPr vert="horz" lIns="91440" tIns="45720" rIns="91440" bIns="45720" rtlCol="0" anchor="ctr"/>
          <a:lstStyle>
            <a:lvl1pPr algn="r">
              <a:defRPr sz="1000">
                <a:solidFill>
                  <a:schemeClr val="tx1">
                    <a:tint val="75000"/>
                  </a:schemeClr>
                </a:solidFill>
                <a:latin typeface="Trebuchet MS"/>
              </a:defRPr>
            </a:lvl1pPr>
          </a:lstStyle>
          <a:p>
            <a:fld id="{673AB269-8139-F448-ACCD-CB6F799ACDEF}" type="slidenum">
              <a:rPr lang="en-US" smtClean="0"/>
              <a:pPr/>
              <a:t>‹#›</a:t>
            </a:fld>
            <a:endParaRPr lang="en-US" dirty="0"/>
          </a:p>
        </p:txBody>
      </p:sp>
    </p:spTree>
    <p:extLst>
      <p:ext uri="{BB962C8B-B14F-4D97-AF65-F5344CB8AC3E}">
        <p14:creationId xmlns:p14="http://schemas.microsoft.com/office/powerpoint/2010/main" val="414470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457200" rtl="0" eaLnBrk="1" latinLnBrk="0" hangingPunct="1">
        <a:spcBef>
          <a:spcPct val="0"/>
        </a:spcBef>
        <a:buNone/>
        <a:defRPr sz="2400" b="1" kern="1200">
          <a:solidFill>
            <a:srgbClr val="7373D7"/>
          </a:solidFill>
          <a:latin typeface="Trebuchet MS"/>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lumMod val="50000"/>
              <a:lumOff val="50000"/>
            </a:schemeClr>
          </a:solidFill>
          <a:latin typeface="Trebuchet MS"/>
          <a:ea typeface="+mn-ea"/>
          <a:cs typeface="+mn-cs"/>
        </a:defRPr>
      </a:lvl1pPr>
      <a:lvl2pPr marL="742950" indent="-285750" algn="l" defTabSz="457200" rtl="0" eaLnBrk="1" latinLnBrk="0" hangingPunct="1">
        <a:spcBef>
          <a:spcPct val="20000"/>
        </a:spcBef>
        <a:buFont typeface="Arial"/>
        <a:buChar char="–"/>
        <a:defRPr sz="2000" kern="1200">
          <a:solidFill>
            <a:schemeClr val="tx1">
              <a:lumMod val="50000"/>
              <a:lumOff val="50000"/>
            </a:schemeClr>
          </a:solidFill>
          <a:latin typeface="Trebuchet MS"/>
          <a:ea typeface="+mn-ea"/>
          <a:cs typeface="+mn-cs"/>
        </a:defRPr>
      </a:lvl2pPr>
      <a:lvl3pPr marL="1143000" indent="-228600" algn="l" defTabSz="457200" rtl="0" eaLnBrk="1" latinLnBrk="0" hangingPunct="1">
        <a:spcBef>
          <a:spcPct val="20000"/>
        </a:spcBef>
        <a:buFont typeface="Arial"/>
        <a:buChar char="•"/>
        <a:defRPr sz="1800" kern="1200">
          <a:solidFill>
            <a:schemeClr val="tx1">
              <a:lumMod val="50000"/>
              <a:lumOff val="50000"/>
            </a:schemeClr>
          </a:solidFill>
          <a:latin typeface="Trebuchet MS"/>
          <a:ea typeface="+mn-ea"/>
          <a:cs typeface="+mn-cs"/>
        </a:defRPr>
      </a:lvl3pPr>
      <a:lvl4pPr marL="1600200" indent="-228600" algn="l" defTabSz="457200" rtl="0" eaLnBrk="1" latinLnBrk="0" hangingPunct="1">
        <a:spcBef>
          <a:spcPct val="20000"/>
        </a:spcBef>
        <a:buFont typeface="Arial"/>
        <a:buChar char="–"/>
        <a:defRPr sz="1600" kern="1200">
          <a:solidFill>
            <a:schemeClr val="tx1">
              <a:lumMod val="50000"/>
              <a:lumOff val="50000"/>
            </a:schemeClr>
          </a:solidFill>
          <a:latin typeface="Trebuchet MS"/>
          <a:ea typeface="+mn-ea"/>
          <a:cs typeface="+mn-cs"/>
        </a:defRPr>
      </a:lvl4pPr>
      <a:lvl5pPr marL="2057400" indent="-228600" algn="l" defTabSz="457200" rtl="0" eaLnBrk="1" latinLnBrk="0" hangingPunct="1">
        <a:spcBef>
          <a:spcPct val="20000"/>
        </a:spcBef>
        <a:buFont typeface="Arial"/>
        <a:buChar char="»"/>
        <a:defRPr sz="1600" kern="1200">
          <a:solidFill>
            <a:schemeClr val="tx1">
              <a:lumMod val="50000"/>
              <a:lumOff val="50000"/>
            </a:schemeClr>
          </a:solidFill>
          <a:latin typeface="Trebuchet MS"/>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a:stretch>
            <a:fillRect/>
          </a:stretch>
        </p:blipFill>
        <p:spPr>
          <a:xfrm>
            <a:off x="0" y="0"/>
            <a:ext cx="9144000" cy="6857648"/>
          </a:xfrm>
          <a:prstGeom prst="rect">
            <a:avLst/>
          </a:prstGeom>
        </p:spPr>
      </p:pic>
      <p:sp>
        <p:nvSpPr>
          <p:cNvPr id="2" name="Title Placeholder 1"/>
          <p:cNvSpPr>
            <a:spLocks noGrp="1"/>
          </p:cNvSpPr>
          <p:nvPr>
            <p:ph type="title"/>
          </p:nvPr>
        </p:nvSpPr>
        <p:spPr>
          <a:xfrm>
            <a:off x="457200" y="944210"/>
            <a:ext cx="8229600" cy="765887"/>
          </a:xfrm>
          <a:prstGeom prst="rect">
            <a:avLst/>
          </a:prstGeom>
        </p:spPr>
        <p:txBody>
          <a:bodyPr vert="horz" lIns="91440" tIns="45720" rIns="91440" bIns="45720" rtlCol="0" anchor="ctr">
            <a:normAutofit/>
          </a:bodyPr>
          <a:lstStyle/>
          <a:p>
            <a:r>
              <a:rPr lang="sv-SE" dirty="0" err="1" smtClean="0"/>
              <a:t>Click</a:t>
            </a:r>
            <a:r>
              <a:rPr lang="sv-SE" dirty="0" smtClean="0"/>
              <a:t> </a:t>
            </a:r>
            <a:r>
              <a:rPr lang="sv-SE" dirty="0" err="1" smtClean="0"/>
              <a:t>to</a:t>
            </a:r>
            <a:r>
              <a:rPr lang="sv-SE" dirty="0" smtClean="0"/>
              <a:t> </a:t>
            </a:r>
            <a:r>
              <a:rPr lang="sv-SE" dirty="0" err="1" smtClean="0"/>
              <a:t>edit</a:t>
            </a:r>
            <a:r>
              <a:rPr lang="sv-SE" dirty="0" smtClean="0"/>
              <a:t> Master </a:t>
            </a:r>
            <a:r>
              <a:rPr lang="sv-SE" dirty="0" err="1" smtClean="0"/>
              <a:t>title</a:t>
            </a:r>
            <a:r>
              <a:rPr lang="sv-SE" dirty="0" smtClean="0"/>
              <a:t> style</a:t>
            </a:r>
            <a:endParaRPr lang="en-US" dirty="0"/>
          </a:p>
        </p:txBody>
      </p:sp>
      <p:sp>
        <p:nvSpPr>
          <p:cNvPr id="3" name="Text Placeholder 2"/>
          <p:cNvSpPr>
            <a:spLocks noGrp="1"/>
          </p:cNvSpPr>
          <p:nvPr>
            <p:ph type="body" idx="1"/>
          </p:nvPr>
        </p:nvSpPr>
        <p:spPr>
          <a:xfrm>
            <a:off x="457200" y="1859236"/>
            <a:ext cx="8229600" cy="4525963"/>
          </a:xfrm>
          <a:prstGeom prst="rect">
            <a:avLst/>
          </a:prstGeom>
        </p:spPr>
        <p:txBody>
          <a:bodyPr vert="horz" lIns="91440" tIns="45720" rIns="91440" bIns="45720" rtlCol="0">
            <a:normAutofit/>
          </a:bodyPr>
          <a:lstStyle/>
          <a:p>
            <a:pPr lvl="0"/>
            <a:r>
              <a:rPr lang="sv-SE" dirty="0" err="1" smtClean="0"/>
              <a:t>Click</a:t>
            </a:r>
            <a:r>
              <a:rPr lang="sv-SE" dirty="0" smtClean="0"/>
              <a:t> </a:t>
            </a:r>
            <a:r>
              <a:rPr lang="sv-SE" dirty="0" err="1" smtClean="0"/>
              <a:t>to</a:t>
            </a:r>
            <a:r>
              <a:rPr lang="sv-SE" dirty="0" smtClean="0"/>
              <a:t> </a:t>
            </a:r>
            <a:r>
              <a:rPr lang="sv-SE" dirty="0" err="1" smtClean="0"/>
              <a:t>edit</a:t>
            </a:r>
            <a:r>
              <a:rPr lang="sv-SE" dirty="0" smtClean="0"/>
              <a:t> Master text </a:t>
            </a:r>
            <a:r>
              <a:rPr lang="sv-SE" dirty="0" err="1" smtClean="0"/>
              <a:t>styles</a:t>
            </a:r>
            <a:endParaRPr lang="sv-SE" dirty="0" smtClean="0"/>
          </a:p>
          <a:p>
            <a:pPr lvl="1"/>
            <a:r>
              <a:rPr lang="sv-SE" dirty="0" smtClean="0"/>
              <a:t>Second </a:t>
            </a:r>
            <a:r>
              <a:rPr lang="sv-SE" dirty="0" err="1" smtClean="0"/>
              <a:t>level</a:t>
            </a:r>
            <a:endParaRPr lang="sv-SE" dirty="0" smtClean="0"/>
          </a:p>
          <a:p>
            <a:pPr lvl="2"/>
            <a:r>
              <a:rPr lang="sv-SE" dirty="0" err="1" smtClean="0"/>
              <a:t>Third</a:t>
            </a:r>
            <a:r>
              <a:rPr lang="sv-SE" dirty="0" smtClean="0"/>
              <a:t> </a:t>
            </a:r>
            <a:r>
              <a:rPr lang="sv-SE" dirty="0" err="1" smtClean="0"/>
              <a:t>level</a:t>
            </a:r>
            <a:endParaRPr lang="sv-SE" dirty="0" smtClean="0"/>
          </a:p>
          <a:p>
            <a:pPr lvl="3"/>
            <a:r>
              <a:rPr lang="sv-SE" dirty="0" err="1" smtClean="0"/>
              <a:t>Fourth</a:t>
            </a:r>
            <a:r>
              <a:rPr lang="sv-SE" dirty="0" smtClean="0"/>
              <a:t> </a:t>
            </a:r>
            <a:r>
              <a:rPr lang="sv-SE" dirty="0" err="1" smtClean="0"/>
              <a:t>level</a:t>
            </a:r>
            <a:endParaRPr lang="sv-SE" dirty="0" smtClean="0"/>
          </a:p>
          <a:p>
            <a:pPr lvl="4"/>
            <a:r>
              <a:rPr lang="sv-SE" dirty="0" err="1" smtClean="0"/>
              <a:t>Fifth</a:t>
            </a:r>
            <a:r>
              <a:rPr lang="sv-SE" dirty="0" smtClean="0"/>
              <a:t> </a:t>
            </a:r>
            <a:r>
              <a:rPr lang="sv-SE" dirty="0" err="1" smtClean="0"/>
              <a:t>level</a:t>
            </a:r>
            <a:endParaRPr lang="en-US" dirty="0"/>
          </a:p>
        </p:txBody>
      </p:sp>
      <p:sp>
        <p:nvSpPr>
          <p:cNvPr id="4" name="Date Placeholder 3"/>
          <p:cNvSpPr>
            <a:spLocks noGrp="1"/>
          </p:cNvSpPr>
          <p:nvPr>
            <p:ph type="dt" sz="half" idx="2"/>
          </p:nvPr>
        </p:nvSpPr>
        <p:spPr>
          <a:xfrm>
            <a:off x="457200" y="6534214"/>
            <a:ext cx="2133600" cy="187261"/>
          </a:xfrm>
          <a:prstGeom prst="rect">
            <a:avLst/>
          </a:prstGeom>
        </p:spPr>
        <p:txBody>
          <a:bodyPr vert="horz" lIns="91440" tIns="45720" rIns="91440" bIns="45720" rtlCol="0" anchor="ctr"/>
          <a:lstStyle>
            <a:lvl1pPr algn="l">
              <a:defRPr sz="1000">
                <a:solidFill>
                  <a:schemeClr val="tx1">
                    <a:tint val="75000"/>
                  </a:schemeClr>
                </a:solidFill>
                <a:latin typeface="Trebuchet MS"/>
              </a:defRPr>
            </a:lvl1pPr>
          </a:lstStyle>
          <a:p>
            <a:fld id="{CC52CB9B-80B9-D04C-8DE3-07FC892067A7}" type="datetime1">
              <a:rPr lang="en-US" smtClean="0"/>
              <a:pPr/>
              <a:t>1/26/2016</a:t>
            </a:fld>
            <a:endParaRPr lang="en-US" dirty="0"/>
          </a:p>
        </p:txBody>
      </p:sp>
      <p:sp>
        <p:nvSpPr>
          <p:cNvPr id="5" name="Footer Placeholder 4"/>
          <p:cNvSpPr>
            <a:spLocks noGrp="1"/>
          </p:cNvSpPr>
          <p:nvPr>
            <p:ph type="ftr" sz="quarter" idx="3"/>
          </p:nvPr>
        </p:nvSpPr>
        <p:spPr>
          <a:xfrm>
            <a:off x="3124200" y="6534214"/>
            <a:ext cx="2895600" cy="187261"/>
          </a:xfrm>
          <a:prstGeom prst="rect">
            <a:avLst/>
          </a:prstGeom>
        </p:spPr>
        <p:txBody>
          <a:bodyPr vert="horz" lIns="91440" tIns="45720" rIns="91440" bIns="45720" rtlCol="0" anchor="ctr"/>
          <a:lstStyle>
            <a:lvl1pPr algn="ctr">
              <a:defRPr sz="1000">
                <a:solidFill>
                  <a:schemeClr val="tx1">
                    <a:tint val="75000"/>
                  </a:schemeClr>
                </a:solidFill>
                <a:latin typeface="Trebuchet MS"/>
              </a:defRPr>
            </a:lvl1pPr>
          </a:lstStyle>
          <a:p>
            <a:endParaRPr lang="en-US" dirty="0"/>
          </a:p>
        </p:txBody>
      </p:sp>
      <p:sp>
        <p:nvSpPr>
          <p:cNvPr id="6" name="Slide Number Placeholder 5"/>
          <p:cNvSpPr>
            <a:spLocks noGrp="1"/>
          </p:cNvSpPr>
          <p:nvPr>
            <p:ph type="sldNum" sz="quarter" idx="4"/>
          </p:nvPr>
        </p:nvSpPr>
        <p:spPr>
          <a:xfrm>
            <a:off x="6553200" y="6534214"/>
            <a:ext cx="2133600" cy="187261"/>
          </a:xfrm>
          <a:prstGeom prst="rect">
            <a:avLst/>
          </a:prstGeom>
        </p:spPr>
        <p:txBody>
          <a:bodyPr vert="horz" lIns="91440" tIns="45720" rIns="91440" bIns="45720" rtlCol="0" anchor="ctr"/>
          <a:lstStyle>
            <a:lvl1pPr algn="r">
              <a:defRPr sz="1000">
                <a:solidFill>
                  <a:schemeClr val="tx1">
                    <a:tint val="75000"/>
                  </a:schemeClr>
                </a:solidFill>
                <a:latin typeface="Trebuchet MS"/>
              </a:defRPr>
            </a:lvl1pPr>
          </a:lstStyle>
          <a:p>
            <a:fld id="{673AB269-8139-F448-ACCD-CB6F799ACDEF}" type="slidenum">
              <a:rPr lang="en-US" smtClean="0"/>
              <a:pPr/>
              <a:t>‹#›</a:t>
            </a:fld>
            <a:endParaRPr lang="en-US" dirty="0"/>
          </a:p>
        </p:txBody>
      </p:sp>
      <p:pic>
        <p:nvPicPr>
          <p:cNvPr id="8" name="Picture 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3456112" y="405663"/>
            <a:ext cx="895023" cy="538547"/>
          </a:xfrm>
          <a:prstGeom prst="rect">
            <a:avLst/>
          </a:prstGeom>
        </p:spPr>
      </p:pic>
    </p:spTree>
    <p:extLst>
      <p:ext uri="{BB962C8B-B14F-4D97-AF65-F5344CB8AC3E}">
        <p14:creationId xmlns:p14="http://schemas.microsoft.com/office/powerpoint/2010/main" val="13687690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457200" rtl="0" eaLnBrk="1" latinLnBrk="0" hangingPunct="1">
        <a:spcBef>
          <a:spcPct val="0"/>
        </a:spcBef>
        <a:buNone/>
        <a:defRPr sz="2400" b="1" kern="1200">
          <a:solidFill>
            <a:srgbClr val="7373D7"/>
          </a:solidFill>
          <a:latin typeface="Trebuchet MS"/>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lumMod val="50000"/>
              <a:lumOff val="50000"/>
            </a:schemeClr>
          </a:solidFill>
          <a:latin typeface="Trebuchet MS"/>
          <a:ea typeface="+mn-ea"/>
          <a:cs typeface="+mn-cs"/>
        </a:defRPr>
      </a:lvl1pPr>
      <a:lvl2pPr marL="742950" indent="-285750" algn="l" defTabSz="457200" rtl="0" eaLnBrk="1" latinLnBrk="0" hangingPunct="1">
        <a:spcBef>
          <a:spcPct val="20000"/>
        </a:spcBef>
        <a:buFont typeface="Arial"/>
        <a:buChar char="–"/>
        <a:defRPr sz="2000" kern="1200">
          <a:solidFill>
            <a:schemeClr val="tx1">
              <a:lumMod val="50000"/>
              <a:lumOff val="50000"/>
            </a:schemeClr>
          </a:solidFill>
          <a:latin typeface="Trebuchet MS"/>
          <a:ea typeface="+mn-ea"/>
          <a:cs typeface="+mn-cs"/>
        </a:defRPr>
      </a:lvl2pPr>
      <a:lvl3pPr marL="1143000" indent="-228600" algn="l" defTabSz="457200" rtl="0" eaLnBrk="1" latinLnBrk="0" hangingPunct="1">
        <a:spcBef>
          <a:spcPct val="20000"/>
        </a:spcBef>
        <a:buFont typeface="Arial"/>
        <a:buChar char="•"/>
        <a:defRPr sz="1800" kern="1200">
          <a:solidFill>
            <a:schemeClr val="tx1">
              <a:lumMod val="50000"/>
              <a:lumOff val="50000"/>
            </a:schemeClr>
          </a:solidFill>
          <a:latin typeface="Trebuchet MS"/>
          <a:ea typeface="+mn-ea"/>
          <a:cs typeface="+mn-cs"/>
        </a:defRPr>
      </a:lvl3pPr>
      <a:lvl4pPr marL="1600200" indent="-228600" algn="l" defTabSz="457200" rtl="0" eaLnBrk="1" latinLnBrk="0" hangingPunct="1">
        <a:spcBef>
          <a:spcPct val="20000"/>
        </a:spcBef>
        <a:buFont typeface="Arial"/>
        <a:buChar char="–"/>
        <a:defRPr sz="1600" kern="1200">
          <a:solidFill>
            <a:schemeClr val="tx1">
              <a:lumMod val="50000"/>
              <a:lumOff val="50000"/>
            </a:schemeClr>
          </a:solidFill>
          <a:latin typeface="Trebuchet MS"/>
          <a:ea typeface="+mn-ea"/>
          <a:cs typeface="+mn-cs"/>
        </a:defRPr>
      </a:lvl4pPr>
      <a:lvl5pPr marL="2057400" indent="-228600" algn="l" defTabSz="457200" rtl="0" eaLnBrk="1" latinLnBrk="0" hangingPunct="1">
        <a:spcBef>
          <a:spcPct val="20000"/>
        </a:spcBef>
        <a:buFont typeface="Arial"/>
        <a:buChar char="»"/>
        <a:defRPr sz="1600" kern="1200">
          <a:solidFill>
            <a:schemeClr val="tx1">
              <a:lumMod val="50000"/>
              <a:lumOff val="50000"/>
            </a:schemeClr>
          </a:solidFill>
          <a:latin typeface="Trebuchet MS"/>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data.deic.d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1100138" y="1256771"/>
            <a:ext cx="7772400" cy="1470025"/>
          </a:xfrm>
        </p:spPr>
        <p:txBody>
          <a:bodyPr/>
          <a:lstStyle/>
          <a:p>
            <a:r>
              <a:rPr lang="en-US" dirty="0" smtClean="0"/>
              <a:t>The Glenna Project</a:t>
            </a:r>
            <a:endParaRPr lang="en-US" dirty="0"/>
          </a:p>
        </p:txBody>
      </p:sp>
      <p:sp>
        <p:nvSpPr>
          <p:cNvPr id="2" name="Text Placeholder 1"/>
          <p:cNvSpPr>
            <a:spLocks noGrp="1"/>
          </p:cNvSpPr>
          <p:nvPr>
            <p:ph type="body" sz="quarter" idx="11"/>
          </p:nvPr>
        </p:nvSpPr>
        <p:spPr>
          <a:xfrm>
            <a:off x="3640667" y="2225676"/>
            <a:ext cx="5231871" cy="1800224"/>
          </a:xfrm>
        </p:spPr>
        <p:txBody>
          <a:bodyPr/>
          <a:lstStyle/>
          <a:p>
            <a:r>
              <a:rPr lang="fi-FI" sz="2400" dirty="0" smtClean="0"/>
              <a:t>AHM 2016</a:t>
            </a:r>
            <a:endParaRPr lang="fi-FI" sz="2400" dirty="0" smtClean="0"/>
          </a:p>
          <a:p>
            <a:r>
              <a:rPr lang="fi-FI" sz="2400" dirty="0" err="1" smtClean="0"/>
              <a:t>January</a:t>
            </a:r>
            <a:r>
              <a:rPr lang="fi-FI" sz="2400" dirty="0" smtClean="0"/>
              <a:t> 26th 2016</a:t>
            </a:r>
            <a:endParaRPr lang="en-US" sz="2400" b="1" dirty="0" smtClean="0"/>
          </a:p>
          <a:p>
            <a:endParaRPr lang="en-US" sz="2400" b="1" dirty="0" smtClean="0"/>
          </a:p>
          <a:p>
            <a:endParaRPr lang="fi-FI" sz="2400" b="1" dirty="0" smtClean="0"/>
          </a:p>
          <a:p>
            <a:endParaRPr lang="fi-FI" sz="2400" b="1" dirty="0" smtClean="0"/>
          </a:p>
          <a:p>
            <a:endParaRPr lang="en-US" sz="2400" b="1" dirty="0" smtClean="0"/>
          </a:p>
          <a:p>
            <a:r>
              <a:rPr lang="en-US" sz="2000" b="1" dirty="0" smtClean="0"/>
              <a:t>Dan Still (CSC)</a:t>
            </a:r>
          </a:p>
          <a:p>
            <a:r>
              <a:rPr lang="en-US" sz="2000" b="1" dirty="0" smtClean="0"/>
              <a:t> </a:t>
            </a:r>
            <a:endParaRPr lang="en-US" sz="2000" dirty="0"/>
          </a:p>
        </p:txBody>
      </p:sp>
    </p:spTree>
    <p:extLst>
      <p:ext uri="{BB962C8B-B14F-4D97-AF65-F5344CB8AC3E}">
        <p14:creationId xmlns:p14="http://schemas.microsoft.com/office/powerpoint/2010/main" val="5565982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CSC </a:t>
            </a:r>
            <a:r>
              <a:rPr lang="fi-FI" dirty="0" err="1" smtClean="0"/>
              <a:t>cPouta</a:t>
            </a:r>
            <a:r>
              <a:rPr lang="fi-FI" dirty="0" smtClean="0"/>
              <a:t> </a:t>
            </a:r>
            <a:r>
              <a:rPr lang="fi-FI" dirty="0" err="1" smtClean="0"/>
              <a:t>Blueprints</a:t>
            </a:r>
            <a:r>
              <a:rPr lang="fi-FI" dirty="0" smtClean="0"/>
              <a:t>: </a:t>
            </a:r>
            <a:r>
              <a:rPr lang="fi-FI" dirty="0" err="1" smtClean="0"/>
              <a:t>iPython</a:t>
            </a:r>
            <a:r>
              <a:rPr lang="fi-FI" dirty="0" smtClean="0"/>
              <a:t>, R (</a:t>
            </a:r>
            <a:r>
              <a:rPr lang="fi-FI" dirty="0" err="1" smtClean="0"/>
              <a:t>JuPyter</a:t>
            </a:r>
            <a:r>
              <a:rPr lang="fi-FI" dirty="0" smtClean="0"/>
              <a:t>) </a:t>
            </a:r>
            <a:r>
              <a:rPr lang="fi-FI" dirty="0" err="1" smtClean="0"/>
              <a:t>Notebooks</a:t>
            </a:r>
            <a:r>
              <a:rPr lang="fi-FI" dirty="0" smtClean="0"/>
              <a:t> </a:t>
            </a:r>
            <a:endParaRPr lang="en-US" dirty="0"/>
          </a:p>
        </p:txBody>
      </p:sp>
      <p:sp>
        <p:nvSpPr>
          <p:cNvPr id="4" name="Slide Number Placeholder 3"/>
          <p:cNvSpPr>
            <a:spLocks noGrp="1"/>
          </p:cNvSpPr>
          <p:nvPr>
            <p:ph type="sldNum" sz="quarter" idx="12"/>
          </p:nvPr>
        </p:nvSpPr>
        <p:spPr/>
        <p:txBody>
          <a:bodyPr/>
          <a:lstStyle/>
          <a:p>
            <a:fld id="{673AB269-8139-F448-ACCD-CB6F799ACDEF}" type="slidenum">
              <a:rPr lang="en-US" smtClean="0"/>
              <a:pPr/>
              <a:t>10</a:t>
            </a:fld>
            <a:endParaRPr lang="en-US"/>
          </a:p>
        </p:txBody>
      </p:sp>
      <p:pic>
        <p:nvPicPr>
          <p:cNvPr id="3074" name="Picture 2"/>
          <p:cNvPicPr>
            <a:picLocks noChangeAspect="1" noChangeArrowheads="1"/>
          </p:cNvPicPr>
          <p:nvPr/>
        </p:nvPicPr>
        <p:blipFill>
          <a:blip r:embed="rId2"/>
          <a:srcRect/>
          <a:stretch>
            <a:fillRect/>
          </a:stretch>
        </p:blipFill>
        <p:spPr bwMode="auto">
          <a:xfrm>
            <a:off x="1003300" y="1743521"/>
            <a:ext cx="7297530" cy="496932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err="1" smtClean="0"/>
              <a:t>Blueprints</a:t>
            </a:r>
            <a:r>
              <a:rPr lang="fi-FI" dirty="0" smtClean="0"/>
              <a:t> </a:t>
            </a:r>
            <a:r>
              <a:rPr lang="fi-FI" dirty="0" err="1" smtClean="0"/>
              <a:t>JuPyter</a:t>
            </a:r>
            <a:r>
              <a:rPr lang="fi-FI" dirty="0" smtClean="0"/>
              <a:t>: </a:t>
            </a:r>
            <a:r>
              <a:rPr lang="fi-FI" dirty="0" err="1" smtClean="0"/>
              <a:t>iPython</a:t>
            </a:r>
            <a:r>
              <a:rPr lang="fi-FI" dirty="0" smtClean="0"/>
              <a:t>, R </a:t>
            </a:r>
            <a:r>
              <a:rPr lang="fi-FI" dirty="0" err="1" smtClean="0"/>
              <a:t>notebooks</a:t>
            </a:r>
            <a:endParaRPr lang="en-US" dirty="0"/>
          </a:p>
        </p:txBody>
      </p:sp>
      <p:sp>
        <p:nvSpPr>
          <p:cNvPr id="3" name="Content Placeholder 2"/>
          <p:cNvSpPr>
            <a:spLocks noGrp="1"/>
          </p:cNvSpPr>
          <p:nvPr>
            <p:ph idx="1"/>
          </p:nvPr>
        </p:nvSpPr>
        <p:spPr/>
        <p:txBody>
          <a:bodyPr/>
          <a:lstStyle/>
          <a:p>
            <a:r>
              <a:rPr lang="en-US" dirty="0" err="1" smtClean="0"/>
              <a:t>Jupyter</a:t>
            </a:r>
            <a:r>
              <a:rPr lang="en-US" dirty="0" smtClean="0"/>
              <a:t> Notebook is a web application that allows you to create and share documents that contain live code, equations, visualizations and explanatory text. Uses include: data cleaning and transformation, numerical simulation, statistical modeling, machine learning etc. </a:t>
            </a:r>
          </a:p>
          <a:p>
            <a:r>
              <a:rPr lang="en-US" dirty="0" smtClean="0"/>
              <a:t>Runs on </a:t>
            </a:r>
            <a:r>
              <a:rPr lang="en-US" dirty="0" err="1" smtClean="0"/>
              <a:t>cPouta</a:t>
            </a:r>
            <a:r>
              <a:rPr lang="en-US" dirty="0" smtClean="0"/>
              <a:t> – dynamic allocation of computing resources</a:t>
            </a:r>
          </a:p>
          <a:p>
            <a:r>
              <a:rPr lang="en-US" dirty="0" smtClean="0"/>
              <a:t>When the VM dies data is lost</a:t>
            </a:r>
          </a:p>
          <a:p>
            <a:r>
              <a:rPr lang="en-US" dirty="0" smtClean="0"/>
              <a:t>Successful transfer of data to data.deic.dk</a:t>
            </a:r>
          </a:p>
          <a:p>
            <a:r>
              <a:rPr lang="en-US" dirty="0" smtClean="0"/>
              <a:t>Behind the HAKA federation, Kalmar2/</a:t>
            </a:r>
            <a:r>
              <a:rPr lang="en-US" dirty="0" err="1" smtClean="0"/>
              <a:t>EduGain</a:t>
            </a:r>
            <a:r>
              <a:rPr lang="en-US" dirty="0" smtClean="0"/>
              <a:t> to be added soon</a:t>
            </a:r>
            <a:endParaRPr lang="en-US" dirty="0"/>
          </a:p>
        </p:txBody>
      </p:sp>
      <p:sp>
        <p:nvSpPr>
          <p:cNvPr id="4" name="Slide Number Placeholder 3"/>
          <p:cNvSpPr>
            <a:spLocks noGrp="1"/>
          </p:cNvSpPr>
          <p:nvPr>
            <p:ph type="sldNum" sz="quarter" idx="12"/>
          </p:nvPr>
        </p:nvSpPr>
        <p:spPr/>
        <p:txBody>
          <a:bodyPr/>
          <a:lstStyle/>
          <a:p>
            <a:fld id="{673AB269-8139-F448-ACCD-CB6F799ACDEF}"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err="1" smtClean="0"/>
              <a:t>University</a:t>
            </a:r>
            <a:r>
              <a:rPr lang="fi-FI" dirty="0" smtClean="0"/>
              <a:t> of </a:t>
            </a:r>
            <a:r>
              <a:rPr lang="fi-FI" dirty="0" err="1" smtClean="0"/>
              <a:t>Iceland</a:t>
            </a:r>
            <a:r>
              <a:rPr lang="fi-FI" dirty="0" smtClean="0"/>
              <a:t>: </a:t>
            </a:r>
            <a:r>
              <a:rPr lang="fi-FI" dirty="0" err="1" smtClean="0"/>
              <a:t>SeaFile</a:t>
            </a:r>
            <a:r>
              <a:rPr lang="fi-FI" dirty="0" smtClean="0"/>
              <a:t> </a:t>
            </a:r>
            <a:r>
              <a:rPr lang="fi-FI" dirty="0" err="1" smtClean="0"/>
              <a:t>Cloud</a:t>
            </a:r>
            <a:r>
              <a:rPr lang="fi-FI" dirty="0" smtClean="0"/>
              <a:t> Data Service</a:t>
            </a:r>
            <a:endParaRPr lang="en-US" dirty="0"/>
          </a:p>
        </p:txBody>
      </p:sp>
      <p:sp>
        <p:nvSpPr>
          <p:cNvPr id="4" name="Slide Number Placeholder 3"/>
          <p:cNvSpPr>
            <a:spLocks noGrp="1"/>
          </p:cNvSpPr>
          <p:nvPr>
            <p:ph type="sldNum" sz="quarter" idx="12"/>
          </p:nvPr>
        </p:nvSpPr>
        <p:spPr/>
        <p:txBody>
          <a:bodyPr/>
          <a:lstStyle/>
          <a:p>
            <a:fld id="{673AB269-8139-F448-ACCD-CB6F799ACDEF}" type="slidenum">
              <a:rPr lang="en-US" smtClean="0"/>
              <a:pPr/>
              <a:t>12</a:t>
            </a:fld>
            <a:endParaRPr lang="en-US"/>
          </a:p>
        </p:txBody>
      </p:sp>
      <p:pic>
        <p:nvPicPr>
          <p:cNvPr id="4099" name="Picture 3"/>
          <p:cNvPicPr>
            <a:picLocks noChangeAspect="1" noChangeArrowheads="1"/>
          </p:cNvPicPr>
          <p:nvPr/>
        </p:nvPicPr>
        <p:blipFill>
          <a:blip r:embed="rId2"/>
          <a:srcRect/>
          <a:stretch>
            <a:fillRect/>
          </a:stretch>
        </p:blipFill>
        <p:spPr bwMode="auto">
          <a:xfrm>
            <a:off x="1044575" y="2113610"/>
            <a:ext cx="6791325" cy="425487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err="1" smtClean="0"/>
              <a:t>University</a:t>
            </a:r>
            <a:r>
              <a:rPr lang="fi-FI" dirty="0" smtClean="0"/>
              <a:t> of </a:t>
            </a:r>
            <a:r>
              <a:rPr lang="fi-FI" dirty="0" err="1" smtClean="0"/>
              <a:t>Iceland</a:t>
            </a:r>
            <a:r>
              <a:rPr lang="fi-FI" dirty="0" smtClean="0"/>
              <a:t>: </a:t>
            </a:r>
            <a:r>
              <a:rPr lang="fi-FI" dirty="0" err="1" smtClean="0"/>
              <a:t>Cloud</a:t>
            </a:r>
            <a:r>
              <a:rPr lang="fi-FI" dirty="0" smtClean="0"/>
              <a:t> Data Service</a:t>
            </a:r>
            <a:endParaRPr lang="en-US" dirty="0"/>
          </a:p>
        </p:txBody>
      </p:sp>
      <p:sp>
        <p:nvSpPr>
          <p:cNvPr id="3" name="Content Placeholder 2"/>
          <p:cNvSpPr>
            <a:spLocks noGrp="1"/>
          </p:cNvSpPr>
          <p:nvPr>
            <p:ph idx="1"/>
          </p:nvPr>
        </p:nvSpPr>
        <p:spPr/>
        <p:txBody>
          <a:bodyPr/>
          <a:lstStyle/>
          <a:p>
            <a:r>
              <a:rPr lang="fi-FI" dirty="0" err="1" smtClean="0"/>
              <a:t>Based</a:t>
            </a:r>
            <a:r>
              <a:rPr lang="fi-FI" dirty="0" smtClean="0"/>
              <a:t> on the </a:t>
            </a:r>
            <a:r>
              <a:rPr lang="fi-FI" dirty="0" err="1" smtClean="0"/>
              <a:t>opensource</a:t>
            </a:r>
            <a:r>
              <a:rPr lang="fi-FI" dirty="0" smtClean="0"/>
              <a:t> </a:t>
            </a:r>
            <a:r>
              <a:rPr lang="fi-FI" dirty="0" err="1" smtClean="0"/>
              <a:t>SeaFile</a:t>
            </a:r>
            <a:r>
              <a:rPr lang="fi-FI" dirty="0" smtClean="0"/>
              <a:t> </a:t>
            </a:r>
            <a:r>
              <a:rPr lang="fi-FI" smtClean="0"/>
              <a:t>project</a:t>
            </a:r>
            <a:endParaRPr lang="fi-FI" dirty="0" smtClean="0"/>
          </a:p>
          <a:p>
            <a:r>
              <a:rPr lang="fi-FI" dirty="0" err="1" smtClean="0"/>
              <a:t>DropBox</a:t>
            </a:r>
            <a:r>
              <a:rPr lang="fi-FI" dirty="0" smtClean="0"/>
              <a:t> </a:t>
            </a:r>
            <a:r>
              <a:rPr lang="fi-FI" dirty="0" err="1" smtClean="0"/>
              <a:t>style</a:t>
            </a:r>
            <a:r>
              <a:rPr lang="fi-FI" dirty="0" smtClean="0"/>
              <a:t> </a:t>
            </a:r>
            <a:r>
              <a:rPr lang="fi-FI" dirty="0" err="1" smtClean="0"/>
              <a:t>service</a:t>
            </a:r>
            <a:r>
              <a:rPr lang="fi-FI" dirty="0" smtClean="0"/>
              <a:t> (as </a:t>
            </a:r>
            <a:r>
              <a:rPr lang="fi-FI" dirty="0" err="1" smtClean="0"/>
              <a:t>deic.data.dk</a:t>
            </a:r>
            <a:r>
              <a:rPr lang="fi-FI" dirty="0" smtClean="0"/>
              <a:t>)</a:t>
            </a:r>
          </a:p>
          <a:p>
            <a:r>
              <a:rPr lang="fi-FI" dirty="0" smtClean="0"/>
              <a:t>In </a:t>
            </a:r>
            <a:r>
              <a:rPr lang="fi-FI" dirty="0" err="1" smtClean="0"/>
              <a:t>use</a:t>
            </a:r>
            <a:r>
              <a:rPr lang="fi-FI" dirty="0" smtClean="0"/>
              <a:t> at the </a:t>
            </a:r>
            <a:r>
              <a:rPr lang="fi-FI" dirty="0" err="1" smtClean="0"/>
              <a:t>University</a:t>
            </a:r>
            <a:r>
              <a:rPr lang="fi-FI" dirty="0" smtClean="0"/>
              <a:t> of </a:t>
            </a:r>
            <a:r>
              <a:rPr lang="fi-FI" dirty="0" err="1" smtClean="0"/>
              <a:t>Iceland</a:t>
            </a:r>
            <a:endParaRPr lang="fi-FI" dirty="0" smtClean="0"/>
          </a:p>
          <a:p>
            <a:r>
              <a:rPr lang="fi-FI" dirty="0" err="1" smtClean="0"/>
              <a:t>Currently</a:t>
            </a:r>
            <a:r>
              <a:rPr lang="fi-FI" dirty="0" smtClean="0"/>
              <a:t> </a:t>
            </a:r>
            <a:r>
              <a:rPr lang="fi-FI" dirty="0" err="1" smtClean="0"/>
              <a:t>using</a:t>
            </a:r>
            <a:r>
              <a:rPr lang="fi-FI" dirty="0" smtClean="0"/>
              <a:t> AD for </a:t>
            </a:r>
            <a:r>
              <a:rPr lang="fi-FI" dirty="0" err="1" smtClean="0"/>
              <a:t>authentication</a:t>
            </a:r>
            <a:endParaRPr lang="fi-FI" dirty="0" smtClean="0"/>
          </a:p>
          <a:p>
            <a:r>
              <a:rPr lang="fi-FI" dirty="0" err="1" smtClean="0"/>
              <a:t>Should</a:t>
            </a:r>
            <a:r>
              <a:rPr lang="fi-FI" dirty="0" smtClean="0"/>
              <a:t> </a:t>
            </a:r>
            <a:r>
              <a:rPr lang="fi-FI" dirty="0" err="1" smtClean="0"/>
              <a:t>be</a:t>
            </a:r>
            <a:r>
              <a:rPr lang="fi-FI" dirty="0" smtClean="0"/>
              <a:t> </a:t>
            </a:r>
            <a:r>
              <a:rPr lang="fi-FI" dirty="0" err="1" smtClean="0"/>
              <a:t>possible</a:t>
            </a:r>
            <a:r>
              <a:rPr lang="fi-FI" dirty="0" smtClean="0"/>
              <a:t> to </a:t>
            </a:r>
            <a:r>
              <a:rPr lang="fi-FI" dirty="0" err="1" smtClean="0"/>
              <a:t>add</a:t>
            </a:r>
            <a:r>
              <a:rPr lang="fi-FI" dirty="0" smtClean="0"/>
              <a:t> SAML </a:t>
            </a:r>
            <a:r>
              <a:rPr lang="fi-FI" dirty="0" err="1" smtClean="0"/>
              <a:t>authentication</a:t>
            </a:r>
            <a:r>
              <a:rPr lang="fi-FI" dirty="0" smtClean="0"/>
              <a:t> i.e. Kalmar2</a:t>
            </a:r>
          </a:p>
          <a:p>
            <a:endParaRPr lang="en-US" dirty="0"/>
          </a:p>
        </p:txBody>
      </p:sp>
      <p:sp>
        <p:nvSpPr>
          <p:cNvPr id="4" name="Slide Number Placeholder 3"/>
          <p:cNvSpPr>
            <a:spLocks noGrp="1"/>
          </p:cNvSpPr>
          <p:nvPr>
            <p:ph type="sldNum" sz="quarter" idx="12"/>
          </p:nvPr>
        </p:nvSpPr>
        <p:spPr/>
        <p:txBody>
          <a:bodyPr/>
          <a:lstStyle/>
          <a:p>
            <a:fld id="{673AB269-8139-F448-ACCD-CB6F799ACDEF}"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Google </a:t>
            </a:r>
            <a:r>
              <a:rPr lang="fi-FI" dirty="0" err="1" smtClean="0"/>
              <a:t>Kubernetes</a:t>
            </a:r>
            <a:r>
              <a:rPr lang="fi-FI" dirty="0" smtClean="0"/>
              <a:t> /</a:t>
            </a:r>
            <a:r>
              <a:rPr lang="fi-FI" dirty="0" err="1" smtClean="0"/>
              <a:t>Apache</a:t>
            </a:r>
            <a:r>
              <a:rPr lang="fi-FI" dirty="0" smtClean="0"/>
              <a:t> </a:t>
            </a:r>
            <a:r>
              <a:rPr lang="fi-FI" dirty="0" err="1" smtClean="0"/>
              <a:t>Mesos</a:t>
            </a:r>
            <a:r>
              <a:rPr lang="fi-FI" dirty="0" smtClean="0"/>
              <a:t> at </a:t>
            </a:r>
            <a:r>
              <a:rPr lang="fi-FI" dirty="0" err="1" smtClean="0"/>
              <a:t>UiT</a:t>
            </a:r>
            <a:endParaRPr lang="en-US" dirty="0"/>
          </a:p>
        </p:txBody>
      </p:sp>
      <p:sp>
        <p:nvSpPr>
          <p:cNvPr id="3" name="Content Placeholder 2"/>
          <p:cNvSpPr>
            <a:spLocks noGrp="1"/>
          </p:cNvSpPr>
          <p:nvPr>
            <p:ph idx="1"/>
          </p:nvPr>
        </p:nvSpPr>
        <p:spPr/>
        <p:txBody>
          <a:bodyPr/>
          <a:lstStyle/>
          <a:p>
            <a:r>
              <a:rPr lang="en-GB" dirty="0" err="1" smtClean="0"/>
              <a:t>Kubernetes</a:t>
            </a:r>
            <a:r>
              <a:rPr lang="en-GB" dirty="0" smtClean="0"/>
              <a:t> is a system for managing containerized applications across multiple hosts, providing basic mechanisms for deployment, maintenance, and scaling of applications.</a:t>
            </a:r>
          </a:p>
          <a:p>
            <a:r>
              <a:rPr lang="en-GB" dirty="0" err="1" smtClean="0"/>
              <a:t>Mesos</a:t>
            </a:r>
            <a:r>
              <a:rPr lang="en-GB" dirty="0" smtClean="0"/>
              <a:t> is built using the same principles as the Linux kernel, only at a different level of abstraction. The </a:t>
            </a:r>
            <a:r>
              <a:rPr lang="en-GB" dirty="0" err="1" smtClean="0"/>
              <a:t>Mesos</a:t>
            </a:r>
            <a:r>
              <a:rPr lang="en-GB" dirty="0" smtClean="0"/>
              <a:t> kernel runs on every machine and provides applications (e.g., </a:t>
            </a:r>
            <a:r>
              <a:rPr lang="en-GB" dirty="0" err="1" smtClean="0"/>
              <a:t>Hadoop</a:t>
            </a:r>
            <a:r>
              <a:rPr lang="en-GB" dirty="0" smtClean="0"/>
              <a:t>, Spark, Kafka, Elastic Search) with API’s for resource management and scheduling across cloud environments.</a:t>
            </a:r>
          </a:p>
          <a:p>
            <a:r>
              <a:rPr lang="en-GB" dirty="0" smtClean="0"/>
              <a:t>PI: </a:t>
            </a:r>
            <a:r>
              <a:rPr lang="en-GB" dirty="0" err="1" smtClean="0"/>
              <a:t>Gurvinder</a:t>
            </a:r>
            <a:r>
              <a:rPr lang="en-GB" dirty="0" smtClean="0"/>
              <a:t> Singh</a:t>
            </a:r>
          </a:p>
          <a:p>
            <a:r>
              <a:rPr lang="en-GB" dirty="0" smtClean="0"/>
              <a:t>Experimental environments particularly geared towards analytics </a:t>
            </a:r>
          </a:p>
          <a:p>
            <a:r>
              <a:rPr lang="en-GB" dirty="0" smtClean="0"/>
              <a:t>Plan to get federated access if applicable (</a:t>
            </a:r>
            <a:r>
              <a:rPr lang="en-GB" i="1" dirty="0" smtClean="0"/>
              <a:t>may prove too experimental</a:t>
            </a:r>
            <a:r>
              <a:rPr lang="en-GB" dirty="0" smtClean="0"/>
              <a:t>)</a:t>
            </a:r>
            <a:endParaRPr lang="en-GB" dirty="0"/>
          </a:p>
        </p:txBody>
      </p:sp>
      <p:sp>
        <p:nvSpPr>
          <p:cNvPr id="4" name="Slide Number Placeholder 3"/>
          <p:cNvSpPr>
            <a:spLocks noGrp="1"/>
          </p:cNvSpPr>
          <p:nvPr>
            <p:ph type="sldNum" sz="quarter" idx="12"/>
          </p:nvPr>
        </p:nvSpPr>
        <p:spPr/>
        <p:txBody>
          <a:bodyPr/>
          <a:lstStyle/>
          <a:p>
            <a:fld id="{673AB269-8139-F448-ACCD-CB6F799ACDEF}"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err="1" smtClean="0"/>
              <a:t>Future</a:t>
            </a:r>
            <a:r>
              <a:rPr lang="fi-FI" dirty="0" smtClean="0"/>
              <a:t> </a:t>
            </a:r>
            <a:r>
              <a:rPr lang="fi-FI" dirty="0" err="1" smtClean="0"/>
              <a:t>targets</a:t>
            </a:r>
            <a:r>
              <a:rPr lang="fi-FI" dirty="0" smtClean="0"/>
              <a:t>:</a:t>
            </a:r>
            <a:endParaRPr lang="en-US" dirty="0"/>
          </a:p>
        </p:txBody>
      </p:sp>
      <p:sp>
        <p:nvSpPr>
          <p:cNvPr id="3" name="Content Placeholder 2"/>
          <p:cNvSpPr>
            <a:spLocks noGrp="1"/>
          </p:cNvSpPr>
          <p:nvPr>
            <p:ph idx="1"/>
          </p:nvPr>
        </p:nvSpPr>
        <p:spPr/>
        <p:txBody>
          <a:bodyPr/>
          <a:lstStyle/>
          <a:p>
            <a:pPr>
              <a:buNone/>
            </a:pPr>
            <a:r>
              <a:rPr lang="en-US" dirty="0" smtClean="0"/>
              <a:t>	Feb 2016 (was Nov 2015): Demonstration of concept with selected pilots from 2-5 Nordic countries.</a:t>
            </a:r>
          </a:p>
          <a:p>
            <a:pPr lvl="1"/>
            <a:r>
              <a:rPr lang="en-US" dirty="0" smtClean="0"/>
              <a:t>Demonstrations run by end-user, showing the functionality of all needed steps.</a:t>
            </a:r>
          </a:p>
          <a:p>
            <a:pPr lvl="1"/>
            <a:r>
              <a:rPr lang="en-US" dirty="0" smtClean="0"/>
              <a:t>Demonstrator of funding scheme process. </a:t>
            </a:r>
            <a:endParaRPr lang="en-US" i="1" dirty="0" smtClean="0">
              <a:solidFill>
                <a:srgbClr val="FF0000"/>
              </a:solidFill>
            </a:endParaRPr>
          </a:p>
          <a:p>
            <a:pPr lvl="1">
              <a:buNone/>
            </a:pPr>
            <a:endParaRPr lang="en-US" dirty="0" smtClean="0"/>
          </a:p>
          <a:p>
            <a:pPr>
              <a:buNone/>
            </a:pPr>
            <a:r>
              <a:rPr lang="en-US" dirty="0" smtClean="0"/>
              <a:t>	June 2016: Fully functional infrastructure</a:t>
            </a:r>
          </a:p>
          <a:p>
            <a:pPr lvl="1"/>
            <a:r>
              <a:rPr lang="en-US" dirty="0" smtClean="0"/>
              <a:t>Nordic Cloud infrastructure services operational with Nordic users, including the AAI, monitoring, billing and balancing of resources needed. Including defined and agreed organization of responsibilities between the national resource providers and </a:t>
            </a:r>
            <a:r>
              <a:rPr lang="en-US" dirty="0" err="1" smtClean="0"/>
              <a:t>NeIC</a:t>
            </a:r>
            <a:r>
              <a:rPr lang="en-US" dirty="0" smtClean="0"/>
              <a:t>. </a:t>
            </a:r>
          </a:p>
          <a:p>
            <a:pPr>
              <a:buNone/>
            </a:pPr>
            <a:endParaRPr lang="en-US" dirty="0"/>
          </a:p>
        </p:txBody>
      </p:sp>
      <p:sp>
        <p:nvSpPr>
          <p:cNvPr id="4" name="Slide Number Placeholder 3"/>
          <p:cNvSpPr>
            <a:spLocks noGrp="1"/>
          </p:cNvSpPr>
          <p:nvPr>
            <p:ph type="sldNum" sz="quarter" idx="12"/>
          </p:nvPr>
        </p:nvSpPr>
        <p:spPr/>
        <p:txBody>
          <a:bodyPr/>
          <a:lstStyle/>
          <a:p>
            <a:fld id="{673AB269-8139-F448-ACCD-CB6F799ACDEF}"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err="1" smtClean="0"/>
              <a:t>Planned</a:t>
            </a:r>
            <a:r>
              <a:rPr lang="fi-FI" dirty="0" smtClean="0"/>
              <a:t> for Demo in </a:t>
            </a:r>
            <a:r>
              <a:rPr lang="fi-FI" dirty="0" err="1" smtClean="0"/>
              <a:t>February</a:t>
            </a:r>
            <a:r>
              <a:rPr lang="fi-FI" dirty="0" smtClean="0"/>
              <a:t> 2016</a:t>
            </a:r>
            <a:endParaRPr lang="en-US" dirty="0"/>
          </a:p>
        </p:txBody>
      </p:sp>
      <p:sp>
        <p:nvSpPr>
          <p:cNvPr id="3" name="Content Placeholder 2"/>
          <p:cNvSpPr>
            <a:spLocks noGrp="1"/>
          </p:cNvSpPr>
          <p:nvPr>
            <p:ph idx="1"/>
          </p:nvPr>
        </p:nvSpPr>
        <p:spPr/>
        <p:txBody>
          <a:bodyPr/>
          <a:lstStyle/>
          <a:p>
            <a:r>
              <a:rPr lang="fi-FI" dirty="0" err="1" smtClean="0"/>
              <a:t>Enhanced</a:t>
            </a:r>
            <a:r>
              <a:rPr lang="fi-FI" dirty="0" smtClean="0"/>
              <a:t> </a:t>
            </a:r>
            <a:r>
              <a:rPr lang="fi-FI" dirty="0" err="1" smtClean="0"/>
              <a:t>access</a:t>
            </a:r>
            <a:r>
              <a:rPr lang="fi-FI" dirty="0" smtClean="0"/>
              <a:t> to the </a:t>
            </a:r>
            <a:r>
              <a:rPr lang="fi-FI" dirty="0" err="1" smtClean="0"/>
              <a:t>presented</a:t>
            </a:r>
            <a:r>
              <a:rPr lang="fi-FI" dirty="0" smtClean="0"/>
              <a:t> </a:t>
            </a:r>
            <a:r>
              <a:rPr lang="fi-FI" dirty="0" err="1" smtClean="0"/>
              <a:t>services</a:t>
            </a:r>
            <a:endParaRPr lang="fi-FI" dirty="0" smtClean="0"/>
          </a:p>
          <a:p>
            <a:r>
              <a:rPr lang="fi-FI" dirty="0" smtClean="0"/>
              <a:t>Federated </a:t>
            </a:r>
            <a:r>
              <a:rPr lang="fi-FI" dirty="0" err="1" smtClean="0"/>
              <a:t>access</a:t>
            </a:r>
            <a:r>
              <a:rPr lang="fi-FI" dirty="0" smtClean="0"/>
              <a:t> to </a:t>
            </a:r>
            <a:r>
              <a:rPr lang="fi-FI" dirty="0" err="1" smtClean="0"/>
              <a:t>SNIC-Cloud</a:t>
            </a:r>
            <a:r>
              <a:rPr lang="fi-FI" dirty="0" smtClean="0"/>
              <a:t>  and </a:t>
            </a:r>
            <a:r>
              <a:rPr lang="fi-FI" dirty="0" err="1" smtClean="0"/>
              <a:t>cPouta</a:t>
            </a:r>
            <a:r>
              <a:rPr lang="fi-FI" dirty="0" smtClean="0"/>
              <a:t> </a:t>
            </a:r>
          </a:p>
          <a:p>
            <a:r>
              <a:rPr lang="fi-FI" dirty="0" smtClean="0"/>
              <a:t>Federated </a:t>
            </a:r>
            <a:r>
              <a:rPr lang="fi-FI" dirty="0" err="1" smtClean="0"/>
              <a:t>access</a:t>
            </a:r>
            <a:r>
              <a:rPr lang="fi-FI" dirty="0" smtClean="0"/>
              <a:t> to </a:t>
            </a:r>
            <a:r>
              <a:rPr lang="fi-FI" dirty="0" err="1" smtClean="0"/>
              <a:t>Apache</a:t>
            </a:r>
            <a:r>
              <a:rPr lang="fi-FI" dirty="0" smtClean="0"/>
              <a:t> </a:t>
            </a:r>
            <a:r>
              <a:rPr lang="fi-FI" dirty="0" err="1" smtClean="0"/>
              <a:t>Mesos/Kubernetes</a:t>
            </a:r>
            <a:r>
              <a:rPr lang="fi-FI" dirty="0" smtClean="0"/>
              <a:t> (</a:t>
            </a:r>
            <a:r>
              <a:rPr lang="fi-FI" dirty="0" err="1" smtClean="0"/>
              <a:t>may</a:t>
            </a:r>
            <a:r>
              <a:rPr lang="fi-FI" dirty="0" smtClean="0"/>
              <a:t> </a:t>
            </a:r>
            <a:r>
              <a:rPr lang="fi-FI" dirty="0" err="1" smtClean="0"/>
              <a:t>be</a:t>
            </a:r>
            <a:r>
              <a:rPr lang="fi-FI" dirty="0" smtClean="0"/>
              <a:t> </a:t>
            </a:r>
            <a:r>
              <a:rPr lang="fi-FI" dirty="0" err="1" smtClean="0"/>
              <a:t>too</a:t>
            </a:r>
            <a:r>
              <a:rPr lang="fi-FI" dirty="0" smtClean="0"/>
              <a:t> </a:t>
            </a:r>
            <a:r>
              <a:rPr lang="fi-FI" dirty="0" err="1" smtClean="0"/>
              <a:t>experimental</a:t>
            </a:r>
            <a:r>
              <a:rPr lang="fi-FI" dirty="0" smtClean="0"/>
              <a:t> </a:t>
            </a:r>
            <a:r>
              <a:rPr lang="fi-FI" dirty="0" err="1" smtClean="0"/>
              <a:t>service</a:t>
            </a:r>
            <a:r>
              <a:rPr lang="fi-FI" dirty="0" smtClean="0"/>
              <a:t>)</a:t>
            </a:r>
          </a:p>
          <a:p>
            <a:r>
              <a:rPr lang="fi-FI" dirty="0" err="1" smtClean="0"/>
              <a:t>Use</a:t>
            </a:r>
            <a:r>
              <a:rPr lang="fi-FI" dirty="0" smtClean="0"/>
              <a:t> case </a:t>
            </a:r>
            <a:r>
              <a:rPr lang="fi-FI" dirty="0" err="1" smtClean="0"/>
              <a:t>demos</a:t>
            </a:r>
            <a:r>
              <a:rPr lang="fi-FI" dirty="0" smtClean="0"/>
              <a:t> (</a:t>
            </a:r>
            <a:r>
              <a:rPr lang="fi-FI" dirty="0" err="1" smtClean="0"/>
              <a:t>SaaaS</a:t>
            </a:r>
            <a:r>
              <a:rPr lang="fi-FI" dirty="0" smtClean="0"/>
              <a:t> case </a:t>
            </a:r>
            <a:r>
              <a:rPr lang="fi-FI" dirty="0" err="1" smtClean="0"/>
              <a:t>running</a:t>
            </a:r>
            <a:r>
              <a:rPr lang="fi-FI" dirty="0" smtClean="0"/>
              <a:t> </a:t>
            </a:r>
            <a:r>
              <a:rPr lang="fi-FI" dirty="0" err="1" smtClean="0"/>
              <a:t>over</a:t>
            </a:r>
            <a:r>
              <a:rPr lang="fi-FI" dirty="0" smtClean="0"/>
              <a:t> </a:t>
            </a:r>
            <a:r>
              <a:rPr lang="fi-FI" dirty="0" err="1" smtClean="0"/>
              <a:t>multiple</a:t>
            </a:r>
            <a:r>
              <a:rPr lang="fi-FI" dirty="0" smtClean="0"/>
              <a:t> </a:t>
            </a:r>
            <a:r>
              <a:rPr lang="fi-FI" dirty="0" err="1" smtClean="0"/>
              <a:t>OpenStack</a:t>
            </a:r>
            <a:r>
              <a:rPr lang="fi-FI" dirty="0" smtClean="0"/>
              <a:t> </a:t>
            </a:r>
            <a:r>
              <a:rPr lang="fi-FI" dirty="0" err="1" smtClean="0"/>
              <a:t>clouds</a:t>
            </a:r>
            <a:r>
              <a:rPr lang="fi-FI" dirty="0" smtClean="0"/>
              <a:t>)</a:t>
            </a:r>
          </a:p>
          <a:p>
            <a:r>
              <a:rPr lang="fi-FI" dirty="0" err="1" smtClean="0"/>
              <a:t>Preliminary</a:t>
            </a:r>
            <a:r>
              <a:rPr lang="fi-FI" dirty="0" smtClean="0"/>
              <a:t> </a:t>
            </a:r>
            <a:r>
              <a:rPr lang="fi-FI" dirty="0" err="1" smtClean="0"/>
              <a:t>sketch</a:t>
            </a:r>
            <a:r>
              <a:rPr lang="fi-FI" dirty="0" smtClean="0"/>
              <a:t> of </a:t>
            </a:r>
            <a:r>
              <a:rPr lang="fi-FI" dirty="0" err="1" smtClean="0"/>
              <a:t>contractual</a:t>
            </a:r>
            <a:r>
              <a:rPr lang="fi-FI" dirty="0" smtClean="0"/>
              <a:t> </a:t>
            </a:r>
            <a:r>
              <a:rPr lang="fi-FI" dirty="0" err="1" smtClean="0"/>
              <a:t>structure</a:t>
            </a:r>
            <a:r>
              <a:rPr lang="fi-FI" dirty="0" smtClean="0"/>
              <a:t> for </a:t>
            </a:r>
            <a:r>
              <a:rPr lang="fi-FI" dirty="0" err="1" smtClean="0"/>
              <a:t>fair</a:t>
            </a:r>
            <a:r>
              <a:rPr lang="fi-FI" dirty="0" smtClean="0"/>
              <a:t> </a:t>
            </a:r>
            <a:r>
              <a:rPr lang="fi-FI" dirty="0" err="1" smtClean="0"/>
              <a:t>share</a:t>
            </a:r>
            <a:r>
              <a:rPr lang="fi-FI" dirty="0" smtClean="0"/>
              <a:t> and </a:t>
            </a:r>
            <a:r>
              <a:rPr lang="fi-FI" dirty="0" err="1" smtClean="0"/>
              <a:t>compensation</a:t>
            </a:r>
            <a:r>
              <a:rPr lang="fi-FI" dirty="0" smtClean="0"/>
              <a:t>. </a:t>
            </a:r>
            <a:r>
              <a:rPr lang="fi-FI" dirty="0" err="1" smtClean="0"/>
              <a:t>Discussion</a:t>
            </a:r>
            <a:r>
              <a:rPr lang="fi-FI" dirty="0" smtClean="0"/>
              <a:t> on </a:t>
            </a:r>
            <a:r>
              <a:rPr lang="fi-FI" dirty="0" err="1" smtClean="0"/>
              <a:t>funding</a:t>
            </a:r>
            <a:r>
              <a:rPr lang="fi-FI" dirty="0" smtClean="0"/>
              <a:t> </a:t>
            </a:r>
            <a:r>
              <a:rPr lang="fi-FI" dirty="0" err="1" smtClean="0"/>
              <a:t>schemes</a:t>
            </a:r>
            <a:r>
              <a:rPr lang="fi-FI" dirty="0" smtClean="0"/>
              <a:t>. </a:t>
            </a:r>
          </a:p>
          <a:p>
            <a:endParaRPr lang="fi-FI" dirty="0" smtClean="0"/>
          </a:p>
          <a:p>
            <a:pPr>
              <a:buNone/>
            </a:pPr>
            <a:endParaRPr lang="fi-FI" dirty="0" smtClean="0"/>
          </a:p>
          <a:p>
            <a:pPr>
              <a:buNone/>
            </a:pPr>
            <a:endParaRPr lang="fi-FI" dirty="0" smtClean="0"/>
          </a:p>
          <a:p>
            <a:endParaRPr lang="en-US" dirty="0"/>
          </a:p>
        </p:txBody>
      </p:sp>
      <p:sp>
        <p:nvSpPr>
          <p:cNvPr id="4" name="Slide Number Placeholder 3"/>
          <p:cNvSpPr>
            <a:spLocks noGrp="1"/>
          </p:cNvSpPr>
          <p:nvPr>
            <p:ph type="sldNum" sz="quarter" idx="12"/>
          </p:nvPr>
        </p:nvSpPr>
        <p:spPr/>
        <p:txBody>
          <a:bodyPr/>
          <a:lstStyle/>
          <a:p>
            <a:fld id="{673AB269-8139-F448-ACCD-CB6F799ACDEF}"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err="1" smtClean="0"/>
              <a:t>Challenges</a:t>
            </a:r>
            <a:endParaRPr lang="en-US" dirty="0"/>
          </a:p>
        </p:txBody>
      </p:sp>
      <p:sp>
        <p:nvSpPr>
          <p:cNvPr id="3" name="Content Placeholder 2"/>
          <p:cNvSpPr>
            <a:spLocks noGrp="1"/>
          </p:cNvSpPr>
          <p:nvPr>
            <p:ph idx="1"/>
          </p:nvPr>
        </p:nvSpPr>
        <p:spPr/>
        <p:txBody>
          <a:bodyPr/>
          <a:lstStyle/>
          <a:p>
            <a:r>
              <a:rPr lang="en-US" dirty="0" smtClean="0"/>
              <a:t>SAML authentication works in </a:t>
            </a:r>
            <a:r>
              <a:rPr lang="en-US" dirty="0" err="1" smtClean="0"/>
              <a:t>OpenStack</a:t>
            </a:r>
            <a:r>
              <a:rPr lang="en-US" dirty="0" smtClean="0"/>
              <a:t> Kilo but not authorization. Planned for next release of </a:t>
            </a:r>
            <a:r>
              <a:rPr lang="en-US" dirty="0" err="1" smtClean="0"/>
              <a:t>OpenStack</a:t>
            </a:r>
            <a:r>
              <a:rPr lang="en-US" dirty="0" smtClean="0"/>
              <a:t> but may prove too late for the Glenna project</a:t>
            </a:r>
          </a:p>
          <a:p>
            <a:r>
              <a:rPr lang="en-US" dirty="0" err="1" smtClean="0"/>
              <a:t>Kubernetes</a:t>
            </a:r>
            <a:r>
              <a:rPr lang="en-US" dirty="0" smtClean="0"/>
              <a:t> and </a:t>
            </a:r>
            <a:r>
              <a:rPr lang="en-US" dirty="0" err="1" smtClean="0"/>
              <a:t>Mesos</a:t>
            </a:r>
            <a:r>
              <a:rPr lang="en-US" dirty="0" smtClean="0"/>
              <a:t> can be considered too experimental to warrant general ”Glenna” use</a:t>
            </a:r>
          </a:p>
          <a:p>
            <a:r>
              <a:rPr lang="en-US" dirty="0" smtClean="0"/>
              <a:t>June 2016: Fully functional infrastructure: contractual commitments, funding and compensation will be difficult topics to address </a:t>
            </a:r>
            <a:endParaRPr lang="en-US" dirty="0"/>
          </a:p>
        </p:txBody>
      </p:sp>
      <p:sp>
        <p:nvSpPr>
          <p:cNvPr id="4" name="Slide Number Placeholder 3"/>
          <p:cNvSpPr>
            <a:spLocks noGrp="1"/>
          </p:cNvSpPr>
          <p:nvPr>
            <p:ph type="sldNum" sz="quarter" idx="12"/>
          </p:nvPr>
        </p:nvSpPr>
        <p:spPr/>
        <p:txBody>
          <a:bodyPr/>
          <a:lstStyle/>
          <a:p>
            <a:fld id="{673AB269-8139-F448-ACCD-CB6F799ACDEF}" type="slidenum">
              <a:rPr lang="en-US" smtClean="0"/>
              <a:pPr/>
              <a:t>17</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err="1" smtClean="0"/>
              <a:t>Glenna</a:t>
            </a:r>
            <a:r>
              <a:rPr lang="fi-FI" dirty="0" smtClean="0"/>
              <a:t> </a:t>
            </a:r>
            <a:r>
              <a:rPr lang="fi-FI" dirty="0" smtClean="0"/>
              <a:t>– Design in 5 </a:t>
            </a:r>
            <a:r>
              <a:rPr lang="fi-FI" dirty="0" err="1" smtClean="0"/>
              <a:t>M</a:t>
            </a:r>
            <a:r>
              <a:rPr lang="fi-FI" dirty="0" err="1" smtClean="0"/>
              <a:t>inutes</a:t>
            </a:r>
            <a:endParaRPr lang="en-US" dirty="0"/>
          </a:p>
        </p:txBody>
      </p:sp>
      <p:sp>
        <p:nvSpPr>
          <p:cNvPr id="4" name="Slide Number Placeholder 3"/>
          <p:cNvSpPr>
            <a:spLocks noGrp="1"/>
          </p:cNvSpPr>
          <p:nvPr>
            <p:ph type="sldNum" sz="quarter" idx="12"/>
          </p:nvPr>
        </p:nvSpPr>
        <p:spPr/>
        <p:txBody>
          <a:bodyPr/>
          <a:lstStyle/>
          <a:p>
            <a:fld id="{673AB269-8139-F448-ACCD-CB6F799ACDEF}" type="slidenum">
              <a:rPr lang="en-US" smtClean="0"/>
              <a:pPr/>
              <a:t>2</a:t>
            </a:fld>
            <a:endParaRPr lang="en-US"/>
          </a:p>
        </p:txBody>
      </p:sp>
      <p:sp>
        <p:nvSpPr>
          <p:cNvPr id="5" name="TextBox 4"/>
          <p:cNvSpPr txBox="1"/>
          <p:nvPr/>
        </p:nvSpPr>
        <p:spPr>
          <a:xfrm>
            <a:off x="457200" y="1993900"/>
            <a:ext cx="8267700" cy="1815882"/>
          </a:xfrm>
          <a:prstGeom prst="rect">
            <a:avLst/>
          </a:prstGeom>
          <a:noFill/>
        </p:spPr>
        <p:txBody>
          <a:bodyPr wrap="square" rtlCol="0">
            <a:spAutoFit/>
          </a:bodyPr>
          <a:lstStyle/>
          <a:p>
            <a:r>
              <a:rPr lang="en-US" sz="2400" b="1" dirty="0" smtClean="0">
                <a:latin typeface="Trebuchet MS" pitchFamily="34" charset="0"/>
              </a:rPr>
              <a:t>The goal of the project is to share knowledge and set best practices on managing cloud services and </a:t>
            </a:r>
            <a:r>
              <a:rPr lang="en-US" sz="2400" b="1" u="sng" dirty="0" smtClean="0">
                <a:solidFill>
                  <a:srgbClr val="FF0000"/>
                </a:solidFill>
                <a:latin typeface="Trebuchet MS" pitchFamily="34" charset="0"/>
              </a:rPr>
              <a:t>to create a Nordic federated cloud service</a:t>
            </a:r>
            <a:r>
              <a:rPr lang="en-US" sz="2400" b="1" dirty="0" smtClean="0">
                <a:latin typeface="Trebuchet MS" pitchFamily="34" charset="0"/>
              </a:rPr>
              <a:t>, driven by the need of the Nordic researchers.</a:t>
            </a:r>
          </a:p>
          <a:p>
            <a:endParaRPr lang="en-US" sz="1600" dirty="0" smtClean="0">
              <a:solidFill>
                <a:schemeClr val="tx1">
                  <a:lumMod val="50000"/>
                  <a:lumOff val="50000"/>
                </a:schemeClr>
              </a:solidFill>
              <a:latin typeface="Trebuchet MS"/>
              <a:cs typeface="Trebuchet MS"/>
            </a:endParaRPr>
          </a:p>
        </p:txBody>
      </p:sp>
      <p:pic>
        <p:nvPicPr>
          <p:cNvPr id="6146" name="Picture 2" descr="http://www.prince2training-uk.org/wp-content/uploads/2011/05/PRINCE2-Training-smart-goals.jpg"/>
          <p:cNvPicPr>
            <a:picLocks noChangeAspect="1" noChangeArrowheads="1"/>
          </p:cNvPicPr>
          <p:nvPr/>
        </p:nvPicPr>
        <p:blipFill>
          <a:blip r:embed="rId3"/>
          <a:srcRect/>
          <a:stretch>
            <a:fillRect/>
          </a:stretch>
        </p:blipFill>
        <p:spPr bwMode="auto">
          <a:xfrm>
            <a:off x="4448175" y="3162300"/>
            <a:ext cx="3810000" cy="28575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err="1" smtClean="0"/>
              <a:t>Glenna</a:t>
            </a:r>
            <a:r>
              <a:rPr lang="fi-FI" dirty="0" smtClean="0"/>
              <a:t> Project </a:t>
            </a:r>
            <a:r>
              <a:rPr lang="fi-FI" dirty="0" err="1" smtClean="0"/>
              <a:t>Objectives</a:t>
            </a:r>
            <a:endParaRPr lang="en-US" dirty="0"/>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US" dirty="0" smtClean="0">
                <a:solidFill>
                  <a:schemeClr val="tx1"/>
                </a:solidFill>
              </a:rPr>
              <a:t>Enable easy access through the KALMAR2 federated trust service</a:t>
            </a:r>
          </a:p>
          <a:p>
            <a:pPr marL="457200" indent="-457200">
              <a:buFont typeface="+mj-lt"/>
              <a:buAutoNum type="arabicPeriod"/>
            </a:pPr>
            <a:r>
              <a:rPr lang="en-US" dirty="0" smtClean="0">
                <a:solidFill>
                  <a:schemeClr val="tx1"/>
                </a:solidFill>
              </a:rPr>
              <a:t>Sharing technologies to improve quality and security of cloud services</a:t>
            </a:r>
          </a:p>
          <a:p>
            <a:pPr marL="457200" indent="-457200">
              <a:buFont typeface="+mj-lt"/>
              <a:buAutoNum type="arabicPeriod"/>
            </a:pPr>
            <a:r>
              <a:rPr lang="en-US" dirty="0" smtClean="0">
                <a:solidFill>
                  <a:schemeClr val="tx1"/>
                </a:solidFill>
              </a:rPr>
              <a:t>Sharing user experiences on a Nordic level to improve quality and to increase the available set of services</a:t>
            </a:r>
          </a:p>
          <a:p>
            <a:pPr marL="457200" indent="-457200">
              <a:buFont typeface="+mj-lt"/>
              <a:buAutoNum type="arabicPeriod"/>
            </a:pPr>
            <a:r>
              <a:rPr lang="en-US" dirty="0" smtClean="0">
                <a:solidFill>
                  <a:schemeClr val="tx1"/>
                </a:solidFill>
              </a:rPr>
              <a:t>Sharing cloud administrative work – improving the service availability to the users</a:t>
            </a:r>
          </a:p>
          <a:p>
            <a:pPr marL="457200" indent="-457200">
              <a:buFont typeface="+mj-lt"/>
              <a:buAutoNum type="arabicPeriod"/>
            </a:pPr>
            <a:r>
              <a:rPr lang="en-US" dirty="0" smtClean="0">
                <a:solidFill>
                  <a:schemeClr val="tx1"/>
                </a:solidFill>
              </a:rPr>
              <a:t>Enable data sharing (enabling new research) and – increasing overall availability and security of data (avoiding data loss)</a:t>
            </a:r>
          </a:p>
          <a:p>
            <a:pPr marL="457200" indent="-457200">
              <a:buFont typeface="+mj-lt"/>
              <a:buAutoNum type="arabicPeriod"/>
            </a:pPr>
            <a:r>
              <a:rPr lang="en-US" dirty="0" smtClean="0">
                <a:solidFill>
                  <a:schemeClr val="tx1"/>
                </a:solidFill>
              </a:rPr>
              <a:t>Create a resource sharing solution to simplifying the usage and sharing of Nordic Cloud resources</a:t>
            </a:r>
          </a:p>
          <a:p>
            <a:pPr marL="457200" indent="-457200">
              <a:buFont typeface="+mj-lt"/>
              <a:buAutoNum type="arabicPeriod"/>
            </a:pPr>
            <a:r>
              <a:rPr lang="en-US" dirty="0" smtClean="0">
                <a:solidFill>
                  <a:schemeClr val="tx1"/>
                </a:solidFill>
              </a:rPr>
              <a:t>Enable billing and accounting within the Nordic Cloud – to create a fair sharing of resources and funding. This will also simplify for external funding of research.</a:t>
            </a:r>
          </a:p>
          <a:p>
            <a:endParaRPr lang="fi-FI" dirty="0" smtClean="0"/>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673AB269-8139-F448-ACCD-CB6F799ACDEF}"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73AB269-8139-F448-ACCD-CB6F799ACDEF}" type="slidenum">
              <a:rPr lang="en-US" smtClean="0"/>
              <a:pPr/>
              <a:t>4</a:t>
            </a:fld>
            <a:endParaRPr lang="en-US"/>
          </a:p>
        </p:txBody>
      </p:sp>
      <p:sp>
        <p:nvSpPr>
          <p:cNvPr id="3" name="Title 2"/>
          <p:cNvSpPr>
            <a:spLocks noGrp="1"/>
          </p:cNvSpPr>
          <p:nvPr>
            <p:ph type="title"/>
          </p:nvPr>
        </p:nvSpPr>
        <p:spPr/>
        <p:txBody>
          <a:bodyPr/>
          <a:lstStyle/>
          <a:p>
            <a:r>
              <a:rPr lang="fi-FI" dirty="0" err="1" smtClean="0"/>
              <a:t>Workpackages</a:t>
            </a:r>
            <a:endParaRPr lang="en-US" dirty="0"/>
          </a:p>
        </p:txBody>
      </p:sp>
      <p:sp>
        <p:nvSpPr>
          <p:cNvPr id="6" name="TextBox 5"/>
          <p:cNvSpPr txBox="1"/>
          <p:nvPr/>
        </p:nvSpPr>
        <p:spPr>
          <a:xfrm>
            <a:off x="457200" y="2197100"/>
            <a:ext cx="8648700" cy="3724096"/>
          </a:xfrm>
          <a:prstGeom prst="rect">
            <a:avLst/>
          </a:prstGeom>
          <a:noFill/>
        </p:spPr>
        <p:txBody>
          <a:bodyPr wrap="square" rtlCol="0">
            <a:spAutoFit/>
          </a:bodyPr>
          <a:lstStyle/>
          <a:p>
            <a:r>
              <a:rPr lang="en-US" sz="2000" dirty="0" smtClean="0">
                <a:latin typeface="Trebuchet MS" pitchFamily="34" charset="0"/>
              </a:rPr>
              <a:t>WP0 	Project mgmt </a:t>
            </a:r>
          </a:p>
          <a:p>
            <a:r>
              <a:rPr lang="en-US" sz="2000" dirty="0" smtClean="0">
                <a:latin typeface="Trebuchet MS" pitchFamily="34" charset="0"/>
              </a:rPr>
              <a:t>WP1	Cloud Storage </a:t>
            </a:r>
          </a:p>
          <a:p>
            <a:r>
              <a:rPr lang="en-US" sz="2000" dirty="0" smtClean="0">
                <a:latin typeface="Trebuchet MS" pitchFamily="34" charset="0"/>
              </a:rPr>
              <a:t>WP2	Federated resources (accounts, billing (technical </a:t>
            </a:r>
          </a:p>
          <a:p>
            <a:r>
              <a:rPr lang="en-US" sz="2000" dirty="0" smtClean="0">
                <a:latin typeface="Trebuchet MS" pitchFamily="34" charset="0"/>
              </a:rPr>
              <a:t>		aspects), data transfer)</a:t>
            </a:r>
          </a:p>
          <a:p>
            <a:r>
              <a:rPr lang="en-US" sz="2000" dirty="0" smtClean="0">
                <a:latin typeface="Trebuchet MS" pitchFamily="34" charset="0"/>
              </a:rPr>
              <a:t>WP3 	VM mgmt (security, image banks, configuration mgmt, automated 		building)</a:t>
            </a:r>
          </a:p>
          <a:p>
            <a:r>
              <a:rPr lang="en-US" sz="2000" dirty="0" smtClean="0">
                <a:latin typeface="Trebuchet MS" pitchFamily="34" charset="0"/>
              </a:rPr>
              <a:t>WP4	</a:t>
            </a:r>
            <a:r>
              <a:rPr lang="en-US" sz="2000" dirty="0" err="1" smtClean="0">
                <a:latin typeface="Trebuchet MS" pitchFamily="34" charset="0"/>
              </a:rPr>
              <a:t>SaaS</a:t>
            </a:r>
            <a:r>
              <a:rPr lang="en-US" sz="2000" dirty="0" smtClean="0">
                <a:latin typeface="Trebuchet MS" pitchFamily="34" charset="0"/>
              </a:rPr>
              <a:t> and </a:t>
            </a:r>
            <a:r>
              <a:rPr lang="en-US" sz="2000" dirty="0" err="1" smtClean="0">
                <a:latin typeface="Trebuchet MS" pitchFamily="34" charset="0"/>
              </a:rPr>
              <a:t>PaaS</a:t>
            </a:r>
            <a:r>
              <a:rPr lang="en-US" sz="2000" dirty="0" smtClean="0">
                <a:latin typeface="Trebuchet MS" pitchFamily="34" charset="0"/>
              </a:rPr>
              <a:t> development (initial focus on data analytics 				(</a:t>
            </a:r>
            <a:r>
              <a:rPr lang="en-US" sz="2000" dirty="0" err="1" smtClean="0">
                <a:latin typeface="Trebuchet MS" pitchFamily="34" charset="0"/>
              </a:rPr>
              <a:t>Hadoop</a:t>
            </a:r>
            <a:r>
              <a:rPr lang="en-US" sz="2000" dirty="0" smtClean="0">
                <a:latin typeface="Trebuchet MS" pitchFamily="34" charset="0"/>
              </a:rPr>
              <a:t>, Spark))</a:t>
            </a:r>
          </a:p>
          <a:p>
            <a:r>
              <a:rPr lang="en-US" sz="2000" dirty="0" smtClean="0">
                <a:latin typeface="Trebuchet MS" pitchFamily="34" charset="0"/>
              </a:rPr>
              <a:t>WP5	Policy / SLA / Legal (billing and accounting policy)</a:t>
            </a:r>
          </a:p>
          <a:p>
            <a:r>
              <a:rPr lang="en-US" sz="2000" dirty="0" smtClean="0">
                <a:latin typeface="Trebuchet MS" pitchFamily="34" charset="0"/>
              </a:rPr>
              <a:t>WP6	User training, Documentation and Dissemination (including 				scientific portals?)</a:t>
            </a:r>
          </a:p>
          <a:p>
            <a:endParaRPr lang="en-US" sz="1600" dirty="0" smtClean="0">
              <a:solidFill>
                <a:schemeClr val="tx1">
                  <a:lumMod val="50000"/>
                  <a:lumOff val="50000"/>
                </a:schemeClr>
              </a:solidFill>
              <a:latin typeface="Trebuchet MS"/>
              <a:cs typeface="Trebuchet MS"/>
            </a:endParaRPr>
          </a:p>
        </p:txBody>
      </p:sp>
      <p:pic>
        <p:nvPicPr>
          <p:cNvPr id="43013" name="Picture 5"/>
          <p:cNvPicPr>
            <a:picLocks noChangeAspect="1" noChangeArrowheads="1"/>
          </p:cNvPicPr>
          <p:nvPr/>
        </p:nvPicPr>
        <p:blipFill>
          <a:blip r:embed="rId3"/>
          <a:srcRect/>
          <a:stretch>
            <a:fillRect/>
          </a:stretch>
        </p:blipFill>
        <p:spPr bwMode="auto">
          <a:xfrm>
            <a:off x="6946900" y="1320800"/>
            <a:ext cx="1905000" cy="175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00" y="1080988"/>
            <a:ext cx="4521200" cy="993775"/>
          </a:xfrm>
        </p:spPr>
        <p:txBody>
          <a:bodyPr>
            <a:normAutofit/>
          </a:bodyPr>
          <a:lstStyle/>
          <a:p>
            <a:r>
              <a:rPr lang="fi-FI" sz="2800" dirty="0" smtClean="0"/>
              <a:t>The </a:t>
            </a:r>
            <a:r>
              <a:rPr lang="fi-FI" sz="2800" dirty="0" err="1" smtClean="0"/>
              <a:t>Glenna</a:t>
            </a:r>
            <a:r>
              <a:rPr lang="fi-FI" sz="2800" dirty="0" smtClean="0"/>
              <a:t> </a:t>
            </a:r>
            <a:r>
              <a:rPr lang="fi-FI" sz="2800" dirty="0" err="1" smtClean="0"/>
              <a:t>Environment</a:t>
            </a:r>
            <a:endParaRPr lang="en-US" sz="2800" dirty="0"/>
          </a:p>
        </p:txBody>
      </p:sp>
      <p:sp>
        <p:nvSpPr>
          <p:cNvPr id="4" name="Slide Number Placeholder 3"/>
          <p:cNvSpPr>
            <a:spLocks noGrp="1"/>
          </p:cNvSpPr>
          <p:nvPr>
            <p:ph type="sldNum" sz="quarter" idx="12"/>
          </p:nvPr>
        </p:nvSpPr>
        <p:spPr/>
        <p:txBody>
          <a:bodyPr/>
          <a:lstStyle/>
          <a:p>
            <a:fld id="{2F447B4E-C7E0-428A-83CC-60F8EBCC05E3}" type="slidenum">
              <a:rPr lang="en-US" smtClean="0"/>
              <a:pPr/>
              <a:t>5</a:t>
            </a:fld>
            <a:endParaRPr lang="en-US" dirty="0"/>
          </a:p>
        </p:txBody>
      </p:sp>
      <p:pic>
        <p:nvPicPr>
          <p:cNvPr id="5" name="Picture 2"/>
          <p:cNvPicPr>
            <a:picLocks noChangeAspect="1" noChangeArrowheads="1"/>
          </p:cNvPicPr>
          <p:nvPr/>
        </p:nvPicPr>
        <p:blipFill>
          <a:blip r:embed="rId2" cstate="print"/>
          <a:srcRect/>
          <a:stretch>
            <a:fillRect/>
          </a:stretch>
        </p:blipFill>
        <p:spPr bwMode="auto">
          <a:xfrm>
            <a:off x="3741564" y="1827213"/>
            <a:ext cx="4399136" cy="4331877"/>
          </a:xfrm>
          <a:prstGeom prst="rect">
            <a:avLst/>
          </a:prstGeom>
          <a:noFill/>
          <a:ln w="9525">
            <a:noFill/>
            <a:miter lim="800000"/>
            <a:headEnd/>
            <a:tailEnd/>
          </a:ln>
        </p:spPr>
      </p:pic>
      <p:sp>
        <p:nvSpPr>
          <p:cNvPr id="6" name="TextBox 5"/>
          <p:cNvSpPr txBox="1"/>
          <p:nvPr/>
        </p:nvSpPr>
        <p:spPr>
          <a:xfrm>
            <a:off x="850900" y="2120900"/>
            <a:ext cx="3759200" cy="3231654"/>
          </a:xfrm>
          <a:prstGeom prst="rect">
            <a:avLst/>
          </a:prstGeom>
          <a:noFill/>
        </p:spPr>
        <p:txBody>
          <a:bodyPr wrap="square" rtlCol="0">
            <a:spAutoFit/>
          </a:bodyPr>
          <a:lstStyle/>
          <a:p>
            <a:r>
              <a:rPr lang="fi-FI" sz="2000" b="1" i="1" dirty="0" err="1" smtClean="0">
                <a:latin typeface="Aharoni" pitchFamily="2" charset="-79"/>
                <a:cs typeface="Aharoni" pitchFamily="2" charset="-79"/>
              </a:rPr>
              <a:t>Glenna</a:t>
            </a:r>
            <a:r>
              <a:rPr lang="fi-FI" sz="2000" b="1" i="1" dirty="0" smtClean="0">
                <a:latin typeface="Aharoni" pitchFamily="2" charset="-79"/>
                <a:cs typeface="Aharoni" pitchFamily="2" charset="-79"/>
              </a:rPr>
              <a:t> </a:t>
            </a:r>
            <a:r>
              <a:rPr lang="fi-FI" sz="2000" b="1" i="1" dirty="0" err="1" smtClean="0">
                <a:latin typeface="Aharoni" pitchFamily="2" charset="-79"/>
                <a:cs typeface="Aharoni" pitchFamily="2" charset="-79"/>
              </a:rPr>
              <a:t>image</a:t>
            </a:r>
            <a:r>
              <a:rPr lang="fi-FI" sz="2000" b="1" i="1" dirty="0" smtClean="0">
                <a:latin typeface="Aharoni" pitchFamily="2" charset="-79"/>
                <a:cs typeface="Aharoni" pitchFamily="2" charset="-79"/>
              </a:rPr>
              <a:t> </a:t>
            </a:r>
            <a:r>
              <a:rPr lang="fi-FI" sz="2000" b="1" i="1" dirty="0" err="1" smtClean="0">
                <a:latin typeface="Aharoni" pitchFamily="2" charset="-79"/>
                <a:cs typeface="Aharoni" pitchFamily="2" charset="-79"/>
              </a:rPr>
              <a:t>bank</a:t>
            </a:r>
            <a:r>
              <a:rPr lang="fi-FI" sz="2000" b="1" i="1" dirty="0" smtClean="0">
                <a:latin typeface="Aharoni" pitchFamily="2" charset="-79"/>
                <a:cs typeface="Aharoni" pitchFamily="2" charset="-79"/>
              </a:rPr>
              <a:t>:</a:t>
            </a:r>
          </a:p>
          <a:p>
            <a:r>
              <a:rPr lang="fi-FI" sz="2000" b="1" i="1" dirty="0" smtClean="0">
                <a:latin typeface="Aharoni" pitchFamily="2" charset="-79"/>
                <a:cs typeface="Aharoni" pitchFamily="2" charset="-79"/>
              </a:rPr>
              <a:t>MUSC (</a:t>
            </a:r>
            <a:r>
              <a:rPr lang="fi-FI" sz="2000" b="1" i="1" dirty="0" err="1" smtClean="0">
                <a:latin typeface="Aharoni" pitchFamily="2" charset="-79"/>
                <a:cs typeface="Aharoni" pitchFamily="2" charset="-79"/>
              </a:rPr>
              <a:t>use</a:t>
            </a:r>
            <a:r>
              <a:rPr lang="fi-FI" sz="2000" b="1" i="1" dirty="0" smtClean="0">
                <a:latin typeface="Aharoni" pitchFamily="2" charset="-79"/>
                <a:cs typeface="Aharoni" pitchFamily="2" charset="-79"/>
              </a:rPr>
              <a:t> case)</a:t>
            </a:r>
          </a:p>
          <a:p>
            <a:r>
              <a:rPr lang="fi-FI" sz="2000" b="1" i="1" dirty="0" err="1" smtClean="0">
                <a:latin typeface="Aharoni" pitchFamily="2" charset="-79"/>
                <a:cs typeface="Aharoni" pitchFamily="2" charset="-79"/>
              </a:rPr>
              <a:t>SaaaS</a:t>
            </a:r>
            <a:r>
              <a:rPr lang="fi-FI" sz="2000" b="1" i="1" dirty="0" smtClean="0">
                <a:latin typeface="Aharoni" pitchFamily="2" charset="-79"/>
                <a:cs typeface="Aharoni" pitchFamily="2" charset="-79"/>
              </a:rPr>
              <a:t> (</a:t>
            </a:r>
            <a:r>
              <a:rPr lang="fi-FI" sz="2000" b="1" i="1" dirty="0" err="1" smtClean="0">
                <a:latin typeface="Aharoni" pitchFamily="2" charset="-79"/>
                <a:cs typeface="Aharoni" pitchFamily="2" charset="-79"/>
              </a:rPr>
              <a:t>use</a:t>
            </a:r>
            <a:r>
              <a:rPr lang="fi-FI" sz="2000" b="1" i="1" dirty="0" smtClean="0">
                <a:latin typeface="Aharoni" pitchFamily="2" charset="-79"/>
                <a:cs typeface="Aharoni" pitchFamily="2" charset="-79"/>
              </a:rPr>
              <a:t> case)</a:t>
            </a:r>
          </a:p>
          <a:p>
            <a:r>
              <a:rPr lang="fi-FI" sz="2000" b="1" i="1" dirty="0" smtClean="0">
                <a:latin typeface="Aharoni" pitchFamily="2" charset="-79"/>
                <a:cs typeface="Aharoni" pitchFamily="2" charset="-79"/>
              </a:rPr>
              <a:t>Pouta </a:t>
            </a:r>
            <a:r>
              <a:rPr lang="fi-FI" sz="2000" b="1" i="1" dirty="0" err="1" smtClean="0">
                <a:latin typeface="Aharoni" pitchFamily="2" charset="-79"/>
                <a:cs typeface="Aharoni" pitchFamily="2" charset="-79"/>
              </a:rPr>
              <a:t>Blueprints</a:t>
            </a:r>
            <a:endParaRPr lang="fi-FI" sz="2000" b="1" i="1" dirty="0" smtClean="0">
              <a:latin typeface="Aharoni" pitchFamily="2" charset="-79"/>
              <a:cs typeface="Aharoni" pitchFamily="2" charset="-79"/>
            </a:endParaRPr>
          </a:p>
          <a:p>
            <a:r>
              <a:rPr lang="fi-FI" sz="2000" b="1" i="1" dirty="0" err="1" smtClean="0">
                <a:latin typeface="Aharoni" pitchFamily="2" charset="-79"/>
                <a:cs typeface="Aharoni" pitchFamily="2" charset="-79"/>
              </a:rPr>
              <a:t>Chipster</a:t>
            </a:r>
            <a:r>
              <a:rPr lang="fi-FI" sz="2000" b="1" i="1" dirty="0" smtClean="0">
                <a:latin typeface="Aharoni" pitchFamily="2" charset="-79"/>
                <a:cs typeface="Aharoni" pitchFamily="2" charset="-79"/>
              </a:rPr>
              <a:t> </a:t>
            </a:r>
          </a:p>
          <a:p>
            <a:r>
              <a:rPr lang="fi-FI" sz="2000" b="1" i="1" dirty="0" err="1" smtClean="0">
                <a:latin typeface="Aharoni" pitchFamily="2" charset="-79"/>
                <a:cs typeface="Aharoni" pitchFamily="2" charset="-79"/>
              </a:rPr>
              <a:t>OpenFoam</a:t>
            </a:r>
            <a:endParaRPr lang="fi-FI" sz="2000" b="1" i="1" dirty="0" smtClean="0">
              <a:latin typeface="Aharoni" pitchFamily="2" charset="-79"/>
              <a:cs typeface="Aharoni" pitchFamily="2" charset="-79"/>
            </a:endParaRPr>
          </a:p>
          <a:p>
            <a:endParaRPr lang="fi-FI" sz="1600" dirty="0" smtClean="0">
              <a:latin typeface="Arial" pitchFamily="34" charset="0"/>
              <a:cs typeface="Arial" pitchFamily="34" charset="0"/>
            </a:endParaRPr>
          </a:p>
          <a:p>
            <a:endParaRPr lang="fi-FI" sz="1600" dirty="0" smtClean="0">
              <a:latin typeface="Arial" pitchFamily="34" charset="0"/>
              <a:cs typeface="Arial" pitchFamily="34" charset="0"/>
            </a:endParaRPr>
          </a:p>
          <a:p>
            <a:endParaRPr lang="fi-FI" sz="1600" dirty="0" smtClean="0">
              <a:latin typeface="Arial" pitchFamily="34" charset="0"/>
              <a:cs typeface="Arial" pitchFamily="34" charset="0"/>
            </a:endParaRPr>
          </a:p>
          <a:p>
            <a:endParaRPr lang="fi-FI" dirty="0" smtClean="0">
              <a:latin typeface="Arial" pitchFamily="34" charset="0"/>
              <a:cs typeface="Arial" pitchFamily="34" charset="0"/>
            </a:endParaRPr>
          </a:p>
          <a:p>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err="1" smtClean="0"/>
              <a:t>DeIC</a:t>
            </a:r>
            <a:r>
              <a:rPr lang="fi-FI" dirty="0" smtClean="0"/>
              <a:t> Data Service: </a:t>
            </a:r>
            <a:r>
              <a:rPr lang="fi-FI" dirty="0" err="1" smtClean="0"/>
              <a:t>data.deic.dk</a:t>
            </a:r>
            <a:r>
              <a:rPr lang="fi-FI" dirty="0" smtClean="0"/>
              <a:t> </a:t>
            </a:r>
            <a:endParaRPr lang="en-US" dirty="0"/>
          </a:p>
        </p:txBody>
      </p:sp>
      <p:sp>
        <p:nvSpPr>
          <p:cNvPr id="4" name="Slide Number Placeholder 3"/>
          <p:cNvSpPr>
            <a:spLocks noGrp="1"/>
          </p:cNvSpPr>
          <p:nvPr>
            <p:ph type="sldNum" sz="quarter" idx="12"/>
          </p:nvPr>
        </p:nvSpPr>
        <p:spPr/>
        <p:txBody>
          <a:bodyPr/>
          <a:lstStyle/>
          <a:p>
            <a:fld id="{673AB269-8139-F448-ACCD-CB6F799ACDEF}" type="slidenum">
              <a:rPr lang="en-US" smtClean="0"/>
              <a:pPr/>
              <a:t>6</a:t>
            </a:fld>
            <a:endParaRPr lang="en-US" dirty="0"/>
          </a:p>
        </p:txBody>
      </p:sp>
      <p:pic>
        <p:nvPicPr>
          <p:cNvPr id="1029" name="Picture 5"/>
          <p:cNvPicPr>
            <a:picLocks noGrp="1" noChangeAspect="1" noChangeArrowheads="1"/>
          </p:cNvPicPr>
          <p:nvPr>
            <p:ph idx="1"/>
          </p:nvPr>
        </p:nvPicPr>
        <p:blipFill>
          <a:blip r:embed="rId2"/>
          <a:srcRect/>
          <a:stretch>
            <a:fillRect/>
          </a:stretch>
        </p:blipFill>
        <p:spPr bwMode="auto">
          <a:xfrm>
            <a:off x="457200" y="1743521"/>
            <a:ext cx="7959886" cy="45259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err="1" smtClean="0"/>
              <a:t>Data.deic.data</a:t>
            </a:r>
            <a:r>
              <a:rPr lang="fi-FI" dirty="0" smtClean="0"/>
              <a:t>	</a:t>
            </a:r>
            <a:endParaRPr lang="en-US" dirty="0"/>
          </a:p>
        </p:txBody>
      </p:sp>
      <p:sp>
        <p:nvSpPr>
          <p:cNvPr id="3" name="Content Placeholder 2"/>
          <p:cNvSpPr>
            <a:spLocks noGrp="1"/>
          </p:cNvSpPr>
          <p:nvPr>
            <p:ph idx="1"/>
          </p:nvPr>
        </p:nvSpPr>
        <p:spPr/>
        <p:txBody>
          <a:bodyPr/>
          <a:lstStyle/>
          <a:p>
            <a:r>
              <a:rPr lang="en-US" dirty="0" smtClean="0">
                <a:hlinkClick r:id="rId2"/>
              </a:rPr>
              <a:t>data.deic.dk</a:t>
            </a:r>
            <a:r>
              <a:rPr lang="en-US" dirty="0" smtClean="0"/>
              <a:t> – an online data storage and synchronization service for secure sharing and accessing active research data and store large data sets. The service in in pilot-production.</a:t>
            </a:r>
          </a:p>
          <a:p>
            <a:r>
              <a:rPr lang="en-US" dirty="0" err="1" smtClean="0"/>
              <a:t>OwnCloud</a:t>
            </a:r>
            <a:r>
              <a:rPr lang="en-US" dirty="0" smtClean="0"/>
              <a:t> based service</a:t>
            </a:r>
          </a:p>
          <a:p>
            <a:r>
              <a:rPr lang="en-US" dirty="0" smtClean="0"/>
              <a:t>Command line tools for file transfer</a:t>
            </a:r>
          </a:p>
          <a:p>
            <a:r>
              <a:rPr lang="en-US" dirty="0" smtClean="0"/>
              <a:t>Single sign-on through Kalmar2 (works from Finland, Select Norwegian and Swedish universities)</a:t>
            </a:r>
          </a:p>
          <a:p>
            <a:r>
              <a:rPr lang="en-US" dirty="0" smtClean="0"/>
              <a:t>2dkr per GB</a:t>
            </a:r>
          </a:p>
          <a:p>
            <a:pPr marL="0" indent="0">
              <a:buNone/>
            </a:pPr>
            <a:endParaRPr lang="en-US" dirty="0"/>
          </a:p>
        </p:txBody>
      </p:sp>
      <p:sp>
        <p:nvSpPr>
          <p:cNvPr id="4" name="Slide Number Placeholder 3"/>
          <p:cNvSpPr>
            <a:spLocks noGrp="1"/>
          </p:cNvSpPr>
          <p:nvPr>
            <p:ph type="sldNum" sz="quarter" idx="12"/>
          </p:nvPr>
        </p:nvSpPr>
        <p:spPr/>
        <p:txBody>
          <a:bodyPr/>
          <a:lstStyle/>
          <a:p>
            <a:fld id="{673AB269-8139-F448-ACCD-CB6F799ACDEF}"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err="1" smtClean="0"/>
              <a:t>UiO</a:t>
            </a:r>
            <a:r>
              <a:rPr lang="fi-FI" dirty="0" smtClean="0"/>
              <a:t> </a:t>
            </a:r>
            <a:r>
              <a:rPr lang="fi-FI" dirty="0" err="1" smtClean="0"/>
              <a:t>Lifeportal</a:t>
            </a:r>
            <a:r>
              <a:rPr lang="fi-FI" dirty="0" smtClean="0"/>
              <a:t> – </a:t>
            </a:r>
            <a:r>
              <a:rPr lang="fi-FI" dirty="0" err="1" smtClean="0"/>
              <a:t>Bioinformatics</a:t>
            </a:r>
            <a:r>
              <a:rPr lang="fi-FI" dirty="0" smtClean="0"/>
              <a:t> (</a:t>
            </a:r>
            <a:r>
              <a:rPr lang="fi-FI" dirty="0" err="1" smtClean="0"/>
              <a:t>Galaxy</a:t>
            </a:r>
            <a:r>
              <a:rPr lang="fi-FI" dirty="0" smtClean="0"/>
              <a:t>)</a:t>
            </a:r>
            <a:endParaRPr lang="en-US" dirty="0"/>
          </a:p>
        </p:txBody>
      </p:sp>
      <p:sp>
        <p:nvSpPr>
          <p:cNvPr id="4" name="Slide Number Placeholder 3"/>
          <p:cNvSpPr>
            <a:spLocks noGrp="1"/>
          </p:cNvSpPr>
          <p:nvPr>
            <p:ph type="sldNum" sz="quarter" idx="12"/>
          </p:nvPr>
        </p:nvSpPr>
        <p:spPr/>
        <p:txBody>
          <a:bodyPr/>
          <a:lstStyle/>
          <a:p>
            <a:fld id="{673AB269-8139-F448-ACCD-CB6F799ACDEF}" type="slidenum">
              <a:rPr lang="en-US" smtClean="0"/>
              <a:pPr/>
              <a:t>8</a:t>
            </a:fld>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572386" y="1843088"/>
            <a:ext cx="7999228" cy="45259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i-FI" dirty="0" err="1" smtClean="0"/>
              <a:t>UiO</a:t>
            </a:r>
            <a:r>
              <a:rPr lang="fi-FI" dirty="0" smtClean="0"/>
              <a:t> </a:t>
            </a:r>
            <a:r>
              <a:rPr lang="fi-FI" dirty="0" err="1" smtClean="0"/>
              <a:t>Lifeportal</a:t>
            </a:r>
            <a:r>
              <a:rPr lang="fi-FI" dirty="0" smtClean="0"/>
              <a:t>	</a:t>
            </a:r>
            <a:endParaRPr lang="en-US" dirty="0"/>
          </a:p>
        </p:txBody>
      </p:sp>
      <p:sp>
        <p:nvSpPr>
          <p:cNvPr id="3" name="Content Placeholder 2"/>
          <p:cNvSpPr>
            <a:spLocks noGrp="1"/>
          </p:cNvSpPr>
          <p:nvPr>
            <p:ph idx="1"/>
          </p:nvPr>
        </p:nvSpPr>
        <p:spPr/>
        <p:txBody>
          <a:bodyPr/>
          <a:lstStyle/>
          <a:p>
            <a:endParaRPr lang="fi-FI" dirty="0" smtClean="0"/>
          </a:p>
          <a:p>
            <a:r>
              <a:rPr lang="en-US" dirty="0" smtClean="0"/>
              <a:t>The </a:t>
            </a:r>
            <a:r>
              <a:rPr lang="en-US" dirty="0" err="1" smtClean="0"/>
              <a:t>Lifeportal</a:t>
            </a:r>
            <a:r>
              <a:rPr lang="en-US" dirty="0" smtClean="0"/>
              <a:t> at </a:t>
            </a:r>
            <a:r>
              <a:rPr lang="en-US" dirty="0" err="1" smtClean="0"/>
              <a:t>UiO</a:t>
            </a:r>
            <a:r>
              <a:rPr lang="en-US" dirty="0" smtClean="0"/>
              <a:t> is a (bioinformatics) portal service to ease the access to high performance computing resources for researchers.</a:t>
            </a:r>
          </a:p>
          <a:p>
            <a:r>
              <a:rPr lang="fi-FI" dirty="0" err="1" smtClean="0"/>
              <a:t>Galaxy</a:t>
            </a:r>
            <a:r>
              <a:rPr lang="fi-FI" dirty="0" smtClean="0"/>
              <a:t> </a:t>
            </a:r>
            <a:r>
              <a:rPr lang="fi-FI" dirty="0" err="1" smtClean="0"/>
              <a:t>based</a:t>
            </a:r>
            <a:r>
              <a:rPr lang="fi-FI" dirty="0" smtClean="0"/>
              <a:t> (https://galaxyproject.org/)</a:t>
            </a:r>
            <a:endParaRPr lang="en-US" dirty="0" smtClean="0"/>
          </a:p>
          <a:p>
            <a:r>
              <a:rPr lang="fi-FI" dirty="0" smtClean="0"/>
              <a:t>Long </a:t>
            </a:r>
            <a:r>
              <a:rPr lang="fi-FI" dirty="0" err="1" smtClean="0"/>
              <a:t>history</a:t>
            </a:r>
            <a:r>
              <a:rPr lang="fi-FI" dirty="0" smtClean="0"/>
              <a:t> at </a:t>
            </a:r>
            <a:r>
              <a:rPr lang="fi-FI" dirty="0" err="1" smtClean="0"/>
              <a:t>UiO</a:t>
            </a:r>
            <a:endParaRPr lang="en-US" dirty="0" smtClean="0"/>
          </a:p>
          <a:p>
            <a:r>
              <a:rPr lang="fi-FI" dirty="0" err="1" smtClean="0"/>
              <a:t>Lifeportal</a:t>
            </a:r>
            <a:r>
              <a:rPr lang="fi-FI" dirty="0" smtClean="0"/>
              <a:t> </a:t>
            </a:r>
            <a:r>
              <a:rPr lang="fi-FI" dirty="0" err="1" smtClean="0"/>
              <a:t>testserver</a:t>
            </a:r>
            <a:r>
              <a:rPr lang="fi-FI" dirty="0" smtClean="0"/>
              <a:t> </a:t>
            </a:r>
            <a:r>
              <a:rPr lang="fi-FI" dirty="0" err="1" smtClean="0"/>
              <a:t>currently</a:t>
            </a:r>
            <a:r>
              <a:rPr lang="fi-FI" dirty="0" smtClean="0"/>
              <a:t> </a:t>
            </a:r>
            <a:r>
              <a:rPr lang="fi-FI" dirty="0" err="1" smtClean="0"/>
              <a:t>accessable</a:t>
            </a:r>
            <a:r>
              <a:rPr lang="fi-FI" dirty="0" smtClean="0"/>
              <a:t> </a:t>
            </a:r>
            <a:r>
              <a:rPr lang="fi-FI" dirty="0" err="1" smtClean="0"/>
              <a:t>from</a:t>
            </a:r>
            <a:r>
              <a:rPr lang="fi-FI" dirty="0" smtClean="0"/>
              <a:t> Finland, </a:t>
            </a:r>
            <a:r>
              <a:rPr lang="fi-FI" dirty="0" err="1" smtClean="0"/>
              <a:t>Sweden</a:t>
            </a:r>
            <a:r>
              <a:rPr lang="fi-FI" dirty="0" smtClean="0"/>
              <a:t>(</a:t>
            </a:r>
            <a:r>
              <a:rPr lang="fi-FI" dirty="0" err="1" smtClean="0"/>
              <a:t>edugain</a:t>
            </a:r>
            <a:r>
              <a:rPr lang="fi-FI" dirty="0" smtClean="0"/>
              <a:t>)</a:t>
            </a:r>
          </a:p>
          <a:p>
            <a:r>
              <a:rPr lang="fi-FI" dirty="0" err="1" smtClean="0"/>
              <a:t>Pricing</a:t>
            </a:r>
            <a:r>
              <a:rPr lang="fi-FI" dirty="0" smtClean="0"/>
              <a:t> </a:t>
            </a:r>
            <a:r>
              <a:rPr lang="fi-FI" dirty="0" err="1" smtClean="0"/>
              <a:t>still</a:t>
            </a:r>
            <a:r>
              <a:rPr lang="fi-FI" dirty="0" smtClean="0"/>
              <a:t> </a:t>
            </a:r>
            <a:r>
              <a:rPr lang="fi-FI" dirty="0" err="1" smtClean="0"/>
              <a:t>open</a:t>
            </a:r>
            <a:r>
              <a:rPr lang="fi-FI" dirty="0" smtClean="0"/>
              <a:t> </a:t>
            </a:r>
          </a:p>
          <a:p>
            <a:endParaRPr lang="en-US" dirty="0"/>
          </a:p>
        </p:txBody>
      </p:sp>
      <p:sp>
        <p:nvSpPr>
          <p:cNvPr id="4" name="Slide Number Placeholder 3"/>
          <p:cNvSpPr>
            <a:spLocks noGrp="1"/>
          </p:cNvSpPr>
          <p:nvPr>
            <p:ph type="sldNum" sz="quarter" idx="12"/>
          </p:nvPr>
        </p:nvSpPr>
        <p:spPr/>
        <p:txBody>
          <a:bodyPr/>
          <a:lstStyle/>
          <a:p>
            <a:fld id="{673AB269-8139-F448-ACCD-CB6F799ACDEF}"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eic_presentation-m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600" dirty="0" smtClean="0">
            <a:solidFill>
              <a:schemeClr val="tx1">
                <a:lumMod val="50000"/>
                <a:lumOff val="50000"/>
              </a:schemeClr>
            </a:solidFill>
            <a:latin typeface="Trebuchet MS"/>
            <a:cs typeface="Trebuchet MS"/>
          </a:defRPr>
        </a:defPPr>
      </a:lstStyle>
    </a:txDef>
  </a:objectDefaults>
  <a:extraClrSchemeLst/>
</a:theme>
</file>

<file path=ppt/theme/theme2.xml><?xml version="1.0" encoding="utf-8"?>
<a:theme xmlns:a="http://schemas.openxmlformats.org/drawingml/2006/main" name="NeIC 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Neic_presentation-mal</Template>
  <TotalTime>29799</TotalTime>
  <Words>1149</Words>
  <Application>Microsoft Office PowerPoint</Application>
  <PresentationFormat>On-screen Show (4:3)</PresentationFormat>
  <Paragraphs>126</Paragraphs>
  <Slides>17</Slides>
  <Notes>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Aharoni</vt:lpstr>
      <vt:lpstr>Arial</vt:lpstr>
      <vt:lpstr>Calibri</vt:lpstr>
      <vt:lpstr>Trebuchet MS</vt:lpstr>
      <vt:lpstr>Neic_presentation-mal</vt:lpstr>
      <vt:lpstr>NeIC black</vt:lpstr>
      <vt:lpstr>The Glenna Project</vt:lpstr>
      <vt:lpstr>Glenna – Design in 5 Minutes</vt:lpstr>
      <vt:lpstr>Glenna Project Objectives</vt:lpstr>
      <vt:lpstr>Workpackages</vt:lpstr>
      <vt:lpstr>The Glenna Environment</vt:lpstr>
      <vt:lpstr>DeIC Data Service: data.deic.dk </vt:lpstr>
      <vt:lpstr>Data.deic.data </vt:lpstr>
      <vt:lpstr>UiO Lifeportal – Bioinformatics (Galaxy)</vt:lpstr>
      <vt:lpstr>UiO Lifeportal </vt:lpstr>
      <vt:lpstr>CSC cPouta Blueprints: iPython, R (JuPyter) Notebooks </vt:lpstr>
      <vt:lpstr>Blueprints JuPyter: iPython, R notebooks</vt:lpstr>
      <vt:lpstr>University of Iceland: SeaFile Cloud Data Service</vt:lpstr>
      <vt:lpstr>University of Iceland: Cloud Data Service</vt:lpstr>
      <vt:lpstr>Google Kubernetes /Apache Mesos at UiT</vt:lpstr>
      <vt:lpstr>Future targets:</vt:lpstr>
      <vt:lpstr>Planned for Demo in February 2016</vt:lpstr>
      <vt:lpstr>Challenges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PowerPoint-presentasjon</dc:title>
  <dc:creator>Gudmund</dc:creator>
  <cp:lastModifiedBy>Dan Still</cp:lastModifiedBy>
  <cp:revision>190</cp:revision>
  <dcterms:created xsi:type="dcterms:W3CDTF">2013-12-07T10:57:33Z</dcterms:created>
  <dcterms:modified xsi:type="dcterms:W3CDTF">2016-01-26T13:26:25Z</dcterms:modified>
</cp:coreProperties>
</file>